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handoutMasterIdLst>
    <p:handoutMasterId r:id="rId14"/>
  </p:handoutMasterIdLst>
  <p:sldIdLst>
    <p:sldId id="394" r:id="rId2"/>
    <p:sldId id="400" r:id="rId3"/>
    <p:sldId id="401" r:id="rId4"/>
    <p:sldId id="402" r:id="rId5"/>
    <p:sldId id="403" r:id="rId6"/>
    <p:sldId id="404" r:id="rId7"/>
    <p:sldId id="405" r:id="rId8"/>
    <p:sldId id="406" r:id="rId9"/>
    <p:sldId id="409" r:id="rId10"/>
    <p:sldId id="410" r:id="rId11"/>
    <p:sldId id="398" r:id="rId12"/>
    <p:sldId id="399"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91" d="100"/>
          <a:sy n="91" d="100"/>
        </p:scale>
        <p:origin x="-126"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258" cy="465291"/>
          </a:xfrm>
          <a:prstGeom prst="rect">
            <a:avLst/>
          </a:prstGeom>
        </p:spPr>
        <p:txBody>
          <a:bodyPr vert="horz" lIns="90419" tIns="45209" rIns="90419" bIns="45209" rtlCol="0"/>
          <a:lstStyle>
            <a:lvl1pPr algn="l">
              <a:defRPr sz="1200"/>
            </a:lvl1pPr>
          </a:lstStyle>
          <a:p>
            <a:endParaRPr lang="en-US"/>
          </a:p>
        </p:txBody>
      </p:sp>
      <p:sp>
        <p:nvSpPr>
          <p:cNvPr id="3" name="Date Placeholder 2"/>
          <p:cNvSpPr>
            <a:spLocks noGrp="1"/>
          </p:cNvSpPr>
          <p:nvPr>
            <p:ph type="dt" sz="quarter" idx="1"/>
          </p:nvPr>
        </p:nvSpPr>
        <p:spPr>
          <a:xfrm>
            <a:off x="3970577" y="1"/>
            <a:ext cx="3038258" cy="465291"/>
          </a:xfrm>
          <a:prstGeom prst="rect">
            <a:avLst/>
          </a:prstGeom>
        </p:spPr>
        <p:txBody>
          <a:bodyPr vert="horz" lIns="90419" tIns="45209" rIns="90419" bIns="45209" rtlCol="0"/>
          <a:lstStyle>
            <a:lvl1pPr algn="r">
              <a:defRPr sz="1200"/>
            </a:lvl1pPr>
          </a:lstStyle>
          <a:p>
            <a:fld id="{6D67594D-F7C6-4D99-9301-9B8DF2344B95}" type="datetimeFigureOut">
              <a:rPr lang="en-US" smtClean="0"/>
              <a:t>4/27/2015</a:t>
            </a:fld>
            <a:endParaRPr lang="en-US"/>
          </a:p>
        </p:txBody>
      </p:sp>
      <p:sp>
        <p:nvSpPr>
          <p:cNvPr id="4" name="Footer Placeholder 3"/>
          <p:cNvSpPr>
            <a:spLocks noGrp="1"/>
          </p:cNvSpPr>
          <p:nvPr>
            <p:ph type="ftr" sz="quarter" idx="2"/>
          </p:nvPr>
        </p:nvSpPr>
        <p:spPr>
          <a:xfrm>
            <a:off x="1" y="8831109"/>
            <a:ext cx="3038258" cy="465291"/>
          </a:xfrm>
          <a:prstGeom prst="rect">
            <a:avLst/>
          </a:prstGeom>
        </p:spPr>
        <p:txBody>
          <a:bodyPr vert="horz" lIns="90419" tIns="45209" rIns="90419" bIns="45209" rtlCol="0" anchor="b"/>
          <a:lstStyle>
            <a:lvl1pPr algn="l">
              <a:defRPr sz="1200"/>
            </a:lvl1pPr>
          </a:lstStyle>
          <a:p>
            <a:endParaRPr lang="en-US"/>
          </a:p>
        </p:txBody>
      </p:sp>
      <p:sp>
        <p:nvSpPr>
          <p:cNvPr id="5" name="Slide Number Placeholder 4"/>
          <p:cNvSpPr>
            <a:spLocks noGrp="1"/>
          </p:cNvSpPr>
          <p:nvPr>
            <p:ph type="sldNum" sz="quarter" idx="3"/>
          </p:nvPr>
        </p:nvSpPr>
        <p:spPr>
          <a:xfrm>
            <a:off x="3970577" y="8831109"/>
            <a:ext cx="3038258" cy="465291"/>
          </a:xfrm>
          <a:prstGeom prst="rect">
            <a:avLst/>
          </a:prstGeom>
        </p:spPr>
        <p:txBody>
          <a:bodyPr vert="horz" lIns="90419" tIns="45209" rIns="90419" bIns="45209" rtlCol="0" anchor="b"/>
          <a:lstStyle>
            <a:lvl1pPr algn="r">
              <a:defRPr sz="1200"/>
            </a:lvl1pPr>
          </a:lstStyle>
          <a:p>
            <a:fld id="{5320C193-061D-4710-B3F9-6E03C35A3AF9}" type="slidenum">
              <a:rPr lang="en-US" smtClean="0"/>
              <a:t>‹#›</a:t>
            </a:fld>
            <a:endParaRPr lang="en-US"/>
          </a:p>
        </p:txBody>
      </p:sp>
    </p:spTree>
    <p:extLst>
      <p:ext uri="{BB962C8B-B14F-4D97-AF65-F5344CB8AC3E}">
        <p14:creationId xmlns:p14="http://schemas.microsoft.com/office/powerpoint/2010/main" val="16202408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AF60A-713C-41BA-9788-4C493DDC0A9C}" type="datetimeFigureOut">
              <a:rPr lang="en-US" smtClean="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17248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E0FA7-C445-42F7-AF66-A4F5A6FC8A9C}" type="datetimeFigureOut">
              <a:rPr lang="en-US" smtClean="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1760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5AC5C5-1A57-4420-8AFB-CE41693A794B}" type="datetimeFigureOut">
              <a:rPr lang="en-US" smtClean="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02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4C08AF-84E6-4329-8E67-FEA434B47075}" type="datetimeFigureOut">
              <a:rPr lang="en-US" smtClean="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8447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EE328-6AFF-436B-881F-213D56084544}" type="datetimeFigureOut">
              <a:rPr lang="en-US" smtClean="0"/>
              <a:t>4/27/2015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982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02069A-09EE-4C7C-86A4-2314A404921D}" type="datetimeFigureOut">
              <a:rPr lang="en-US" smtClean="0"/>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7380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EE7F1-171E-411F-96CA-A251A21496E7}" type="datetimeFigureOut">
              <a:rPr lang="en-US" smtClean="0"/>
              <a:t>4/27/2015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215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72C98D-A273-4547-9B92-97D7769F71A6}" type="datetimeFigureOut">
              <a:rPr lang="en-US" smtClean="0"/>
              <a:t>4/27/2015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82651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smtClean="0"/>
              <a:t>4/27/2015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010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80828-6983-48AD-9E27-CBD3696F837E}" type="datetimeFigureOut">
              <a:rPr lang="en-US" smtClean="0"/>
              <a:t>4/27/2015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4764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smtClean="0"/>
              <a:t>4/27/2015</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57152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37674-C1BA-4107-9B06-6D4CAC3A3DF5}" type="datetimeFigureOut">
              <a:rPr lang="en-US" smtClean="0"/>
              <a:t>4/27/2015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009310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 y="-11113"/>
            <a:ext cx="6022428" cy="6127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altLang="en-US" sz="3600" dirty="0" smtClean="0"/>
              <a:t>Pre-</a:t>
            </a:r>
            <a:r>
              <a:rPr lang="en-US" altLang="en-US" sz="3600" dirty="0" err="1" smtClean="0"/>
              <a:t>Calc</a:t>
            </a:r>
            <a:r>
              <a:rPr lang="en-US" altLang="en-US" sz="3600" dirty="0" smtClean="0"/>
              <a:t> Monday  4-27-15</a:t>
            </a:r>
          </a:p>
        </p:txBody>
      </p:sp>
      <p:pic>
        <p:nvPicPr>
          <p:cNvPr id="1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8985" y="0"/>
            <a:ext cx="4626228" cy="661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6645499" y="469412"/>
            <a:ext cx="5546501" cy="1190421"/>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b="1" dirty="0" smtClean="0">
                <a:solidFill>
                  <a:schemeClr val="accent6"/>
                </a:solidFill>
              </a:rPr>
              <a:t>Today</a:t>
            </a:r>
            <a:r>
              <a:rPr lang="en-US" sz="1600" b="1" dirty="0">
                <a:solidFill>
                  <a:schemeClr val="accent6"/>
                </a:solidFill>
              </a:rPr>
              <a:t>, we will be able to…</a:t>
            </a:r>
            <a:endParaRPr lang="en-US" sz="1600" dirty="0">
              <a:solidFill>
                <a:schemeClr val="accent6"/>
              </a:solidFill>
            </a:endParaRPr>
          </a:p>
          <a:p>
            <a:r>
              <a:rPr lang="en-US" sz="1600" dirty="0" smtClean="0"/>
              <a:t>Describe </a:t>
            </a:r>
            <a:r>
              <a:rPr lang="en-US" sz="1600" dirty="0"/>
              <a:t>what sigma notation is and </a:t>
            </a:r>
            <a:r>
              <a:rPr lang="en-US" sz="1600" dirty="0" smtClean="0"/>
              <a:t>represents</a:t>
            </a:r>
          </a:p>
          <a:p>
            <a:r>
              <a:rPr lang="en-US" sz="1600" dirty="0"/>
              <a:t>W</a:t>
            </a:r>
            <a:r>
              <a:rPr lang="en-US" sz="1600" dirty="0" smtClean="0"/>
              <a:t>rite </a:t>
            </a:r>
            <a:r>
              <a:rPr lang="en-US" sz="1600" dirty="0"/>
              <a:t>out </a:t>
            </a:r>
            <a:r>
              <a:rPr lang="en-US" sz="1600" dirty="0" smtClean="0"/>
              <a:t>sigma notation in </a:t>
            </a:r>
            <a:r>
              <a:rPr lang="en-US" sz="1600" dirty="0"/>
              <a:t>expanded </a:t>
            </a:r>
            <a:r>
              <a:rPr lang="en-US" sz="1600" dirty="0" smtClean="0"/>
              <a:t>form</a:t>
            </a:r>
          </a:p>
          <a:p>
            <a:r>
              <a:rPr lang="en-US" sz="1600" dirty="0" smtClean="0"/>
              <a:t>Find </a:t>
            </a:r>
            <a:r>
              <a:rPr lang="en-US" sz="1600" dirty="0"/>
              <a:t>the </a:t>
            </a:r>
            <a:r>
              <a:rPr lang="en-US" sz="1600" dirty="0" smtClean="0"/>
              <a:t>sum of a sigma notation</a:t>
            </a:r>
          </a:p>
          <a:p>
            <a:r>
              <a:rPr lang="en-US" sz="1600" dirty="0" smtClean="0"/>
              <a:t>Write a series in </a:t>
            </a:r>
            <a:r>
              <a:rPr lang="en-US" sz="1600" dirty="0"/>
              <a:t>sigma </a:t>
            </a:r>
            <a:r>
              <a:rPr lang="en-US" sz="1600" dirty="0" smtClean="0"/>
              <a:t>notation</a:t>
            </a:r>
          </a:p>
          <a:p>
            <a:pPr marL="0" indent="0">
              <a:buNone/>
            </a:pPr>
            <a:r>
              <a:rPr lang="en-US" sz="1600" b="1" dirty="0">
                <a:solidFill>
                  <a:schemeClr val="accent6"/>
                </a:solidFill>
              </a:rPr>
              <a:t>W</a:t>
            </a:r>
            <a:r>
              <a:rPr lang="en-US" sz="1600" b="1" dirty="0" smtClean="0">
                <a:solidFill>
                  <a:schemeClr val="accent6"/>
                </a:solidFill>
              </a:rPr>
              <a:t>e </a:t>
            </a:r>
            <a:r>
              <a:rPr lang="en-US" sz="1600" b="1" dirty="0">
                <a:solidFill>
                  <a:schemeClr val="accent6"/>
                </a:solidFill>
              </a:rPr>
              <a:t>will show we can do this by…</a:t>
            </a:r>
            <a:endParaRPr lang="en-US" sz="1600" dirty="0">
              <a:solidFill>
                <a:schemeClr val="accent6"/>
              </a:solidFill>
            </a:endParaRPr>
          </a:p>
          <a:p>
            <a:r>
              <a:rPr lang="en-US" sz="1600" dirty="0" smtClean="0"/>
              <a:t>Asking and answering questions</a:t>
            </a:r>
          </a:p>
          <a:p>
            <a:r>
              <a:rPr lang="en-US" sz="1600" dirty="0" smtClean="0"/>
              <a:t>Completing guided practice problems</a:t>
            </a:r>
          </a:p>
          <a:p>
            <a:r>
              <a:rPr lang="en-US" sz="1600" dirty="0" smtClean="0"/>
              <a:t>Completing the book work assignment</a:t>
            </a:r>
          </a:p>
          <a:p>
            <a:pPr marL="0" indent="0">
              <a:buNone/>
            </a:pPr>
            <a:r>
              <a:rPr lang="en-US" sz="1600" b="1" dirty="0" smtClean="0">
                <a:solidFill>
                  <a:schemeClr val="accent6"/>
                </a:solidFill>
              </a:rPr>
              <a:t>To </a:t>
            </a:r>
            <a:r>
              <a:rPr lang="en-US" sz="1600" b="1" dirty="0">
                <a:solidFill>
                  <a:schemeClr val="accent6"/>
                </a:solidFill>
              </a:rPr>
              <a:t>know how well we are learning this, we will look for…</a:t>
            </a:r>
            <a:endParaRPr lang="en-US" sz="1600" dirty="0">
              <a:solidFill>
                <a:schemeClr val="accent6"/>
              </a:solidFill>
            </a:endParaRPr>
          </a:p>
          <a:p>
            <a:r>
              <a:rPr lang="en-US" sz="1600" dirty="0"/>
              <a:t>Correct answers</a:t>
            </a:r>
          </a:p>
          <a:p>
            <a:pPr marL="0" indent="0">
              <a:buNone/>
            </a:pPr>
            <a:r>
              <a:rPr lang="en-US" sz="1600" b="1" dirty="0">
                <a:solidFill>
                  <a:schemeClr val="accent5"/>
                </a:solidFill>
              </a:rPr>
              <a:t>It is important for us to learn this (or be able to do this) because....</a:t>
            </a:r>
            <a:r>
              <a:rPr lang="en-US" sz="1600" b="1" dirty="0"/>
              <a:t> </a:t>
            </a:r>
            <a:endParaRPr lang="en-US" sz="1600" dirty="0"/>
          </a:p>
          <a:p>
            <a:r>
              <a:rPr lang="en-US" sz="1600" dirty="0"/>
              <a:t>This chapter is an introduction to the study of discrete mathematics. Sequences and series are used in calculus and statistics, which translates to multiple job professions such as engineering and statisticians.</a:t>
            </a:r>
          </a:p>
          <a:p>
            <a:pPr marL="0" indent="0">
              <a:buNone/>
            </a:pPr>
            <a:r>
              <a:rPr lang="en-US" sz="1600" b="1" dirty="0" smtClean="0">
                <a:solidFill>
                  <a:schemeClr val="accent2"/>
                </a:solidFill>
              </a:rPr>
              <a:t>Tomorrow we will…</a:t>
            </a:r>
            <a:endParaRPr lang="en-US" sz="1600" dirty="0">
              <a:solidFill>
                <a:schemeClr val="accent2"/>
              </a:solidFill>
            </a:endParaRPr>
          </a:p>
          <a:p>
            <a:r>
              <a:rPr lang="en-US" sz="1600" dirty="0" smtClean="0"/>
              <a:t>Practice what we learn today using sigma notation</a:t>
            </a:r>
            <a:endParaRPr lang="en-US" sz="1600" dirty="0"/>
          </a:p>
        </p:txBody>
      </p:sp>
      <p:sp>
        <p:nvSpPr>
          <p:cNvPr id="9" name="Rectangle 8"/>
          <p:cNvSpPr/>
          <p:nvPr/>
        </p:nvSpPr>
        <p:spPr>
          <a:xfrm>
            <a:off x="269429" y="4369475"/>
            <a:ext cx="6096000" cy="923330"/>
          </a:xfrm>
          <a:prstGeom prst="rect">
            <a:avLst/>
          </a:prstGeom>
        </p:spPr>
        <p:txBody>
          <a:bodyPr>
            <a:spAutoFit/>
          </a:bodyPr>
          <a:lstStyle/>
          <a:p>
            <a:r>
              <a:rPr lang="en-US" b="1" dirty="0" smtClean="0">
                <a:solidFill>
                  <a:schemeClr val="accent2"/>
                </a:solidFill>
              </a:rPr>
              <a:t>Friday we…</a:t>
            </a:r>
            <a:endParaRPr lang="en-US" dirty="0">
              <a:solidFill>
                <a:schemeClr val="accent2"/>
              </a:solidFill>
            </a:endParaRPr>
          </a:p>
          <a:p>
            <a:pPr marL="285750" indent="-285750">
              <a:buFont typeface="Arial" panose="020B0604020202020204" pitchFamily="34" charset="0"/>
              <a:buChar char="•"/>
            </a:pPr>
            <a:r>
              <a:rPr lang="en-US" dirty="0" smtClean="0"/>
              <a:t>Took the Chapter 11 test retake</a:t>
            </a:r>
          </a:p>
          <a:p>
            <a:pPr marL="285750" indent="-285750">
              <a:buFont typeface="Arial" panose="020B0604020202020204" pitchFamily="34" charset="0"/>
              <a:buChar char="•"/>
            </a:pPr>
            <a:r>
              <a:rPr lang="en-US" dirty="0" smtClean="0"/>
              <a:t>Reviewed the concepts from sections 12.1 – 12.3</a:t>
            </a:r>
            <a:endParaRPr lang="en-US" dirty="0"/>
          </a:p>
        </p:txBody>
      </p:sp>
      <p:sp>
        <p:nvSpPr>
          <p:cNvPr id="12" name="Content Placeholder 4"/>
          <p:cNvSpPr txBox="1">
            <a:spLocks/>
          </p:cNvSpPr>
          <p:nvPr/>
        </p:nvSpPr>
        <p:spPr>
          <a:xfrm>
            <a:off x="147171" y="777539"/>
            <a:ext cx="6218258" cy="3445766"/>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altLang="en-US" sz="3000" b="1" dirty="0" smtClean="0">
                <a:solidFill>
                  <a:srgbClr val="FF0000"/>
                </a:solidFill>
              </a:rPr>
              <a:t>Turn in:</a:t>
            </a:r>
          </a:p>
          <a:p>
            <a:pPr marL="0" indent="0">
              <a:buNone/>
            </a:pPr>
            <a:r>
              <a:rPr lang="en-US" sz="2400" dirty="0" smtClean="0"/>
              <a:t>12.1 - 12.3 Review Worksheet</a:t>
            </a:r>
          </a:p>
          <a:p>
            <a:endParaRPr lang="en-US" sz="2400" dirty="0" smtClean="0"/>
          </a:p>
          <a:p>
            <a:pPr marL="0" indent="0">
              <a:buFont typeface="Arial" panose="020B0604020202020204" pitchFamily="34" charset="0"/>
              <a:buNone/>
            </a:pPr>
            <a:r>
              <a:rPr lang="en-US" altLang="en-US" sz="3000" b="1" dirty="0" smtClean="0">
                <a:solidFill>
                  <a:schemeClr val="accent5"/>
                </a:solidFill>
              </a:rPr>
              <a:t>Discussion/Notes/Guided Practice</a:t>
            </a:r>
          </a:p>
          <a:p>
            <a:pPr marL="0" indent="0">
              <a:buNone/>
            </a:pPr>
            <a:r>
              <a:rPr lang="en-US" sz="3400" b="1" dirty="0" smtClean="0"/>
              <a:t>12-5 Sigma Notation and the nth Term</a:t>
            </a:r>
          </a:p>
          <a:p>
            <a:pPr marL="0" indent="0">
              <a:buNone/>
            </a:pPr>
            <a:endParaRPr lang="en-US" altLang="en-US" sz="2400" dirty="0"/>
          </a:p>
          <a:p>
            <a:pPr marL="0" indent="0">
              <a:buNone/>
            </a:pPr>
            <a:r>
              <a:rPr lang="en-US" altLang="en-US" sz="3000" b="1" dirty="0" smtClean="0">
                <a:solidFill>
                  <a:schemeClr val="accent6"/>
                </a:solidFill>
              </a:rPr>
              <a:t>Assignment</a:t>
            </a:r>
          </a:p>
          <a:p>
            <a:r>
              <a:rPr lang="en-US" sz="4000" b="1" dirty="0" smtClean="0"/>
              <a:t>A#12.5 </a:t>
            </a:r>
            <a:r>
              <a:rPr lang="en-US" sz="4000" b="1" dirty="0" smtClean="0">
                <a:solidFill>
                  <a:schemeClr val="accent2"/>
                </a:solidFill>
              </a:rPr>
              <a:t>page 798</a:t>
            </a:r>
            <a:r>
              <a:rPr lang="en-US" sz="4000" b="1" dirty="0" smtClean="0"/>
              <a:t> </a:t>
            </a:r>
            <a:r>
              <a:rPr lang="en-US" sz="4000" b="1" dirty="0"/>
              <a:t>#15-39odd</a:t>
            </a:r>
          </a:p>
          <a:p>
            <a:endParaRPr lang="en-US" sz="2400" dirty="0" smtClean="0"/>
          </a:p>
          <a:p>
            <a:endParaRPr lang="en-US" altLang="en-US" sz="2400" b="1" dirty="0" smtClean="0">
              <a:solidFill>
                <a:srgbClr val="FF0000"/>
              </a:solidFill>
            </a:endParaRPr>
          </a:p>
        </p:txBody>
      </p:sp>
      <p:sp>
        <p:nvSpPr>
          <p:cNvPr id="14" name="Oval 13"/>
          <p:cNvSpPr/>
          <p:nvPr/>
        </p:nvSpPr>
        <p:spPr>
          <a:xfrm>
            <a:off x="6833993" y="5951668"/>
            <a:ext cx="5169512" cy="65741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Chapter 12 Test </a:t>
            </a:r>
          </a:p>
          <a:p>
            <a:pPr algn="ctr"/>
            <a:r>
              <a:rPr lang="en-US" dirty="0" smtClean="0"/>
              <a:t>Fri May 1</a:t>
            </a:r>
            <a:endParaRPr lang="en-US" dirty="0"/>
          </a:p>
        </p:txBody>
      </p:sp>
      <p:sp>
        <p:nvSpPr>
          <p:cNvPr id="2" name="TextBox 1"/>
          <p:cNvSpPr txBox="1"/>
          <p:nvPr/>
        </p:nvSpPr>
        <p:spPr>
          <a:xfrm>
            <a:off x="929113" y="5408748"/>
            <a:ext cx="5011437" cy="1200329"/>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n-US" dirty="0" smtClean="0">
                <a:solidFill>
                  <a:schemeClr val="accent5"/>
                </a:solidFill>
              </a:rPr>
              <a:t>Tues:	Practice 12.5 #1 (hand out Ch. 12 Review)</a:t>
            </a:r>
          </a:p>
          <a:p>
            <a:r>
              <a:rPr lang="en-US" dirty="0" smtClean="0">
                <a:solidFill>
                  <a:schemeClr val="accent5"/>
                </a:solidFill>
              </a:rPr>
              <a:t>Wed:	Practice 12.5 #2</a:t>
            </a:r>
          </a:p>
          <a:p>
            <a:r>
              <a:rPr lang="en-US" dirty="0" smtClean="0">
                <a:solidFill>
                  <a:schemeClr val="accent5"/>
                </a:solidFill>
              </a:rPr>
              <a:t>Thurs:	Review due</a:t>
            </a:r>
          </a:p>
          <a:p>
            <a:r>
              <a:rPr lang="en-US" dirty="0" smtClean="0">
                <a:solidFill>
                  <a:schemeClr val="accent5"/>
                </a:solidFill>
              </a:rPr>
              <a:t>Fri:		</a:t>
            </a:r>
            <a:r>
              <a:rPr lang="en-US" dirty="0" err="1" smtClean="0">
                <a:solidFill>
                  <a:schemeClr val="accent5"/>
                </a:solidFill>
              </a:rPr>
              <a:t>Ch</a:t>
            </a:r>
            <a:r>
              <a:rPr lang="en-US" dirty="0" smtClean="0">
                <a:solidFill>
                  <a:schemeClr val="accent5"/>
                </a:solidFill>
              </a:rPr>
              <a:t> 12 test</a:t>
            </a:r>
            <a:endParaRPr lang="en-US" dirty="0">
              <a:solidFill>
                <a:schemeClr val="accent5"/>
              </a:solidFill>
            </a:endParaRPr>
          </a:p>
        </p:txBody>
      </p:sp>
    </p:spTree>
    <p:extLst>
      <p:ext uri="{BB962C8B-B14F-4D97-AF65-F5344CB8AC3E}">
        <p14:creationId xmlns:p14="http://schemas.microsoft.com/office/powerpoint/2010/main" val="3138249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 y="-11113"/>
            <a:ext cx="6022428" cy="6127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altLang="en-US" sz="3600" dirty="0" smtClean="0"/>
              <a:t>Pre-</a:t>
            </a:r>
            <a:r>
              <a:rPr lang="en-US" altLang="en-US" sz="3600" dirty="0" err="1" smtClean="0"/>
              <a:t>Calc</a:t>
            </a:r>
            <a:r>
              <a:rPr lang="en-US" altLang="en-US" sz="3600" dirty="0" smtClean="0"/>
              <a:t> Wednesday  4-29-15</a:t>
            </a:r>
          </a:p>
        </p:txBody>
      </p:sp>
      <p:pic>
        <p:nvPicPr>
          <p:cNvPr id="1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8985" y="0"/>
            <a:ext cx="4626228" cy="661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6645499" y="469412"/>
            <a:ext cx="5546501" cy="1190421"/>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b="1" dirty="0" smtClean="0">
                <a:solidFill>
                  <a:schemeClr val="accent6"/>
                </a:solidFill>
              </a:rPr>
              <a:t>Today</a:t>
            </a:r>
            <a:r>
              <a:rPr lang="en-US" sz="1600" b="1" dirty="0">
                <a:solidFill>
                  <a:schemeClr val="accent6"/>
                </a:solidFill>
              </a:rPr>
              <a:t>, we will be able to…</a:t>
            </a:r>
            <a:endParaRPr lang="en-US" sz="1600" dirty="0">
              <a:solidFill>
                <a:schemeClr val="accent6"/>
              </a:solidFill>
            </a:endParaRPr>
          </a:p>
          <a:p>
            <a:r>
              <a:rPr lang="en-US" sz="1600" dirty="0" smtClean="0"/>
              <a:t>Describe </a:t>
            </a:r>
            <a:r>
              <a:rPr lang="en-US" sz="1600" dirty="0"/>
              <a:t>what sigma notation is and </a:t>
            </a:r>
            <a:r>
              <a:rPr lang="en-US" sz="1600" dirty="0" smtClean="0"/>
              <a:t>represents</a:t>
            </a:r>
          </a:p>
          <a:p>
            <a:r>
              <a:rPr lang="en-US" sz="1600" dirty="0"/>
              <a:t>W</a:t>
            </a:r>
            <a:r>
              <a:rPr lang="en-US" sz="1600" dirty="0" smtClean="0"/>
              <a:t>rite </a:t>
            </a:r>
            <a:r>
              <a:rPr lang="en-US" sz="1600" dirty="0"/>
              <a:t>out </a:t>
            </a:r>
            <a:r>
              <a:rPr lang="en-US" sz="1600" dirty="0" smtClean="0"/>
              <a:t>sigma notation in </a:t>
            </a:r>
            <a:r>
              <a:rPr lang="en-US" sz="1600" dirty="0"/>
              <a:t>expanded </a:t>
            </a:r>
            <a:r>
              <a:rPr lang="en-US" sz="1600" dirty="0" smtClean="0"/>
              <a:t>form</a:t>
            </a:r>
          </a:p>
          <a:p>
            <a:r>
              <a:rPr lang="en-US" sz="1600" dirty="0" smtClean="0"/>
              <a:t>Find </a:t>
            </a:r>
            <a:r>
              <a:rPr lang="en-US" sz="1600" dirty="0"/>
              <a:t>the </a:t>
            </a:r>
            <a:r>
              <a:rPr lang="en-US" sz="1600" dirty="0" smtClean="0"/>
              <a:t>sum of a sigma notation</a:t>
            </a:r>
          </a:p>
          <a:p>
            <a:r>
              <a:rPr lang="en-US" sz="1600" dirty="0" smtClean="0"/>
              <a:t>Write a series in </a:t>
            </a:r>
            <a:r>
              <a:rPr lang="en-US" sz="1600" dirty="0"/>
              <a:t>sigma </a:t>
            </a:r>
            <a:r>
              <a:rPr lang="en-US" sz="1600" dirty="0" smtClean="0"/>
              <a:t>notation</a:t>
            </a:r>
          </a:p>
          <a:p>
            <a:pPr marL="0" indent="0">
              <a:buNone/>
            </a:pPr>
            <a:r>
              <a:rPr lang="en-US" sz="1600" b="1" dirty="0">
                <a:solidFill>
                  <a:schemeClr val="accent6"/>
                </a:solidFill>
              </a:rPr>
              <a:t>W</a:t>
            </a:r>
            <a:r>
              <a:rPr lang="en-US" sz="1600" b="1" dirty="0" smtClean="0">
                <a:solidFill>
                  <a:schemeClr val="accent6"/>
                </a:solidFill>
              </a:rPr>
              <a:t>e </a:t>
            </a:r>
            <a:r>
              <a:rPr lang="en-US" sz="1600" b="1" dirty="0">
                <a:solidFill>
                  <a:schemeClr val="accent6"/>
                </a:solidFill>
              </a:rPr>
              <a:t>will show we can do this by…</a:t>
            </a:r>
            <a:endParaRPr lang="en-US" sz="1600" dirty="0">
              <a:solidFill>
                <a:schemeClr val="accent6"/>
              </a:solidFill>
            </a:endParaRPr>
          </a:p>
          <a:p>
            <a:r>
              <a:rPr lang="en-US" sz="1600" dirty="0" smtClean="0"/>
              <a:t>Checking and discussing the book work assignment</a:t>
            </a:r>
          </a:p>
          <a:p>
            <a:r>
              <a:rPr lang="en-US" sz="1600" dirty="0" smtClean="0"/>
              <a:t>Completing the 12.5 Practice Worksheet</a:t>
            </a:r>
          </a:p>
          <a:p>
            <a:pPr marL="0" indent="0">
              <a:buNone/>
            </a:pPr>
            <a:r>
              <a:rPr lang="en-US" sz="1600" b="1" dirty="0" smtClean="0">
                <a:solidFill>
                  <a:schemeClr val="accent6"/>
                </a:solidFill>
              </a:rPr>
              <a:t>To </a:t>
            </a:r>
            <a:r>
              <a:rPr lang="en-US" sz="1600" b="1" dirty="0">
                <a:solidFill>
                  <a:schemeClr val="accent6"/>
                </a:solidFill>
              </a:rPr>
              <a:t>know how well we are learning this, we will look for…</a:t>
            </a:r>
            <a:endParaRPr lang="en-US" sz="1600" dirty="0">
              <a:solidFill>
                <a:schemeClr val="accent6"/>
              </a:solidFill>
            </a:endParaRPr>
          </a:p>
          <a:p>
            <a:r>
              <a:rPr lang="en-US" sz="1600" dirty="0"/>
              <a:t>Correct answers</a:t>
            </a:r>
          </a:p>
          <a:p>
            <a:pPr marL="0" indent="0">
              <a:buNone/>
            </a:pPr>
            <a:r>
              <a:rPr lang="en-US" sz="1600" b="1" dirty="0">
                <a:solidFill>
                  <a:schemeClr val="accent5"/>
                </a:solidFill>
              </a:rPr>
              <a:t>It is important for us to learn this (or be able to do this) because....</a:t>
            </a:r>
            <a:r>
              <a:rPr lang="en-US" sz="1600" b="1" dirty="0"/>
              <a:t> </a:t>
            </a:r>
            <a:endParaRPr lang="en-US" sz="1600" dirty="0"/>
          </a:p>
          <a:p>
            <a:r>
              <a:rPr lang="en-US" sz="1600" dirty="0"/>
              <a:t>This chapter is an introduction to the study of discrete mathematics. Sequences and series are used in calculus and statistics, which translates to multiple job professions such as engineering and statisticians.</a:t>
            </a:r>
          </a:p>
          <a:p>
            <a:pPr marL="0" indent="0">
              <a:buNone/>
            </a:pPr>
            <a:r>
              <a:rPr lang="en-US" sz="1600" b="1" dirty="0" smtClean="0">
                <a:solidFill>
                  <a:schemeClr val="accent2"/>
                </a:solidFill>
              </a:rPr>
              <a:t>Tomorrow we will…</a:t>
            </a:r>
            <a:endParaRPr lang="en-US" sz="1600" dirty="0">
              <a:solidFill>
                <a:schemeClr val="accent2"/>
              </a:solidFill>
            </a:endParaRPr>
          </a:p>
          <a:p>
            <a:r>
              <a:rPr lang="en-US" sz="1600" dirty="0" smtClean="0"/>
              <a:t>Take the Chapter 11 Test Retake and continue working with section 12.5.</a:t>
            </a:r>
            <a:endParaRPr lang="en-US" sz="1600" dirty="0"/>
          </a:p>
        </p:txBody>
      </p:sp>
      <p:sp>
        <p:nvSpPr>
          <p:cNvPr id="9" name="Rectangle 8"/>
          <p:cNvSpPr/>
          <p:nvPr/>
        </p:nvSpPr>
        <p:spPr>
          <a:xfrm>
            <a:off x="269429" y="4369475"/>
            <a:ext cx="6096000" cy="1477328"/>
          </a:xfrm>
          <a:prstGeom prst="rect">
            <a:avLst/>
          </a:prstGeom>
        </p:spPr>
        <p:txBody>
          <a:bodyPr>
            <a:spAutoFit/>
          </a:bodyPr>
          <a:lstStyle/>
          <a:p>
            <a:r>
              <a:rPr lang="en-US" b="1" dirty="0" smtClean="0">
                <a:solidFill>
                  <a:schemeClr val="accent2"/>
                </a:solidFill>
              </a:rPr>
              <a:t>Yesterday we learned how to…</a:t>
            </a:r>
            <a:endParaRPr lang="en-US" dirty="0">
              <a:solidFill>
                <a:schemeClr val="accent2"/>
              </a:solidFill>
            </a:endParaRPr>
          </a:p>
          <a:p>
            <a:r>
              <a:rPr lang="en-US" dirty="0"/>
              <a:t>Describe what sigma notation is and represents</a:t>
            </a:r>
          </a:p>
          <a:p>
            <a:r>
              <a:rPr lang="en-US" dirty="0"/>
              <a:t>Write out sigma notation in expanded form</a:t>
            </a:r>
          </a:p>
          <a:p>
            <a:r>
              <a:rPr lang="en-US" dirty="0"/>
              <a:t>Find the sum of a sigma notation</a:t>
            </a:r>
          </a:p>
          <a:p>
            <a:r>
              <a:rPr lang="en-US" dirty="0"/>
              <a:t>Write a series in sigma notation</a:t>
            </a:r>
          </a:p>
        </p:txBody>
      </p:sp>
      <p:sp>
        <p:nvSpPr>
          <p:cNvPr id="10" name="Oval 9"/>
          <p:cNvSpPr/>
          <p:nvPr/>
        </p:nvSpPr>
        <p:spPr>
          <a:xfrm>
            <a:off x="879761" y="5911990"/>
            <a:ext cx="426290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Chapter 11 Test Retake</a:t>
            </a:r>
          </a:p>
          <a:p>
            <a:pPr algn="ctr"/>
            <a:r>
              <a:rPr lang="en-US" dirty="0" smtClean="0"/>
              <a:t>In class Friday 4/24</a:t>
            </a:r>
            <a:endParaRPr lang="en-US" dirty="0"/>
          </a:p>
        </p:txBody>
      </p:sp>
      <p:sp>
        <p:nvSpPr>
          <p:cNvPr id="12" name="Content Placeholder 4"/>
          <p:cNvSpPr txBox="1">
            <a:spLocks/>
          </p:cNvSpPr>
          <p:nvPr/>
        </p:nvSpPr>
        <p:spPr>
          <a:xfrm>
            <a:off x="147171" y="777539"/>
            <a:ext cx="6218258" cy="3445766"/>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altLang="en-US" sz="3000" b="1" dirty="0" smtClean="0">
                <a:solidFill>
                  <a:srgbClr val="FF0000"/>
                </a:solidFill>
              </a:rPr>
              <a:t>Return and discuss:</a:t>
            </a:r>
          </a:p>
          <a:p>
            <a:pPr marL="0" indent="0">
              <a:buNone/>
            </a:pPr>
            <a:r>
              <a:rPr lang="en-US" sz="2400" dirty="0" smtClean="0"/>
              <a:t>12.5 Practice #1 Worksheet</a:t>
            </a:r>
          </a:p>
          <a:p>
            <a:endParaRPr lang="en-US" sz="2400" dirty="0" smtClean="0"/>
          </a:p>
          <a:p>
            <a:pPr marL="0" indent="0">
              <a:buNone/>
            </a:pPr>
            <a:r>
              <a:rPr lang="en-US" altLang="en-US" sz="3000" b="1" dirty="0" smtClean="0">
                <a:solidFill>
                  <a:schemeClr val="accent6"/>
                </a:solidFill>
              </a:rPr>
              <a:t>Assignment</a:t>
            </a:r>
          </a:p>
          <a:p>
            <a:r>
              <a:rPr lang="en-US" sz="3200" b="1" dirty="0" smtClean="0"/>
              <a:t>12.5 Practice #2 Worksheet</a:t>
            </a:r>
          </a:p>
          <a:p>
            <a:pPr lvl="1"/>
            <a:r>
              <a:rPr lang="en-US" b="1" dirty="0" smtClean="0">
                <a:solidFill>
                  <a:schemeClr val="accent2"/>
                </a:solidFill>
              </a:rPr>
              <a:t>TURN IN at end of hour!!!</a:t>
            </a:r>
            <a:endParaRPr lang="en-US" b="1" dirty="0">
              <a:solidFill>
                <a:schemeClr val="accent2"/>
              </a:solidFill>
            </a:endParaRPr>
          </a:p>
          <a:p>
            <a:r>
              <a:rPr lang="en-US" b="1" dirty="0" smtClean="0"/>
              <a:t>Chapter 12 Review…due TOMORROW!!!</a:t>
            </a:r>
            <a:endParaRPr lang="en-US" sz="2400" b="1" dirty="0"/>
          </a:p>
          <a:p>
            <a:endParaRPr lang="en-US" sz="2400" dirty="0" smtClean="0"/>
          </a:p>
          <a:p>
            <a:endParaRPr lang="en-US" altLang="en-US" sz="2400" b="1" dirty="0" smtClean="0">
              <a:solidFill>
                <a:srgbClr val="FF0000"/>
              </a:solidFill>
            </a:endParaRPr>
          </a:p>
        </p:txBody>
      </p:sp>
    </p:spTree>
    <p:extLst>
      <p:ext uri="{BB962C8B-B14F-4D97-AF65-F5344CB8AC3E}">
        <p14:creationId xmlns:p14="http://schemas.microsoft.com/office/powerpoint/2010/main" val="1667932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 y="-11113"/>
            <a:ext cx="6022428" cy="6127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altLang="en-US" sz="3600" dirty="0" smtClean="0"/>
              <a:t>Pre-</a:t>
            </a:r>
            <a:r>
              <a:rPr lang="en-US" altLang="en-US" sz="3600" dirty="0" err="1" smtClean="0"/>
              <a:t>Calc</a:t>
            </a:r>
            <a:r>
              <a:rPr lang="en-US" altLang="en-US" sz="3600" dirty="0" smtClean="0"/>
              <a:t> Thursday  4-30-15</a:t>
            </a:r>
          </a:p>
        </p:txBody>
      </p:sp>
      <p:pic>
        <p:nvPicPr>
          <p:cNvPr id="1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8985" y="0"/>
            <a:ext cx="4626228" cy="661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6645499" y="469412"/>
            <a:ext cx="5546501" cy="1190421"/>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500" b="1" dirty="0" smtClean="0">
                <a:solidFill>
                  <a:schemeClr val="accent6"/>
                </a:solidFill>
              </a:rPr>
              <a:t>Today</a:t>
            </a:r>
            <a:r>
              <a:rPr lang="en-US" sz="1500" b="1" dirty="0">
                <a:solidFill>
                  <a:schemeClr val="accent6"/>
                </a:solidFill>
              </a:rPr>
              <a:t>, we will be able to…</a:t>
            </a:r>
            <a:endParaRPr lang="en-US" sz="1500" dirty="0">
              <a:solidFill>
                <a:schemeClr val="accent6"/>
              </a:solidFill>
            </a:endParaRPr>
          </a:p>
          <a:p>
            <a:r>
              <a:rPr lang="en-US" sz="1500" dirty="0" smtClean="0"/>
              <a:t>Demonstrate growth over chapter 12</a:t>
            </a:r>
          </a:p>
          <a:p>
            <a:r>
              <a:rPr lang="en-US" sz="1500" dirty="0" smtClean="0"/>
              <a:t>Find </a:t>
            </a:r>
            <a:r>
              <a:rPr lang="en-US" sz="1500" dirty="0"/>
              <a:t>the nth term of an arithmetic </a:t>
            </a:r>
            <a:r>
              <a:rPr lang="en-US" sz="1500" dirty="0" smtClean="0"/>
              <a:t>and geometric sequence</a:t>
            </a:r>
            <a:endParaRPr lang="en-US" sz="1500" dirty="0"/>
          </a:p>
          <a:p>
            <a:r>
              <a:rPr lang="en-US" sz="1500" dirty="0"/>
              <a:t>Find the arithmetic means of an arithmetic </a:t>
            </a:r>
            <a:r>
              <a:rPr lang="en-US" sz="1500" dirty="0" smtClean="0"/>
              <a:t>and geometric sequence</a:t>
            </a:r>
            <a:endParaRPr lang="en-US" sz="1500" dirty="0"/>
          </a:p>
          <a:p>
            <a:r>
              <a:rPr lang="en-US" sz="1500" dirty="0"/>
              <a:t>Find the sum of n terms of an </a:t>
            </a:r>
            <a:r>
              <a:rPr lang="en-US" sz="1500" dirty="0" smtClean="0"/>
              <a:t>arithmetic and geometric </a:t>
            </a:r>
            <a:r>
              <a:rPr lang="en-US" sz="1500" dirty="0"/>
              <a:t>series</a:t>
            </a:r>
          </a:p>
          <a:p>
            <a:r>
              <a:rPr lang="en-US" sz="1500" dirty="0" smtClean="0"/>
              <a:t>Describe </a:t>
            </a:r>
            <a:r>
              <a:rPr lang="en-US" sz="1500" dirty="0"/>
              <a:t>what sigma notation is and </a:t>
            </a:r>
            <a:r>
              <a:rPr lang="en-US" sz="1500" dirty="0" smtClean="0"/>
              <a:t>represents</a:t>
            </a:r>
          </a:p>
          <a:p>
            <a:r>
              <a:rPr lang="en-US" sz="1500" dirty="0"/>
              <a:t>W</a:t>
            </a:r>
            <a:r>
              <a:rPr lang="en-US" sz="1500" dirty="0" smtClean="0"/>
              <a:t>rite </a:t>
            </a:r>
            <a:r>
              <a:rPr lang="en-US" sz="1500" dirty="0"/>
              <a:t>out </a:t>
            </a:r>
            <a:r>
              <a:rPr lang="en-US" sz="1500" dirty="0" smtClean="0"/>
              <a:t>sigma notation in </a:t>
            </a:r>
            <a:r>
              <a:rPr lang="en-US" sz="1500" dirty="0"/>
              <a:t>expanded </a:t>
            </a:r>
            <a:r>
              <a:rPr lang="en-US" sz="1500" dirty="0" smtClean="0"/>
              <a:t>form</a:t>
            </a:r>
          </a:p>
          <a:p>
            <a:r>
              <a:rPr lang="en-US" sz="1500" dirty="0" smtClean="0"/>
              <a:t>Find </a:t>
            </a:r>
            <a:r>
              <a:rPr lang="en-US" sz="1500" dirty="0"/>
              <a:t>the </a:t>
            </a:r>
            <a:r>
              <a:rPr lang="en-US" sz="1500" dirty="0" smtClean="0"/>
              <a:t>sum of a sigma notation</a:t>
            </a:r>
          </a:p>
          <a:p>
            <a:r>
              <a:rPr lang="en-US" sz="1500" dirty="0" smtClean="0"/>
              <a:t>Write a series in </a:t>
            </a:r>
            <a:r>
              <a:rPr lang="en-US" sz="1500" dirty="0"/>
              <a:t>sigma </a:t>
            </a:r>
            <a:r>
              <a:rPr lang="en-US" sz="1500" dirty="0" smtClean="0"/>
              <a:t>notation</a:t>
            </a:r>
          </a:p>
          <a:p>
            <a:pPr marL="0" indent="0">
              <a:buNone/>
            </a:pPr>
            <a:r>
              <a:rPr lang="en-US" sz="1500" b="1" dirty="0">
                <a:solidFill>
                  <a:schemeClr val="accent6"/>
                </a:solidFill>
              </a:rPr>
              <a:t>W</a:t>
            </a:r>
            <a:r>
              <a:rPr lang="en-US" sz="1500" b="1" dirty="0" smtClean="0">
                <a:solidFill>
                  <a:schemeClr val="accent6"/>
                </a:solidFill>
              </a:rPr>
              <a:t>e </a:t>
            </a:r>
            <a:r>
              <a:rPr lang="en-US" sz="1500" b="1" dirty="0">
                <a:solidFill>
                  <a:schemeClr val="accent6"/>
                </a:solidFill>
              </a:rPr>
              <a:t>will show we can do this by…</a:t>
            </a:r>
            <a:endParaRPr lang="en-US" sz="1500" dirty="0">
              <a:solidFill>
                <a:schemeClr val="accent6"/>
              </a:solidFill>
            </a:endParaRPr>
          </a:p>
          <a:p>
            <a:r>
              <a:rPr lang="en-US" sz="1500" dirty="0" smtClean="0"/>
              <a:t>Completing the chapter 12 post test</a:t>
            </a:r>
          </a:p>
          <a:p>
            <a:r>
              <a:rPr lang="en-US" sz="1500" dirty="0" smtClean="0"/>
              <a:t>Discussing the Chapter 12 review &amp; 12.5 Practice #2</a:t>
            </a:r>
          </a:p>
          <a:p>
            <a:pPr marL="0" indent="0">
              <a:buNone/>
            </a:pPr>
            <a:r>
              <a:rPr lang="en-US" sz="1500" b="1" dirty="0" smtClean="0">
                <a:solidFill>
                  <a:schemeClr val="accent6"/>
                </a:solidFill>
              </a:rPr>
              <a:t>To </a:t>
            </a:r>
            <a:r>
              <a:rPr lang="en-US" sz="1500" b="1" dirty="0">
                <a:solidFill>
                  <a:schemeClr val="accent6"/>
                </a:solidFill>
              </a:rPr>
              <a:t>know how well we are learning this, we will look for…</a:t>
            </a:r>
            <a:endParaRPr lang="en-US" sz="1500" dirty="0">
              <a:solidFill>
                <a:schemeClr val="accent6"/>
              </a:solidFill>
            </a:endParaRPr>
          </a:p>
          <a:p>
            <a:r>
              <a:rPr lang="en-US" sz="1500" dirty="0"/>
              <a:t>Correct answers</a:t>
            </a:r>
          </a:p>
          <a:p>
            <a:pPr marL="0" indent="0">
              <a:buNone/>
            </a:pPr>
            <a:r>
              <a:rPr lang="en-US" sz="1500" b="1" dirty="0">
                <a:solidFill>
                  <a:schemeClr val="accent5"/>
                </a:solidFill>
              </a:rPr>
              <a:t>It is important for us to learn this (or be able to do this) because....</a:t>
            </a:r>
            <a:r>
              <a:rPr lang="en-US" sz="1500" b="1" dirty="0"/>
              <a:t> </a:t>
            </a:r>
            <a:endParaRPr lang="en-US" sz="1500" dirty="0"/>
          </a:p>
          <a:p>
            <a:r>
              <a:rPr lang="en-US" sz="1500" dirty="0"/>
              <a:t>This chapter is an introduction to the study of discrete mathematics. Sequences and series are used in calculus and statistics, which translates to multiple job professions such as engineering and statisticians.</a:t>
            </a:r>
          </a:p>
          <a:p>
            <a:pPr marL="0" indent="0">
              <a:buNone/>
            </a:pPr>
            <a:r>
              <a:rPr lang="en-US" sz="1500" b="1" dirty="0" smtClean="0">
                <a:solidFill>
                  <a:schemeClr val="accent2"/>
                </a:solidFill>
              </a:rPr>
              <a:t>Tomorrow we will…</a:t>
            </a:r>
            <a:endParaRPr lang="en-US" sz="1500" dirty="0">
              <a:solidFill>
                <a:schemeClr val="accent2"/>
              </a:solidFill>
            </a:endParaRPr>
          </a:p>
          <a:p>
            <a:r>
              <a:rPr lang="en-US" sz="1500" dirty="0" smtClean="0"/>
              <a:t>Take the chapter 12 test.</a:t>
            </a:r>
            <a:endParaRPr lang="en-US" sz="1500" dirty="0"/>
          </a:p>
        </p:txBody>
      </p:sp>
      <p:sp>
        <p:nvSpPr>
          <p:cNvPr id="9" name="Rectangle 8"/>
          <p:cNvSpPr/>
          <p:nvPr/>
        </p:nvSpPr>
        <p:spPr>
          <a:xfrm>
            <a:off x="147171" y="4204434"/>
            <a:ext cx="6096000" cy="1477328"/>
          </a:xfrm>
          <a:prstGeom prst="rect">
            <a:avLst/>
          </a:prstGeom>
        </p:spPr>
        <p:txBody>
          <a:bodyPr>
            <a:spAutoFit/>
          </a:bodyPr>
          <a:lstStyle/>
          <a:p>
            <a:r>
              <a:rPr lang="en-US" b="1" dirty="0" smtClean="0">
                <a:solidFill>
                  <a:schemeClr val="accent2"/>
                </a:solidFill>
              </a:rPr>
              <a:t>Yesterday we…</a:t>
            </a:r>
            <a:endParaRPr lang="en-US" dirty="0">
              <a:solidFill>
                <a:schemeClr val="accent2"/>
              </a:solidFill>
            </a:endParaRPr>
          </a:p>
          <a:p>
            <a:r>
              <a:rPr lang="en-US" dirty="0"/>
              <a:t>Describe what sigma notation is and represents</a:t>
            </a:r>
          </a:p>
          <a:p>
            <a:r>
              <a:rPr lang="en-US" dirty="0"/>
              <a:t>Write out sigma notation in expanded form</a:t>
            </a:r>
          </a:p>
          <a:p>
            <a:r>
              <a:rPr lang="en-US" dirty="0"/>
              <a:t>Find the sum of a sigma notation</a:t>
            </a:r>
          </a:p>
          <a:p>
            <a:r>
              <a:rPr lang="en-US" dirty="0"/>
              <a:t>Write a series in sigma notation</a:t>
            </a:r>
          </a:p>
        </p:txBody>
      </p:sp>
      <p:sp>
        <p:nvSpPr>
          <p:cNvPr id="8" name="Oval 7"/>
          <p:cNvSpPr/>
          <p:nvPr/>
        </p:nvSpPr>
        <p:spPr>
          <a:xfrm>
            <a:off x="741781" y="5686393"/>
            <a:ext cx="5169512" cy="988859"/>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t>Chapter 12 Test TOMORROW</a:t>
            </a:r>
            <a:endParaRPr lang="en-US" b="1" dirty="0"/>
          </a:p>
        </p:txBody>
      </p:sp>
      <p:sp>
        <p:nvSpPr>
          <p:cNvPr id="12" name="Content Placeholder 4"/>
          <p:cNvSpPr txBox="1">
            <a:spLocks/>
          </p:cNvSpPr>
          <p:nvPr/>
        </p:nvSpPr>
        <p:spPr>
          <a:xfrm>
            <a:off x="147171" y="777539"/>
            <a:ext cx="6358732" cy="3310985"/>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altLang="en-US" sz="2400" b="1" dirty="0" smtClean="0">
                <a:solidFill>
                  <a:srgbClr val="FF0000"/>
                </a:solidFill>
              </a:rPr>
              <a:t>Discuss:</a:t>
            </a:r>
          </a:p>
          <a:p>
            <a:pPr marL="0" indent="0">
              <a:buNone/>
            </a:pPr>
            <a:r>
              <a:rPr lang="en-US" sz="2400" dirty="0" smtClean="0"/>
              <a:t>	12.5 Practice #2</a:t>
            </a:r>
          </a:p>
          <a:p>
            <a:pPr marL="0" indent="0">
              <a:buNone/>
            </a:pPr>
            <a:r>
              <a:rPr lang="en-US" sz="2400" dirty="0"/>
              <a:t>	</a:t>
            </a:r>
            <a:r>
              <a:rPr lang="en-US" sz="2400" dirty="0" smtClean="0"/>
              <a:t>Chapter 12 Review</a:t>
            </a:r>
          </a:p>
          <a:p>
            <a:pPr marL="0" indent="0">
              <a:lnSpc>
                <a:spcPct val="100000"/>
              </a:lnSpc>
              <a:buNone/>
            </a:pPr>
            <a:endParaRPr lang="en-US" altLang="en-US" sz="2400" b="1" dirty="0" smtClean="0">
              <a:solidFill>
                <a:schemeClr val="accent6"/>
              </a:solidFill>
            </a:endParaRPr>
          </a:p>
          <a:p>
            <a:pPr marL="0" indent="0">
              <a:lnSpc>
                <a:spcPct val="100000"/>
              </a:lnSpc>
              <a:buNone/>
            </a:pPr>
            <a:r>
              <a:rPr lang="en-US" altLang="en-US" sz="2400" b="1" dirty="0" smtClean="0">
                <a:solidFill>
                  <a:schemeClr val="accent6"/>
                </a:solidFill>
              </a:rPr>
              <a:t>Chapter </a:t>
            </a:r>
            <a:r>
              <a:rPr lang="en-US" altLang="en-US" sz="2400" b="1" dirty="0">
                <a:solidFill>
                  <a:schemeClr val="accent6"/>
                </a:solidFill>
              </a:rPr>
              <a:t>12 Post Test</a:t>
            </a:r>
          </a:p>
          <a:p>
            <a:pPr marL="0" indent="0">
              <a:buNone/>
            </a:pPr>
            <a:endParaRPr lang="en-US" altLang="en-US" sz="2400" b="1" dirty="0" smtClean="0">
              <a:solidFill>
                <a:schemeClr val="accent6"/>
              </a:solidFill>
            </a:endParaRPr>
          </a:p>
          <a:p>
            <a:pPr marL="0" indent="0">
              <a:buNone/>
            </a:pPr>
            <a:r>
              <a:rPr lang="en-US" altLang="en-US" sz="2400" b="1" dirty="0" smtClean="0">
                <a:solidFill>
                  <a:schemeClr val="accent5"/>
                </a:solidFill>
              </a:rPr>
              <a:t>Complete the Success Criteria Activity for Chapter 12</a:t>
            </a:r>
          </a:p>
        </p:txBody>
      </p:sp>
    </p:spTree>
    <p:extLst>
      <p:ext uri="{BB962C8B-B14F-4D97-AF65-F5344CB8AC3E}">
        <p14:creationId xmlns:p14="http://schemas.microsoft.com/office/powerpoint/2010/main" val="1755713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 y="-11113"/>
            <a:ext cx="6022428" cy="6127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altLang="en-US" sz="3600" dirty="0" smtClean="0"/>
              <a:t>Pre-</a:t>
            </a:r>
            <a:r>
              <a:rPr lang="en-US" altLang="en-US" sz="3600" dirty="0" err="1" smtClean="0"/>
              <a:t>Calc</a:t>
            </a:r>
            <a:r>
              <a:rPr lang="en-US" altLang="en-US" sz="3600" dirty="0" smtClean="0"/>
              <a:t> Friday  5-1-15</a:t>
            </a:r>
          </a:p>
        </p:txBody>
      </p:sp>
      <p:pic>
        <p:nvPicPr>
          <p:cNvPr id="1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8985" y="0"/>
            <a:ext cx="4626228" cy="661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6645499" y="469412"/>
            <a:ext cx="5546501" cy="1190421"/>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b="1" dirty="0" smtClean="0">
                <a:solidFill>
                  <a:schemeClr val="accent6"/>
                </a:solidFill>
              </a:rPr>
              <a:t>Today</a:t>
            </a:r>
            <a:r>
              <a:rPr lang="en-US" sz="1600" b="1" dirty="0">
                <a:solidFill>
                  <a:schemeClr val="accent6"/>
                </a:solidFill>
              </a:rPr>
              <a:t>, we will be able to…</a:t>
            </a:r>
            <a:endParaRPr lang="en-US" sz="1600" dirty="0">
              <a:solidFill>
                <a:schemeClr val="accent6"/>
              </a:solidFill>
            </a:endParaRPr>
          </a:p>
          <a:p>
            <a:r>
              <a:rPr lang="en-US" sz="1600" dirty="0"/>
              <a:t>Find the nth term of an arithmetic </a:t>
            </a:r>
            <a:r>
              <a:rPr lang="en-US" sz="1600" dirty="0" smtClean="0"/>
              <a:t>and geometric sequence</a:t>
            </a:r>
            <a:endParaRPr lang="en-US" sz="1600" dirty="0"/>
          </a:p>
          <a:p>
            <a:r>
              <a:rPr lang="en-US" sz="1600" dirty="0"/>
              <a:t>Find the arithmetic means of an arithmetic </a:t>
            </a:r>
            <a:r>
              <a:rPr lang="en-US" sz="1600" dirty="0" smtClean="0"/>
              <a:t>and geometric sequence</a:t>
            </a:r>
            <a:endParaRPr lang="en-US" sz="1600" dirty="0"/>
          </a:p>
          <a:p>
            <a:r>
              <a:rPr lang="en-US" sz="1600" dirty="0"/>
              <a:t>Find the sum of n terms of an </a:t>
            </a:r>
            <a:r>
              <a:rPr lang="en-US" sz="1600" dirty="0" smtClean="0"/>
              <a:t>arithmetic and geometric </a:t>
            </a:r>
            <a:r>
              <a:rPr lang="en-US" sz="1600" dirty="0"/>
              <a:t>series</a:t>
            </a:r>
          </a:p>
          <a:p>
            <a:r>
              <a:rPr lang="en-US" sz="1600" dirty="0" smtClean="0"/>
              <a:t>Describe </a:t>
            </a:r>
            <a:r>
              <a:rPr lang="en-US" sz="1600" dirty="0"/>
              <a:t>what sigma notation is and </a:t>
            </a:r>
            <a:r>
              <a:rPr lang="en-US" sz="1600" dirty="0" smtClean="0"/>
              <a:t>represents</a:t>
            </a:r>
          </a:p>
          <a:p>
            <a:r>
              <a:rPr lang="en-US" sz="1600" dirty="0"/>
              <a:t>W</a:t>
            </a:r>
            <a:r>
              <a:rPr lang="en-US" sz="1600" dirty="0" smtClean="0"/>
              <a:t>rite </a:t>
            </a:r>
            <a:r>
              <a:rPr lang="en-US" sz="1600" dirty="0"/>
              <a:t>out </a:t>
            </a:r>
            <a:r>
              <a:rPr lang="en-US" sz="1600" dirty="0" smtClean="0"/>
              <a:t>sigma notation in </a:t>
            </a:r>
            <a:r>
              <a:rPr lang="en-US" sz="1600" dirty="0"/>
              <a:t>expanded </a:t>
            </a:r>
            <a:r>
              <a:rPr lang="en-US" sz="1600" dirty="0" smtClean="0"/>
              <a:t>form</a:t>
            </a:r>
          </a:p>
          <a:p>
            <a:r>
              <a:rPr lang="en-US" sz="1600" dirty="0" smtClean="0"/>
              <a:t>Find </a:t>
            </a:r>
            <a:r>
              <a:rPr lang="en-US" sz="1600" dirty="0"/>
              <a:t>the </a:t>
            </a:r>
            <a:r>
              <a:rPr lang="en-US" sz="1600" dirty="0" smtClean="0"/>
              <a:t>sum of a sigma notation</a:t>
            </a:r>
          </a:p>
          <a:p>
            <a:r>
              <a:rPr lang="en-US" sz="1600" dirty="0" smtClean="0"/>
              <a:t>Write a series in </a:t>
            </a:r>
            <a:r>
              <a:rPr lang="en-US" sz="1600" dirty="0"/>
              <a:t>sigma </a:t>
            </a:r>
            <a:r>
              <a:rPr lang="en-US" sz="1600" dirty="0" smtClean="0"/>
              <a:t>notation</a:t>
            </a:r>
          </a:p>
          <a:p>
            <a:pPr marL="0" indent="0">
              <a:buNone/>
            </a:pPr>
            <a:r>
              <a:rPr lang="en-US" sz="1600" b="1" dirty="0">
                <a:solidFill>
                  <a:schemeClr val="accent6"/>
                </a:solidFill>
              </a:rPr>
              <a:t>W</a:t>
            </a:r>
            <a:r>
              <a:rPr lang="en-US" sz="1600" b="1" dirty="0" smtClean="0">
                <a:solidFill>
                  <a:schemeClr val="accent6"/>
                </a:solidFill>
              </a:rPr>
              <a:t>e </a:t>
            </a:r>
            <a:r>
              <a:rPr lang="en-US" sz="1600" b="1" dirty="0">
                <a:solidFill>
                  <a:schemeClr val="accent6"/>
                </a:solidFill>
              </a:rPr>
              <a:t>will show we can do this by…</a:t>
            </a:r>
            <a:endParaRPr lang="en-US" sz="1600" dirty="0">
              <a:solidFill>
                <a:schemeClr val="accent6"/>
              </a:solidFill>
            </a:endParaRPr>
          </a:p>
          <a:p>
            <a:r>
              <a:rPr lang="en-US" sz="1600" dirty="0" smtClean="0"/>
              <a:t>Completing the Chapter 12 test</a:t>
            </a:r>
          </a:p>
          <a:p>
            <a:pPr marL="0" indent="0">
              <a:buNone/>
            </a:pPr>
            <a:r>
              <a:rPr lang="en-US" sz="1600" b="1" dirty="0" smtClean="0">
                <a:solidFill>
                  <a:schemeClr val="accent6"/>
                </a:solidFill>
              </a:rPr>
              <a:t>To </a:t>
            </a:r>
            <a:r>
              <a:rPr lang="en-US" sz="1600" b="1" dirty="0">
                <a:solidFill>
                  <a:schemeClr val="accent6"/>
                </a:solidFill>
              </a:rPr>
              <a:t>know how well we are learning this, we will look for…</a:t>
            </a:r>
            <a:endParaRPr lang="en-US" sz="1600" dirty="0">
              <a:solidFill>
                <a:schemeClr val="accent6"/>
              </a:solidFill>
            </a:endParaRPr>
          </a:p>
          <a:p>
            <a:r>
              <a:rPr lang="en-US" sz="1600" dirty="0"/>
              <a:t>Correct answers</a:t>
            </a:r>
          </a:p>
          <a:p>
            <a:pPr marL="0" indent="0">
              <a:buNone/>
            </a:pPr>
            <a:r>
              <a:rPr lang="en-US" sz="1600" b="1" dirty="0">
                <a:solidFill>
                  <a:schemeClr val="accent5"/>
                </a:solidFill>
              </a:rPr>
              <a:t>It is important for us to learn this (or be able to do this) because....</a:t>
            </a:r>
            <a:r>
              <a:rPr lang="en-US" sz="1600" b="1" dirty="0"/>
              <a:t> </a:t>
            </a:r>
            <a:endParaRPr lang="en-US" sz="1600" dirty="0"/>
          </a:p>
          <a:p>
            <a:r>
              <a:rPr lang="en-US" sz="1600" dirty="0"/>
              <a:t>This chapter is an introduction to the study of discrete mathematics. Sequences and series are used in calculus and statistics, which translates to multiple job professions such as engineering and statisticians.</a:t>
            </a:r>
          </a:p>
          <a:p>
            <a:pPr marL="0" indent="0">
              <a:buNone/>
            </a:pPr>
            <a:r>
              <a:rPr lang="en-US" sz="1600" b="1" dirty="0" smtClean="0">
                <a:solidFill>
                  <a:schemeClr val="accent2"/>
                </a:solidFill>
              </a:rPr>
              <a:t>Tomorrow we will…</a:t>
            </a:r>
            <a:endParaRPr lang="en-US" sz="1600" dirty="0">
              <a:solidFill>
                <a:schemeClr val="accent2"/>
              </a:solidFill>
            </a:endParaRPr>
          </a:p>
          <a:p>
            <a:r>
              <a:rPr lang="en-US" sz="1600" dirty="0" smtClean="0"/>
              <a:t>Begin Chapter 10…take a pre-test and look at the first section.</a:t>
            </a:r>
            <a:endParaRPr lang="en-US" sz="1600" dirty="0"/>
          </a:p>
        </p:txBody>
      </p:sp>
      <p:sp>
        <p:nvSpPr>
          <p:cNvPr id="9" name="Rectangle 8"/>
          <p:cNvSpPr/>
          <p:nvPr/>
        </p:nvSpPr>
        <p:spPr>
          <a:xfrm>
            <a:off x="176835" y="1401472"/>
            <a:ext cx="6096000" cy="738664"/>
          </a:xfrm>
          <a:prstGeom prst="rect">
            <a:avLst/>
          </a:prstGeom>
        </p:spPr>
        <p:txBody>
          <a:bodyPr>
            <a:spAutoFit/>
          </a:bodyPr>
          <a:lstStyle/>
          <a:p>
            <a:r>
              <a:rPr lang="en-US" sz="1400" b="1" dirty="0" smtClean="0">
                <a:solidFill>
                  <a:schemeClr val="accent2"/>
                </a:solidFill>
              </a:rPr>
              <a:t>Yesterday we…</a:t>
            </a:r>
            <a:endParaRPr lang="en-US" sz="1400" dirty="0">
              <a:solidFill>
                <a:schemeClr val="accent2"/>
              </a:solidFill>
            </a:endParaRPr>
          </a:p>
          <a:p>
            <a:r>
              <a:rPr lang="en-US" sz="1400" dirty="0" smtClean="0"/>
              <a:t>Reviewed chapter 12 and took the post-test to demonstrate growth over the chapter.</a:t>
            </a:r>
            <a:endParaRPr lang="en-US" sz="1400" dirty="0"/>
          </a:p>
        </p:txBody>
      </p:sp>
      <p:sp>
        <p:nvSpPr>
          <p:cNvPr id="12" name="Content Placeholder 4"/>
          <p:cNvSpPr txBox="1">
            <a:spLocks/>
          </p:cNvSpPr>
          <p:nvPr/>
        </p:nvSpPr>
        <p:spPr>
          <a:xfrm>
            <a:off x="176835" y="712857"/>
            <a:ext cx="6218258" cy="558896"/>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nSpc>
                <a:spcPct val="100000"/>
              </a:lnSpc>
              <a:buNone/>
            </a:pPr>
            <a:r>
              <a:rPr lang="en-US" altLang="en-US" b="1" dirty="0" smtClean="0">
                <a:solidFill>
                  <a:schemeClr val="accent6"/>
                </a:solidFill>
              </a:rPr>
              <a:t>Chapter </a:t>
            </a:r>
            <a:r>
              <a:rPr lang="en-US" altLang="en-US" b="1" dirty="0">
                <a:solidFill>
                  <a:schemeClr val="accent6"/>
                </a:solidFill>
              </a:rPr>
              <a:t>12 </a:t>
            </a:r>
            <a:r>
              <a:rPr lang="en-US" altLang="en-US" b="1" dirty="0" smtClean="0">
                <a:solidFill>
                  <a:schemeClr val="accent6"/>
                </a:solidFill>
              </a:rPr>
              <a:t>Test</a:t>
            </a:r>
            <a:endParaRPr lang="en-US" altLang="en-US" b="1" dirty="0">
              <a:solidFill>
                <a:schemeClr val="accent6"/>
              </a:solidFill>
            </a:endParaRPr>
          </a:p>
        </p:txBody>
      </p:sp>
      <p:pic>
        <p:nvPicPr>
          <p:cNvPr id="1026" name="Picture 2" descr="http://msparisnnhs.weebly.com/uploads/1/4/2/6/14269414/5133696.gif?49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835" y="2140136"/>
            <a:ext cx="6357308" cy="4529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40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004" y="257577"/>
            <a:ext cx="2929200" cy="584775"/>
          </a:xfrm>
          <a:prstGeom prst="rect">
            <a:avLst/>
          </a:prstGeom>
          <a:noFill/>
        </p:spPr>
        <p:txBody>
          <a:bodyPr wrap="none" rtlCol="0">
            <a:spAutoFit/>
          </a:bodyPr>
          <a:lstStyle/>
          <a:p>
            <a:r>
              <a:rPr lang="en-US" sz="3200" b="1" smtClean="0"/>
              <a:t>Sigma Notation:</a:t>
            </a:r>
            <a:endParaRPr lang="en-US" sz="3200" b="1"/>
          </a:p>
        </p:txBody>
      </p:sp>
      <mc:AlternateContent xmlns:mc="http://schemas.openxmlformats.org/markup-compatibility/2006" xmlns:a14="http://schemas.microsoft.com/office/drawing/2010/main">
        <mc:Choice Requires="a14">
          <p:sp>
            <p:nvSpPr>
              <p:cNvPr id="3" name="Rectangle 2"/>
              <p:cNvSpPr/>
              <p:nvPr/>
            </p:nvSpPr>
            <p:spPr>
              <a:xfrm>
                <a:off x="6825802" y="1438607"/>
                <a:ext cx="5177307" cy="34424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t>Sigma Notation of a Series</a:t>
                </a:r>
              </a:p>
              <a:p>
                <a:pPr algn="ctr"/>
                <a:endParaRPr lang="en-US" sz="2800" b="1" dirty="0"/>
              </a:p>
              <a:p>
                <a:pPr algn="ctr"/>
                <a:r>
                  <a:rPr lang="en-US" sz="2000" dirty="0" smtClean="0"/>
                  <a:t>For any sequence </a:t>
                </a:r>
                <a14:m>
                  <m:oMath xmlns:m="http://schemas.openxmlformats.org/officeDocument/2006/math">
                    <m:sSub>
                      <m:sSubPr>
                        <m:ctrlPr>
                          <a:rPr lang="en-US" sz="2000" i="1">
                            <a:latin typeface="Cambria Math"/>
                          </a:rPr>
                        </m:ctrlPr>
                      </m:sSubPr>
                      <m:e>
                        <m:r>
                          <a:rPr lang="en-US" sz="2000">
                            <a:latin typeface="Cambria Math"/>
                          </a:rPr>
                          <m:t>𝑎</m:t>
                        </m:r>
                      </m:e>
                      <m:sub>
                        <m:r>
                          <a:rPr lang="en-US" sz="2000">
                            <a:latin typeface="Cambria Math"/>
                          </a:rPr>
                          <m:t>1</m:t>
                        </m:r>
                      </m:sub>
                    </m:sSub>
                    <m:r>
                      <a:rPr lang="en-US" sz="2000">
                        <a:latin typeface="Cambria Math"/>
                      </a:rPr>
                      <m:t>, </m:t>
                    </m:r>
                    <m:sSub>
                      <m:sSubPr>
                        <m:ctrlPr>
                          <a:rPr lang="en-US" sz="2000" i="1">
                            <a:latin typeface="Cambria Math"/>
                          </a:rPr>
                        </m:ctrlPr>
                      </m:sSubPr>
                      <m:e>
                        <m:r>
                          <a:rPr lang="en-US" sz="2000">
                            <a:latin typeface="Cambria Math"/>
                          </a:rPr>
                          <m:t>𝑎</m:t>
                        </m:r>
                      </m:e>
                      <m:sub>
                        <m:r>
                          <a:rPr lang="en-US" sz="2000">
                            <a:latin typeface="Cambria Math"/>
                          </a:rPr>
                          <m:t>2</m:t>
                        </m:r>
                      </m:sub>
                    </m:sSub>
                    <m:r>
                      <a:rPr lang="en-US" sz="2000">
                        <a:latin typeface="Cambria Math"/>
                      </a:rPr>
                      <m:t>, </m:t>
                    </m:r>
                    <m:sSub>
                      <m:sSubPr>
                        <m:ctrlPr>
                          <a:rPr lang="en-US" sz="2000" i="1">
                            <a:latin typeface="Cambria Math"/>
                          </a:rPr>
                        </m:ctrlPr>
                      </m:sSubPr>
                      <m:e>
                        <m:r>
                          <a:rPr lang="en-US" sz="2000">
                            <a:latin typeface="Cambria Math"/>
                          </a:rPr>
                          <m:t>𝑎</m:t>
                        </m:r>
                      </m:e>
                      <m:sub>
                        <m:r>
                          <a:rPr lang="en-US" sz="2000">
                            <a:latin typeface="Cambria Math"/>
                          </a:rPr>
                          <m:t>3</m:t>
                        </m:r>
                      </m:sub>
                    </m:sSub>
                    <m:r>
                      <a:rPr lang="en-US" sz="2000">
                        <a:latin typeface="Cambria Math"/>
                      </a:rPr>
                      <m:t>, …</m:t>
                    </m:r>
                  </m:oMath>
                </a14:m>
                <a:r>
                  <a:rPr lang="en-US" sz="2000" dirty="0"/>
                  <a:t>, </a:t>
                </a:r>
                <a:r>
                  <a:rPr lang="en-US" sz="2000" dirty="0" smtClean="0"/>
                  <a:t>the sum of the first </a:t>
                </a:r>
                <a:r>
                  <a:rPr lang="en-US" sz="2000" i="1" dirty="0" smtClean="0"/>
                  <a:t>k</a:t>
                </a:r>
                <a:r>
                  <a:rPr lang="en-US" sz="2000" dirty="0" smtClean="0"/>
                  <a:t> terms may be written:</a:t>
                </a:r>
              </a:p>
              <a:p>
                <a:pPr algn="ctr"/>
                <a:endParaRPr lang="en-US" sz="2000" dirty="0"/>
              </a:p>
              <a:p>
                <a:pPr algn="ctr"/>
                <a:endParaRPr lang="en-US" sz="2000" dirty="0" smtClean="0"/>
              </a:p>
              <a:p>
                <a:pPr algn="ctr"/>
                <a:endParaRPr lang="en-US" sz="2000" dirty="0"/>
              </a:p>
              <a:p>
                <a:pPr algn="ctr"/>
                <a:endParaRPr lang="en-US" sz="2000" dirty="0" smtClean="0"/>
              </a:p>
              <a:p>
                <a:pPr algn="ctr"/>
                <a:endParaRPr lang="en-US" sz="2000" dirty="0"/>
              </a:p>
              <a:p>
                <a:pPr algn="ctr"/>
                <a:endParaRPr lang="en-US" sz="2000" dirty="0"/>
              </a:p>
            </p:txBody>
          </p:sp>
        </mc:Choice>
        <mc:Fallback xmlns="">
          <p:sp>
            <p:nvSpPr>
              <p:cNvPr id="3" name="Rectangle 2"/>
              <p:cNvSpPr>
                <a:spLocks noRot="1" noChangeAspect="1" noMove="1" noResize="1" noEditPoints="1" noAdjustHandles="1" noChangeArrowheads="1" noChangeShapeType="1" noTextEdit="1"/>
              </p:cNvSpPr>
              <p:nvPr/>
            </p:nvSpPr>
            <p:spPr>
              <a:xfrm>
                <a:off x="6825802" y="1438607"/>
                <a:ext cx="5177307" cy="3442487"/>
              </a:xfrm>
              <a:prstGeom prst="rect">
                <a:avLst/>
              </a:prstGeom>
              <a:blipFill rotWithShape="0">
                <a:blip r:embed="rId2"/>
                <a:stretch>
                  <a:fillRect t="-705"/>
                </a:stretch>
              </a:blipFill>
            </p:spPr>
            <p:txBody>
              <a:bodyPr/>
              <a:lstStyle/>
              <a:p>
                <a:r>
                  <a:rPr lang="en-US">
                    <a:noFill/>
                  </a:rPr>
                  <a:t> </a:t>
                </a:r>
              </a:p>
            </p:txBody>
          </p:sp>
        </mc:Fallback>
      </mc:AlternateContent>
      <p:sp>
        <p:nvSpPr>
          <p:cNvPr id="4" name="Freeform 3"/>
          <p:cNvSpPr/>
          <p:nvPr/>
        </p:nvSpPr>
        <p:spPr>
          <a:xfrm>
            <a:off x="1667933" y="1905000"/>
            <a:ext cx="1058335" cy="1041401"/>
          </a:xfrm>
          <a:custGeom>
            <a:avLst/>
            <a:gdLst/>
            <a:ahLst/>
            <a:cxnLst/>
            <a:rect l="0" t="0" r="0" b="0"/>
            <a:pathLst>
              <a:path w="1058335" h="1041401">
                <a:moveTo>
                  <a:pt x="872067" y="0"/>
                </a:moveTo>
                <a:lnTo>
                  <a:pt x="872067" y="0"/>
                </a:lnTo>
                <a:lnTo>
                  <a:pt x="863600" y="0"/>
                </a:lnTo>
                <a:lnTo>
                  <a:pt x="863600" y="0"/>
                </a:lnTo>
                <a:lnTo>
                  <a:pt x="863600" y="0"/>
                </a:lnTo>
                <a:lnTo>
                  <a:pt x="863600" y="0"/>
                </a:lnTo>
                <a:lnTo>
                  <a:pt x="855134" y="8467"/>
                </a:lnTo>
                <a:lnTo>
                  <a:pt x="846667" y="8467"/>
                </a:lnTo>
                <a:lnTo>
                  <a:pt x="838200" y="16933"/>
                </a:lnTo>
                <a:lnTo>
                  <a:pt x="821267" y="25400"/>
                </a:lnTo>
                <a:lnTo>
                  <a:pt x="804334" y="33867"/>
                </a:lnTo>
                <a:lnTo>
                  <a:pt x="787400" y="42333"/>
                </a:lnTo>
                <a:lnTo>
                  <a:pt x="762000" y="50800"/>
                </a:lnTo>
                <a:lnTo>
                  <a:pt x="736600" y="59267"/>
                </a:lnTo>
                <a:lnTo>
                  <a:pt x="702734" y="67733"/>
                </a:lnTo>
                <a:lnTo>
                  <a:pt x="677334" y="84667"/>
                </a:lnTo>
                <a:lnTo>
                  <a:pt x="643467" y="101600"/>
                </a:lnTo>
                <a:lnTo>
                  <a:pt x="601134" y="110067"/>
                </a:lnTo>
                <a:lnTo>
                  <a:pt x="567267" y="127000"/>
                </a:lnTo>
                <a:lnTo>
                  <a:pt x="533400" y="143933"/>
                </a:lnTo>
                <a:lnTo>
                  <a:pt x="499534" y="160867"/>
                </a:lnTo>
                <a:lnTo>
                  <a:pt x="457200" y="186267"/>
                </a:lnTo>
                <a:lnTo>
                  <a:pt x="414867" y="203200"/>
                </a:lnTo>
                <a:lnTo>
                  <a:pt x="372534" y="220133"/>
                </a:lnTo>
                <a:lnTo>
                  <a:pt x="330200" y="245533"/>
                </a:lnTo>
                <a:lnTo>
                  <a:pt x="296334" y="262467"/>
                </a:lnTo>
                <a:lnTo>
                  <a:pt x="262467" y="279400"/>
                </a:lnTo>
                <a:lnTo>
                  <a:pt x="228600" y="296333"/>
                </a:lnTo>
                <a:lnTo>
                  <a:pt x="194734" y="313267"/>
                </a:lnTo>
                <a:lnTo>
                  <a:pt x="169334" y="330200"/>
                </a:lnTo>
                <a:lnTo>
                  <a:pt x="143934" y="338667"/>
                </a:lnTo>
                <a:lnTo>
                  <a:pt x="127000" y="355600"/>
                </a:lnTo>
                <a:lnTo>
                  <a:pt x="110067" y="364067"/>
                </a:lnTo>
                <a:lnTo>
                  <a:pt x="101600" y="372533"/>
                </a:lnTo>
                <a:lnTo>
                  <a:pt x="93134" y="381000"/>
                </a:lnTo>
                <a:lnTo>
                  <a:pt x="93134" y="381000"/>
                </a:lnTo>
                <a:lnTo>
                  <a:pt x="93134" y="389467"/>
                </a:lnTo>
                <a:lnTo>
                  <a:pt x="93134" y="389467"/>
                </a:lnTo>
                <a:lnTo>
                  <a:pt x="101600" y="397933"/>
                </a:lnTo>
                <a:lnTo>
                  <a:pt x="118534" y="397933"/>
                </a:lnTo>
                <a:lnTo>
                  <a:pt x="135467" y="397933"/>
                </a:lnTo>
                <a:lnTo>
                  <a:pt x="152400" y="406400"/>
                </a:lnTo>
                <a:lnTo>
                  <a:pt x="169334" y="406400"/>
                </a:lnTo>
                <a:lnTo>
                  <a:pt x="194734" y="414867"/>
                </a:lnTo>
                <a:lnTo>
                  <a:pt x="220134" y="414867"/>
                </a:lnTo>
                <a:lnTo>
                  <a:pt x="254000" y="423333"/>
                </a:lnTo>
                <a:lnTo>
                  <a:pt x="279400" y="431800"/>
                </a:lnTo>
                <a:lnTo>
                  <a:pt x="313267" y="431800"/>
                </a:lnTo>
                <a:lnTo>
                  <a:pt x="347134" y="440267"/>
                </a:lnTo>
                <a:lnTo>
                  <a:pt x="381000" y="440267"/>
                </a:lnTo>
                <a:lnTo>
                  <a:pt x="414867" y="448733"/>
                </a:lnTo>
                <a:lnTo>
                  <a:pt x="448734" y="457200"/>
                </a:lnTo>
                <a:lnTo>
                  <a:pt x="482600" y="465667"/>
                </a:lnTo>
                <a:lnTo>
                  <a:pt x="516467" y="474133"/>
                </a:lnTo>
                <a:lnTo>
                  <a:pt x="550334" y="474133"/>
                </a:lnTo>
                <a:lnTo>
                  <a:pt x="584200" y="482600"/>
                </a:lnTo>
                <a:lnTo>
                  <a:pt x="626534" y="491067"/>
                </a:lnTo>
                <a:lnTo>
                  <a:pt x="660400" y="491067"/>
                </a:lnTo>
                <a:lnTo>
                  <a:pt x="694267" y="499533"/>
                </a:lnTo>
                <a:lnTo>
                  <a:pt x="728134" y="499533"/>
                </a:lnTo>
                <a:lnTo>
                  <a:pt x="762000" y="508000"/>
                </a:lnTo>
                <a:lnTo>
                  <a:pt x="787400" y="516467"/>
                </a:lnTo>
                <a:lnTo>
                  <a:pt x="812800" y="516467"/>
                </a:lnTo>
                <a:lnTo>
                  <a:pt x="838200" y="524933"/>
                </a:lnTo>
                <a:lnTo>
                  <a:pt x="863600" y="533400"/>
                </a:lnTo>
                <a:lnTo>
                  <a:pt x="880534" y="533400"/>
                </a:lnTo>
                <a:lnTo>
                  <a:pt x="897467" y="541867"/>
                </a:lnTo>
                <a:lnTo>
                  <a:pt x="914400" y="541867"/>
                </a:lnTo>
                <a:lnTo>
                  <a:pt x="922867" y="550333"/>
                </a:lnTo>
                <a:lnTo>
                  <a:pt x="922867" y="550333"/>
                </a:lnTo>
                <a:lnTo>
                  <a:pt x="931334" y="550333"/>
                </a:lnTo>
                <a:lnTo>
                  <a:pt x="931334" y="550333"/>
                </a:lnTo>
                <a:lnTo>
                  <a:pt x="931334" y="550333"/>
                </a:lnTo>
                <a:lnTo>
                  <a:pt x="922867" y="550333"/>
                </a:lnTo>
                <a:lnTo>
                  <a:pt x="914400" y="558800"/>
                </a:lnTo>
                <a:lnTo>
                  <a:pt x="905934" y="558800"/>
                </a:lnTo>
                <a:lnTo>
                  <a:pt x="889000" y="558800"/>
                </a:lnTo>
                <a:lnTo>
                  <a:pt x="872067" y="567267"/>
                </a:lnTo>
                <a:lnTo>
                  <a:pt x="855134" y="567267"/>
                </a:lnTo>
                <a:lnTo>
                  <a:pt x="829734" y="575733"/>
                </a:lnTo>
                <a:lnTo>
                  <a:pt x="804334" y="584200"/>
                </a:lnTo>
                <a:lnTo>
                  <a:pt x="778934" y="584200"/>
                </a:lnTo>
                <a:lnTo>
                  <a:pt x="753534" y="592667"/>
                </a:lnTo>
                <a:lnTo>
                  <a:pt x="719667" y="601133"/>
                </a:lnTo>
                <a:lnTo>
                  <a:pt x="694267" y="609600"/>
                </a:lnTo>
                <a:lnTo>
                  <a:pt x="660400" y="626533"/>
                </a:lnTo>
                <a:lnTo>
                  <a:pt x="618067" y="635000"/>
                </a:lnTo>
                <a:lnTo>
                  <a:pt x="584200" y="651933"/>
                </a:lnTo>
                <a:lnTo>
                  <a:pt x="541867" y="660400"/>
                </a:lnTo>
                <a:lnTo>
                  <a:pt x="508000" y="677333"/>
                </a:lnTo>
                <a:lnTo>
                  <a:pt x="465667" y="694267"/>
                </a:lnTo>
                <a:lnTo>
                  <a:pt x="423334" y="711200"/>
                </a:lnTo>
                <a:lnTo>
                  <a:pt x="381000" y="728133"/>
                </a:lnTo>
                <a:lnTo>
                  <a:pt x="347134" y="745067"/>
                </a:lnTo>
                <a:lnTo>
                  <a:pt x="313267" y="770467"/>
                </a:lnTo>
                <a:lnTo>
                  <a:pt x="270934" y="778933"/>
                </a:lnTo>
                <a:lnTo>
                  <a:pt x="237067" y="804333"/>
                </a:lnTo>
                <a:lnTo>
                  <a:pt x="203200" y="821267"/>
                </a:lnTo>
                <a:lnTo>
                  <a:pt x="169334" y="838200"/>
                </a:lnTo>
                <a:lnTo>
                  <a:pt x="143934" y="855133"/>
                </a:lnTo>
                <a:lnTo>
                  <a:pt x="118534" y="872067"/>
                </a:lnTo>
                <a:lnTo>
                  <a:pt x="93134" y="889000"/>
                </a:lnTo>
                <a:lnTo>
                  <a:pt x="67734" y="905933"/>
                </a:lnTo>
                <a:lnTo>
                  <a:pt x="50800" y="914400"/>
                </a:lnTo>
                <a:lnTo>
                  <a:pt x="33867" y="922867"/>
                </a:lnTo>
                <a:lnTo>
                  <a:pt x="16934" y="931333"/>
                </a:lnTo>
                <a:lnTo>
                  <a:pt x="8467" y="939800"/>
                </a:lnTo>
                <a:lnTo>
                  <a:pt x="0" y="948267"/>
                </a:lnTo>
                <a:lnTo>
                  <a:pt x="0" y="948267"/>
                </a:lnTo>
                <a:lnTo>
                  <a:pt x="0" y="956733"/>
                </a:lnTo>
                <a:lnTo>
                  <a:pt x="8467" y="956733"/>
                </a:lnTo>
                <a:lnTo>
                  <a:pt x="8467" y="956733"/>
                </a:lnTo>
                <a:lnTo>
                  <a:pt x="25400" y="965200"/>
                </a:lnTo>
                <a:lnTo>
                  <a:pt x="33867" y="965200"/>
                </a:lnTo>
                <a:lnTo>
                  <a:pt x="50800" y="965200"/>
                </a:lnTo>
                <a:lnTo>
                  <a:pt x="76200" y="965200"/>
                </a:lnTo>
                <a:lnTo>
                  <a:pt x="93134" y="965200"/>
                </a:lnTo>
                <a:lnTo>
                  <a:pt x="118534" y="965200"/>
                </a:lnTo>
                <a:lnTo>
                  <a:pt x="152400" y="965200"/>
                </a:lnTo>
                <a:lnTo>
                  <a:pt x="186267" y="973667"/>
                </a:lnTo>
                <a:lnTo>
                  <a:pt x="220134" y="973667"/>
                </a:lnTo>
                <a:lnTo>
                  <a:pt x="262467" y="973667"/>
                </a:lnTo>
                <a:lnTo>
                  <a:pt x="304800" y="973667"/>
                </a:lnTo>
                <a:lnTo>
                  <a:pt x="347134" y="982133"/>
                </a:lnTo>
                <a:lnTo>
                  <a:pt x="389467" y="982133"/>
                </a:lnTo>
                <a:lnTo>
                  <a:pt x="440267" y="982133"/>
                </a:lnTo>
                <a:lnTo>
                  <a:pt x="491067" y="990600"/>
                </a:lnTo>
                <a:lnTo>
                  <a:pt x="541867" y="990600"/>
                </a:lnTo>
                <a:lnTo>
                  <a:pt x="592667" y="990600"/>
                </a:lnTo>
                <a:lnTo>
                  <a:pt x="651934" y="990600"/>
                </a:lnTo>
                <a:lnTo>
                  <a:pt x="702734" y="999067"/>
                </a:lnTo>
                <a:lnTo>
                  <a:pt x="753534" y="999067"/>
                </a:lnTo>
                <a:lnTo>
                  <a:pt x="812800" y="999067"/>
                </a:lnTo>
                <a:lnTo>
                  <a:pt x="855134" y="1007533"/>
                </a:lnTo>
                <a:lnTo>
                  <a:pt x="905934" y="1016000"/>
                </a:lnTo>
                <a:lnTo>
                  <a:pt x="948267" y="1024467"/>
                </a:lnTo>
                <a:lnTo>
                  <a:pt x="982134" y="1024467"/>
                </a:lnTo>
                <a:lnTo>
                  <a:pt x="1016000" y="1032933"/>
                </a:lnTo>
                <a:lnTo>
                  <a:pt x="1041400" y="1032933"/>
                </a:lnTo>
                <a:lnTo>
                  <a:pt x="1041400" y="1032933"/>
                </a:lnTo>
                <a:lnTo>
                  <a:pt x="1058334" y="1041400"/>
                </a:lnTo>
                <a:lnTo>
                  <a:pt x="1058334" y="1041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1761067" y="3056467"/>
            <a:ext cx="169334" cy="228601"/>
          </a:xfrm>
          <a:custGeom>
            <a:avLst/>
            <a:gdLst/>
            <a:ahLst/>
            <a:cxnLst/>
            <a:rect l="0" t="0" r="0" b="0"/>
            <a:pathLst>
              <a:path w="169334" h="228601">
                <a:moveTo>
                  <a:pt x="8466" y="0"/>
                </a:moveTo>
                <a:lnTo>
                  <a:pt x="8466" y="0"/>
                </a:lnTo>
                <a:lnTo>
                  <a:pt x="8466" y="0"/>
                </a:lnTo>
                <a:lnTo>
                  <a:pt x="8466" y="0"/>
                </a:lnTo>
                <a:lnTo>
                  <a:pt x="8466" y="0"/>
                </a:lnTo>
                <a:lnTo>
                  <a:pt x="8466" y="0"/>
                </a:lnTo>
                <a:lnTo>
                  <a:pt x="0" y="0"/>
                </a:lnTo>
                <a:lnTo>
                  <a:pt x="0" y="0"/>
                </a:lnTo>
                <a:lnTo>
                  <a:pt x="0" y="8466"/>
                </a:lnTo>
                <a:lnTo>
                  <a:pt x="0" y="8466"/>
                </a:lnTo>
                <a:lnTo>
                  <a:pt x="0" y="16933"/>
                </a:lnTo>
                <a:lnTo>
                  <a:pt x="0" y="25400"/>
                </a:lnTo>
                <a:lnTo>
                  <a:pt x="0" y="33866"/>
                </a:lnTo>
                <a:lnTo>
                  <a:pt x="0" y="50800"/>
                </a:lnTo>
                <a:lnTo>
                  <a:pt x="8466" y="59266"/>
                </a:lnTo>
                <a:lnTo>
                  <a:pt x="8466" y="76200"/>
                </a:lnTo>
                <a:lnTo>
                  <a:pt x="8466" y="93133"/>
                </a:lnTo>
                <a:lnTo>
                  <a:pt x="8466" y="110066"/>
                </a:lnTo>
                <a:lnTo>
                  <a:pt x="8466" y="127000"/>
                </a:lnTo>
                <a:lnTo>
                  <a:pt x="8466" y="143933"/>
                </a:lnTo>
                <a:lnTo>
                  <a:pt x="8466" y="160866"/>
                </a:lnTo>
                <a:lnTo>
                  <a:pt x="8466" y="177800"/>
                </a:lnTo>
                <a:lnTo>
                  <a:pt x="8466" y="194733"/>
                </a:lnTo>
                <a:lnTo>
                  <a:pt x="8466" y="203200"/>
                </a:lnTo>
                <a:lnTo>
                  <a:pt x="8466" y="211666"/>
                </a:lnTo>
                <a:lnTo>
                  <a:pt x="8466" y="220133"/>
                </a:lnTo>
                <a:lnTo>
                  <a:pt x="8466" y="228600"/>
                </a:lnTo>
                <a:lnTo>
                  <a:pt x="8466" y="228600"/>
                </a:lnTo>
                <a:lnTo>
                  <a:pt x="8466" y="228600"/>
                </a:lnTo>
                <a:lnTo>
                  <a:pt x="8466" y="228600"/>
                </a:lnTo>
                <a:lnTo>
                  <a:pt x="8466" y="228600"/>
                </a:lnTo>
                <a:lnTo>
                  <a:pt x="16933" y="220133"/>
                </a:lnTo>
                <a:lnTo>
                  <a:pt x="16933" y="211666"/>
                </a:lnTo>
                <a:lnTo>
                  <a:pt x="16933" y="203200"/>
                </a:lnTo>
                <a:lnTo>
                  <a:pt x="16933" y="186266"/>
                </a:lnTo>
                <a:lnTo>
                  <a:pt x="16933" y="169333"/>
                </a:lnTo>
                <a:lnTo>
                  <a:pt x="16933" y="152400"/>
                </a:lnTo>
                <a:lnTo>
                  <a:pt x="16933" y="135466"/>
                </a:lnTo>
                <a:lnTo>
                  <a:pt x="16933" y="118533"/>
                </a:lnTo>
                <a:lnTo>
                  <a:pt x="16933" y="101600"/>
                </a:lnTo>
                <a:lnTo>
                  <a:pt x="16933" y="93133"/>
                </a:lnTo>
                <a:lnTo>
                  <a:pt x="25400" y="76200"/>
                </a:lnTo>
                <a:lnTo>
                  <a:pt x="25400" y="59266"/>
                </a:lnTo>
                <a:lnTo>
                  <a:pt x="25400" y="50800"/>
                </a:lnTo>
                <a:lnTo>
                  <a:pt x="33866" y="42333"/>
                </a:lnTo>
                <a:lnTo>
                  <a:pt x="42333" y="33866"/>
                </a:lnTo>
                <a:lnTo>
                  <a:pt x="50800" y="25400"/>
                </a:lnTo>
                <a:lnTo>
                  <a:pt x="59266" y="16933"/>
                </a:lnTo>
                <a:lnTo>
                  <a:pt x="67733" y="8466"/>
                </a:lnTo>
                <a:lnTo>
                  <a:pt x="76200" y="8466"/>
                </a:lnTo>
                <a:lnTo>
                  <a:pt x="84666" y="8466"/>
                </a:lnTo>
                <a:lnTo>
                  <a:pt x="93133" y="8466"/>
                </a:lnTo>
                <a:lnTo>
                  <a:pt x="101600" y="8466"/>
                </a:lnTo>
                <a:lnTo>
                  <a:pt x="101600" y="16933"/>
                </a:lnTo>
                <a:lnTo>
                  <a:pt x="110066" y="16933"/>
                </a:lnTo>
                <a:lnTo>
                  <a:pt x="118533" y="25400"/>
                </a:lnTo>
                <a:lnTo>
                  <a:pt x="118533" y="33866"/>
                </a:lnTo>
                <a:lnTo>
                  <a:pt x="127000" y="42333"/>
                </a:lnTo>
                <a:lnTo>
                  <a:pt x="127000" y="50800"/>
                </a:lnTo>
                <a:lnTo>
                  <a:pt x="135466" y="67733"/>
                </a:lnTo>
                <a:lnTo>
                  <a:pt x="135466" y="84666"/>
                </a:lnTo>
                <a:lnTo>
                  <a:pt x="143933" y="101600"/>
                </a:lnTo>
                <a:lnTo>
                  <a:pt x="143933" y="110066"/>
                </a:lnTo>
                <a:lnTo>
                  <a:pt x="143933" y="127000"/>
                </a:lnTo>
                <a:lnTo>
                  <a:pt x="152400" y="143933"/>
                </a:lnTo>
                <a:lnTo>
                  <a:pt x="152400" y="152400"/>
                </a:lnTo>
                <a:lnTo>
                  <a:pt x="152400" y="169333"/>
                </a:lnTo>
                <a:lnTo>
                  <a:pt x="152400" y="177800"/>
                </a:lnTo>
                <a:lnTo>
                  <a:pt x="152400" y="186266"/>
                </a:lnTo>
                <a:lnTo>
                  <a:pt x="152400" y="194733"/>
                </a:lnTo>
                <a:lnTo>
                  <a:pt x="152400" y="203200"/>
                </a:lnTo>
                <a:lnTo>
                  <a:pt x="152400" y="203200"/>
                </a:lnTo>
                <a:lnTo>
                  <a:pt x="160866" y="211666"/>
                </a:lnTo>
                <a:lnTo>
                  <a:pt x="160866" y="211666"/>
                </a:lnTo>
                <a:lnTo>
                  <a:pt x="160866" y="203200"/>
                </a:lnTo>
                <a:lnTo>
                  <a:pt x="160866" y="203200"/>
                </a:lnTo>
                <a:lnTo>
                  <a:pt x="169333" y="203200"/>
                </a:lnTo>
                <a:lnTo>
                  <a:pt x="169333"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2006600" y="3149600"/>
            <a:ext cx="143934" cy="8468"/>
          </a:xfrm>
          <a:custGeom>
            <a:avLst/>
            <a:gdLst/>
            <a:ahLst/>
            <a:cxnLst/>
            <a:rect l="0" t="0" r="0" b="0"/>
            <a:pathLst>
              <a:path w="143934" h="8468">
                <a:moveTo>
                  <a:pt x="0" y="0"/>
                </a:moveTo>
                <a:lnTo>
                  <a:pt x="0" y="0"/>
                </a:lnTo>
                <a:lnTo>
                  <a:pt x="0" y="0"/>
                </a:lnTo>
                <a:lnTo>
                  <a:pt x="8467" y="0"/>
                </a:lnTo>
                <a:lnTo>
                  <a:pt x="8467" y="0"/>
                </a:lnTo>
                <a:lnTo>
                  <a:pt x="16933" y="0"/>
                </a:lnTo>
                <a:lnTo>
                  <a:pt x="25400" y="0"/>
                </a:lnTo>
                <a:lnTo>
                  <a:pt x="25400" y="0"/>
                </a:lnTo>
                <a:lnTo>
                  <a:pt x="42333" y="0"/>
                </a:lnTo>
                <a:lnTo>
                  <a:pt x="50800" y="0"/>
                </a:lnTo>
                <a:lnTo>
                  <a:pt x="59267" y="0"/>
                </a:lnTo>
                <a:lnTo>
                  <a:pt x="76200" y="0"/>
                </a:lnTo>
                <a:lnTo>
                  <a:pt x="84667" y="0"/>
                </a:lnTo>
                <a:lnTo>
                  <a:pt x="101600" y="0"/>
                </a:lnTo>
                <a:lnTo>
                  <a:pt x="110067" y="0"/>
                </a:lnTo>
                <a:lnTo>
                  <a:pt x="118533" y="0"/>
                </a:lnTo>
                <a:lnTo>
                  <a:pt x="135467" y="0"/>
                </a:lnTo>
                <a:lnTo>
                  <a:pt x="135467" y="8467"/>
                </a:lnTo>
                <a:lnTo>
                  <a:pt x="143933" y="8467"/>
                </a:lnTo>
                <a:lnTo>
                  <a:pt x="143933" y="8467"/>
                </a:lnTo>
                <a:lnTo>
                  <a:pt x="143933" y="8467"/>
                </a:lnTo>
                <a:lnTo>
                  <a:pt x="143933"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015067" y="3225800"/>
            <a:ext cx="177801" cy="25401"/>
          </a:xfrm>
          <a:custGeom>
            <a:avLst/>
            <a:gdLst/>
            <a:ahLst/>
            <a:cxnLst/>
            <a:rect l="0" t="0" r="0" b="0"/>
            <a:pathLst>
              <a:path w="177801" h="25401">
                <a:moveTo>
                  <a:pt x="0" y="0"/>
                </a:moveTo>
                <a:lnTo>
                  <a:pt x="0" y="8467"/>
                </a:lnTo>
                <a:lnTo>
                  <a:pt x="0" y="8467"/>
                </a:lnTo>
                <a:lnTo>
                  <a:pt x="0" y="8467"/>
                </a:lnTo>
                <a:lnTo>
                  <a:pt x="0" y="8467"/>
                </a:lnTo>
                <a:lnTo>
                  <a:pt x="8466" y="16933"/>
                </a:lnTo>
                <a:lnTo>
                  <a:pt x="16933" y="16933"/>
                </a:lnTo>
                <a:lnTo>
                  <a:pt x="25400" y="16933"/>
                </a:lnTo>
                <a:lnTo>
                  <a:pt x="33866" y="16933"/>
                </a:lnTo>
                <a:lnTo>
                  <a:pt x="50800" y="16933"/>
                </a:lnTo>
                <a:lnTo>
                  <a:pt x="67733" y="16933"/>
                </a:lnTo>
                <a:lnTo>
                  <a:pt x="76200" y="16933"/>
                </a:lnTo>
                <a:lnTo>
                  <a:pt x="93133" y="16933"/>
                </a:lnTo>
                <a:lnTo>
                  <a:pt x="118533" y="16933"/>
                </a:lnTo>
                <a:lnTo>
                  <a:pt x="127000" y="25400"/>
                </a:lnTo>
                <a:lnTo>
                  <a:pt x="143933" y="25400"/>
                </a:lnTo>
                <a:lnTo>
                  <a:pt x="160866" y="25400"/>
                </a:lnTo>
                <a:lnTo>
                  <a:pt x="160866" y="25400"/>
                </a:lnTo>
                <a:lnTo>
                  <a:pt x="177800" y="25400"/>
                </a:lnTo>
                <a:lnTo>
                  <a:pt x="1778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370667" y="3039533"/>
            <a:ext cx="8467" cy="321735"/>
          </a:xfrm>
          <a:custGeom>
            <a:avLst/>
            <a:gdLst/>
            <a:ahLst/>
            <a:cxnLst/>
            <a:rect l="0" t="0" r="0" b="0"/>
            <a:pathLst>
              <a:path w="8467" h="321735">
                <a:moveTo>
                  <a:pt x="0" y="0"/>
                </a:moveTo>
                <a:lnTo>
                  <a:pt x="0" y="0"/>
                </a:lnTo>
                <a:lnTo>
                  <a:pt x="0" y="8467"/>
                </a:lnTo>
                <a:lnTo>
                  <a:pt x="0" y="16934"/>
                </a:lnTo>
                <a:lnTo>
                  <a:pt x="0" y="25400"/>
                </a:lnTo>
                <a:lnTo>
                  <a:pt x="0" y="42334"/>
                </a:lnTo>
                <a:lnTo>
                  <a:pt x="8466" y="59267"/>
                </a:lnTo>
                <a:lnTo>
                  <a:pt x="8466" y="76200"/>
                </a:lnTo>
                <a:lnTo>
                  <a:pt x="8466" y="93134"/>
                </a:lnTo>
                <a:lnTo>
                  <a:pt x="8466" y="118534"/>
                </a:lnTo>
                <a:lnTo>
                  <a:pt x="8466" y="143934"/>
                </a:lnTo>
                <a:lnTo>
                  <a:pt x="8466" y="169334"/>
                </a:lnTo>
                <a:lnTo>
                  <a:pt x="8466" y="194734"/>
                </a:lnTo>
                <a:lnTo>
                  <a:pt x="8466" y="228600"/>
                </a:lnTo>
                <a:lnTo>
                  <a:pt x="8466" y="262467"/>
                </a:lnTo>
                <a:lnTo>
                  <a:pt x="0" y="287867"/>
                </a:lnTo>
                <a:lnTo>
                  <a:pt x="0" y="287867"/>
                </a:lnTo>
                <a:lnTo>
                  <a:pt x="0" y="321734"/>
                </a:lnTo>
                <a:lnTo>
                  <a:pt x="0" y="3217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989667" y="1540933"/>
            <a:ext cx="8467" cy="364068"/>
          </a:xfrm>
          <a:custGeom>
            <a:avLst/>
            <a:gdLst/>
            <a:ahLst/>
            <a:cxnLst/>
            <a:rect l="0" t="0" r="0" b="0"/>
            <a:pathLst>
              <a:path w="8467" h="364068">
                <a:moveTo>
                  <a:pt x="0" y="8467"/>
                </a:moveTo>
                <a:lnTo>
                  <a:pt x="0" y="8467"/>
                </a:lnTo>
                <a:lnTo>
                  <a:pt x="0" y="0"/>
                </a:lnTo>
                <a:lnTo>
                  <a:pt x="0" y="0"/>
                </a:lnTo>
                <a:lnTo>
                  <a:pt x="0" y="0"/>
                </a:lnTo>
                <a:lnTo>
                  <a:pt x="0" y="0"/>
                </a:lnTo>
                <a:lnTo>
                  <a:pt x="0" y="8467"/>
                </a:lnTo>
                <a:lnTo>
                  <a:pt x="0" y="8467"/>
                </a:lnTo>
                <a:lnTo>
                  <a:pt x="0" y="16934"/>
                </a:lnTo>
                <a:lnTo>
                  <a:pt x="0" y="25400"/>
                </a:lnTo>
                <a:lnTo>
                  <a:pt x="0" y="33867"/>
                </a:lnTo>
                <a:lnTo>
                  <a:pt x="0" y="42334"/>
                </a:lnTo>
                <a:lnTo>
                  <a:pt x="0" y="59267"/>
                </a:lnTo>
                <a:lnTo>
                  <a:pt x="8466" y="67734"/>
                </a:lnTo>
                <a:lnTo>
                  <a:pt x="8466" y="93134"/>
                </a:lnTo>
                <a:lnTo>
                  <a:pt x="8466" y="110067"/>
                </a:lnTo>
                <a:lnTo>
                  <a:pt x="8466" y="127000"/>
                </a:lnTo>
                <a:lnTo>
                  <a:pt x="8466" y="143934"/>
                </a:lnTo>
                <a:lnTo>
                  <a:pt x="8466" y="169334"/>
                </a:lnTo>
                <a:lnTo>
                  <a:pt x="8466" y="194734"/>
                </a:lnTo>
                <a:lnTo>
                  <a:pt x="8466" y="220134"/>
                </a:lnTo>
                <a:lnTo>
                  <a:pt x="8466" y="237067"/>
                </a:lnTo>
                <a:lnTo>
                  <a:pt x="8466" y="262467"/>
                </a:lnTo>
                <a:lnTo>
                  <a:pt x="8466" y="279400"/>
                </a:lnTo>
                <a:lnTo>
                  <a:pt x="0" y="296334"/>
                </a:lnTo>
                <a:lnTo>
                  <a:pt x="0" y="313267"/>
                </a:lnTo>
                <a:lnTo>
                  <a:pt x="0" y="330200"/>
                </a:lnTo>
                <a:lnTo>
                  <a:pt x="0" y="338667"/>
                </a:lnTo>
                <a:lnTo>
                  <a:pt x="0" y="347134"/>
                </a:lnTo>
                <a:lnTo>
                  <a:pt x="0" y="355600"/>
                </a:lnTo>
                <a:lnTo>
                  <a:pt x="0" y="364067"/>
                </a:lnTo>
                <a:lnTo>
                  <a:pt x="0" y="355600"/>
                </a:lnTo>
                <a:lnTo>
                  <a:pt x="0" y="355600"/>
                </a:lnTo>
                <a:lnTo>
                  <a:pt x="0" y="347134"/>
                </a:lnTo>
                <a:lnTo>
                  <a:pt x="0" y="3471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972733" y="1540933"/>
            <a:ext cx="270935" cy="287868"/>
          </a:xfrm>
          <a:custGeom>
            <a:avLst/>
            <a:gdLst/>
            <a:ahLst/>
            <a:cxnLst/>
            <a:rect l="0" t="0" r="0" b="0"/>
            <a:pathLst>
              <a:path w="270935" h="287868">
                <a:moveTo>
                  <a:pt x="270934" y="0"/>
                </a:moveTo>
                <a:lnTo>
                  <a:pt x="270934" y="0"/>
                </a:lnTo>
                <a:lnTo>
                  <a:pt x="262467" y="0"/>
                </a:lnTo>
                <a:lnTo>
                  <a:pt x="262467" y="0"/>
                </a:lnTo>
                <a:lnTo>
                  <a:pt x="254000" y="8467"/>
                </a:lnTo>
                <a:lnTo>
                  <a:pt x="245534" y="8467"/>
                </a:lnTo>
                <a:lnTo>
                  <a:pt x="237067" y="25400"/>
                </a:lnTo>
                <a:lnTo>
                  <a:pt x="220134" y="33867"/>
                </a:lnTo>
                <a:lnTo>
                  <a:pt x="203200" y="42334"/>
                </a:lnTo>
                <a:lnTo>
                  <a:pt x="186267" y="50800"/>
                </a:lnTo>
                <a:lnTo>
                  <a:pt x="169334" y="59267"/>
                </a:lnTo>
                <a:lnTo>
                  <a:pt x="152400" y="67734"/>
                </a:lnTo>
                <a:lnTo>
                  <a:pt x="135467" y="76200"/>
                </a:lnTo>
                <a:lnTo>
                  <a:pt x="118534" y="93134"/>
                </a:lnTo>
                <a:lnTo>
                  <a:pt x="101600" y="101600"/>
                </a:lnTo>
                <a:lnTo>
                  <a:pt x="84667" y="110067"/>
                </a:lnTo>
                <a:lnTo>
                  <a:pt x="67734" y="127000"/>
                </a:lnTo>
                <a:lnTo>
                  <a:pt x="50800" y="135467"/>
                </a:lnTo>
                <a:lnTo>
                  <a:pt x="42334" y="143934"/>
                </a:lnTo>
                <a:lnTo>
                  <a:pt x="25400" y="152400"/>
                </a:lnTo>
                <a:lnTo>
                  <a:pt x="16934" y="152400"/>
                </a:lnTo>
                <a:lnTo>
                  <a:pt x="8467" y="160867"/>
                </a:lnTo>
                <a:lnTo>
                  <a:pt x="8467" y="160867"/>
                </a:lnTo>
                <a:lnTo>
                  <a:pt x="0" y="160867"/>
                </a:lnTo>
                <a:lnTo>
                  <a:pt x="0" y="160867"/>
                </a:lnTo>
                <a:lnTo>
                  <a:pt x="0" y="160867"/>
                </a:lnTo>
                <a:lnTo>
                  <a:pt x="0" y="160867"/>
                </a:lnTo>
                <a:lnTo>
                  <a:pt x="0" y="160867"/>
                </a:lnTo>
                <a:lnTo>
                  <a:pt x="0" y="160867"/>
                </a:lnTo>
                <a:lnTo>
                  <a:pt x="0" y="160867"/>
                </a:lnTo>
                <a:lnTo>
                  <a:pt x="8467" y="169334"/>
                </a:lnTo>
                <a:lnTo>
                  <a:pt x="8467" y="169334"/>
                </a:lnTo>
                <a:lnTo>
                  <a:pt x="16934" y="169334"/>
                </a:lnTo>
                <a:lnTo>
                  <a:pt x="25400" y="169334"/>
                </a:lnTo>
                <a:lnTo>
                  <a:pt x="33867" y="177800"/>
                </a:lnTo>
                <a:lnTo>
                  <a:pt x="42334" y="177800"/>
                </a:lnTo>
                <a:lnTo>
                  <a:pt x="59267" y="186267"/>
                </a:lnTo>
                <a:lnTo>
                  <a:pt x="67734" y="194734"/>
                </a:lnTo>
                <a:lnTo>
                  <a:pt x="84667" y="203200"/>
                </a:lnTo>
                <a:lnTo>
                  <a:pt x="101600" y="211667"/>
                </a:lnTo>
                <a:lnTo>
                  <a:pt x="118534" y="220134"/>
                </a:lnTo>
                <a:lnTo>
                  <a:pt x="135467" y="228600"/>
                </a:lnTo>
                <a:lnTo>
                  <a:pt x="160867" y="237067"/>
                </a:lnTo>
                <a:lnTo>
                  <a:pt x="177800" y="254000"/>
                </a:lnTo>
                <a:lnTo>
                  <a:pt x="194734" y="262467"/>
                </a:lnTo>
                <a:lnTo>
                  <a:pt x="211667" y="270934"/>
                </a:lnTo>
                <a:lnTo>
                  <a:pt x="228600" y="270934"/>
                </a:lnTo>
                <a:lnTo>
                  <a:pt x="245534" y="279400"/>
                </a:lnTo>
                <a:lnTo>
                  <a:pt x="262467" y="279400"/>
                </a:lnTo>
                <a:lnTo>
                  <a:pt x="262467" y="279400"/>
                </a:lnTo>
                <a:lnTo>
                  <a:pt x="270934" y="287867"/>
                </a:lnTo>
                <a:lnTo>
                  <a:pt x="270934" y="2878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302000" y="2175933"/>
            <a:ext cx="372534" cy="423335"/>
          </a:xfrm>
          <a:custGeom>
            <a:avLst/>
            <a:gdLst/>
            <a:ahLst/>
            <a:cxnLst/>
            <a:rect l="0" t="0" r="0" b="0"/>
            <a:pathLst>
              <a:path w="372534" h="423335">
                <a:moveTo>
                  <a:pt x="270933" y="169334"/>
                </a:moveTo>
                <a:lnTo>
                  <a:pt x="270933" y="169334"/>
                </a:lnTo>
                <a:lnTo>
                  <a:pt x="270933" y="169334"/>
                </a:lnTo>
                <a:lnTo>
                  <a:pt x="270933" y="169334"/>
                </a:lnTo>
                <a:lnTo>
                  <a:pt x="270933" y="169334"/>
                </a:lnTo>
                <a:lnTo>
                  <a:pt x="270933" y="169334"/>
                </a:lnTo>
                <a:lnTo>
                  <a:pt x="270933" y="169334"/>
                </a:lnTo>
                <a:lnTo>
                  <a:pt x="270933" y="169334"/>
                </a:lnTo>
                <a:lnTo>
                  <a:pt x="270933" y="169334"/>
                </a:lnTo>
                <a:lnTo>
                  <a:pt x="270933" y="169334"/>
                </a:lnTo>
                <a:lnTo>
                  <a:pt x="270933" y="169334"/>
                </a:lnTo>
                <a:lnTo>
                  <a:pt x="270933" y="160867"/>
                </a:lnTo>
                <a:lnTo>
                  <a:pt x="270933" y="160867"/>
                </a:lnTo>
                <a:lnTo>
                  <a:pt x="270933" y="152400"/>
                </a:lnTo>
                <a:lnTo>
                  <a:pt x="270933" y="143934"/>
                </a:lnTo>
                <a:lnTo>
                  <a:pt x="270933" y="135467"/>
                </a:lnTo>
                <a:lnTo>
                  <a:pt x="270933" y="127000"/>
                </a:lnTo>
                <a:lnTo>
                  <a:pt x="270933" y="110067"/>
                </a:lnTo>
                <a:lnTo>
                  <a:pt x="270933" y="101600"/>
                </a:lnTo>
                <a:lnTo>
                  <a:pt x="262467" y="84667"/>
                </a:lnTo>
                <a:lnTo>
                  <a:pt x="262467" y="76200"/>
                </a:lnTo>
                <a:lnTo>
                  <a:pt x="254000" y="67734"/>
                </a:lnTo>
                <a:lnTo>
                  <a:pt x="254000" y="50800"/>
                </a:lnTo>
                <a:lnTo>
                  <a:pt x="245533" y="42334"/>
                </a:lnTo>
                <a:lnTo>
                  <a:pt x="237067" y="33867"/>
                </a:lnTo>
                <a:lnTo>
                  <a:pt x="228600" y="25400"/>
                </a:lnTo>
                <a:lnTo>
                  <a:pt x="220133" y="16934"/>
                </a:lnTo>
                <a:lnTo>
                  <a:pt x="211667" y="8467"/>
                </a:lnTo>
                <a:lnTo>
                  <a:pt x="203200" y="0"/>
                </a:lnTo>
                <a:lnTo>
                  <a:pt x="186267" y="0"/>
                </a:lnTo>
                <a:lnTo>
                  <a:pt x="177800" y="0"/>
                </a:lnTo>
                <a:lnTo>
                  <a:pt x="160867" y="8467"/>
                </a:lnTo>
                <a:lnTo>
                  <a:pt x="152400" y="8467"/>
                </a:lnTo>
                <a:lnTo>
                  <a:pt x="135467" y="16934"/>
                </a:lnTo>
                <a:lnTo>
                  <a:pt x="127000" y="25400"/>
                </a:lnTo>
                <a:lnTo>
                  <a:pt x="110067" y="33867"/>
                </a:lnTo>
                <a:lnTo>
                  <a:pt x="93133" y="50800"/>
                </a:lnTo>
                <a:lnTo>
                  <a:pt x="84667" y="67734"/>
                </a:lnTo>
                <a:lnTo>
                  <a:pt x="76200" y="93134"/>
                </a:lnTo>
                <a:lnTo>
                  <a:pt x="59267" y="110067"/>
                </a:lnTo>
                <a:lnTo>
                  <a:pt x="50800" y="127000"/>
                </a:lnTo>
                <a:lnTo>
                  <a:pt x="33867" y="152400"/>
                </a:lnTo>
                <a:lnTo>
                  <a:pt x="25400" y="177800"/>
                </a:lnTo>
                <a:lnTo>
                  <a:pt x="16933" y="203200"/>
                </a:lnTo>
                <a:lnTo>
                  <a:pt x="8467" y="228600"/>
                </a:lnTo>
                <a:lnTo>
                  <a:pt x="8467" y="254000"/>
                </a:lnTo>
                <a:lnTo>
                  <a:pt x="0" y="279400"/>
                </a:lnTo>
                <a:lnTo>
                  <a:pt x="8467" y="304800"/>
                </a:lnTo>
                <a:lnTo>
                  <a:pt x="8467" y="330200"/>
                </a:lnTo>
                <a:lnTo>
                  <a:pt x="8467" y="347134"/>
                </a:lnTo>
                <a:lnTo>
                  <a:pt x="25400" y="372534"/>
                </a:lnTo>
                <a:lnTo>
                  <a:pt x="33867" y="389467"/>
                </a:lnTo>
                <a:lnTo>
                  <a:pt x="42333" y="397934"/>
                </a:lnTo>
                <a:lnTo>
                  <a:pt x="59267" y="414867"/>
                </a:lnTo>
                <a:lnTo>
                  <a:pt x="76200" y="423334"/>
                </a:lnTo>
                <a:lnTo>
                  <a:pt x="84667" y="423334"/>
                </a:lnTo>
                <a:lnTo>
                  <a:pt x="101600" y="423334"/>
                </a:lnTo>
                <a:lnTo>
                  <a:pt x="118533" y="423334"/>
                </a:lnTo>
                <a:lnTo>
                  <a:pt x="135467" y="423334"/>
                </a:lnTo>
                <a:lnTo>
                  <a:pt x="152400" y="414867"/>
                </a:lnTo>
                <a:lnTo>
                  <a:pt x="169333" y="406400"/>
                </a:lnTo>
                <a:lnTo>
                  <a:pt x="186267" y="389467"/>
                </a:lnTo>
                <a:lnTo>
                  <a:pt x="194733" y="372534"/>
                </a:lnTo>
                <a:lnTo>
                  <a:pt x="203200" y="355600"/>
                </a:lnTo>
                <a:lnTo>
                  <a:pt x="220133" y="338667"/>
                </a:lnTo>
                <a:lnTo>
                  <a:pt x="228600" y="321734"/>
                </a:lnTo>
                <a:lnTo>
                  <a:pt x="237067" y="296334"/>
                </a:lnTo>
                <a:lnTo>
                  <a:pt x="245533" y="279400"/>
                </a:lnTo>
                <a:lnTo>
                  <a:pt x="254000" y="262467"/>
                </a:lnTo>
                <a:lnTo>
                  <a:pt x="254000" y="245534"/>
                </a:lnTo>
                <a:lnTo>
                  <a:pt x="262467" y="228600"/>
                </a:lnTo>
                <a:lnTo>
                  <a:pt x="262467" y="211667"/>
                </a:lnTo>
                <a:lnTo>
                  <a:pt x="262467" y="186267"/>
                </a:lnTo>
                <a:lnTo>
                  <a:pt x="270933" y="177800"/>
                </a:lnTo>
                <a:lnTo>
                  <a:pt x="270933" y="160867"/>
                </a:lnTo>
                <a:lnTo>
                  <a:pt x="270933" y="152400"/>
                </a:lnTo>
                <a:lnTo>
                  <a:pt x="270933" y="143934"/>
                </a:lnTo>
                <a:lnTo>
                  <a:pt x="270933" y="143934"/>
                </a:lnTo>
                <a:lnTo>
                  <a:pt x="270933" y="135467"/>
                </a:lnTo>
                <a:lnTo>
                  <a:pt x="270933" y="135467"/>
                </a:lnTo>
                <a:lnTo>
                  <a:pt x="270933" y="143934"/>
                </a:lnTo>
                <a:lnTo>
                  <a:pt x="270933" y="143934"/>
                </a:lnTo>
                <a:lnTo>
                  <a:pt x="270933" y="152400"/>
                </a:lnTo>
                <a:lnTo>
                  <a:pt x="262467" y="160867"/>
                </a:lnTo>
                <a:lnTo>
                  <a:pt x="254000" y="169334"/>
                </a:lnTo>
                <a:lnTo>
                  <a:pt x="254000" y="186267"/>
                </a:lnTo>
                <a:lnTo>
                  <a:pt x="245533" y="203200"/>
                </a:lnTo>
                <a:lnTo>
                  <a:pt x="237067" y="220134"/>
                </a:lnTo>
                <a:lnTo>
                  <a:pt x="237067" y="237067"/>
                </a:lnTo>
                <a:lnTo>
                  <a:pt x="228600" y="254000"/>
                </a:lnTo>
                <a:lnTo>
                  <a:pt x="228600" y="279400"/>
                </a:lnTo>
                <a:lnTo>
                  <a:pt x="228600" y="296334"/>
                </a:lnTo>
                <a:lnTo>
                  <a:pt x="228600" y="313267"/>
                </a:lnTo>
                <a:lnTo>
                  <a:pt x="237067" y="330200"/>
                </a:lnTo>
                <a:lnTo>
                  <a:pt x="237067" y="355600"/>
                </a:lnTo>
                <a:lnTo>
                  <a:pt x="245533" y="364067"/>
                </a:lnTo>
                <a:lnTo>
                  <a:pt x="254000" y="372534"/>
                </a:lnTo>
                <a:lnTo>
                  <a:pt x="270933" y="389467"/>
                </a:lnTo>
                <a:lnTo>
                  <a:pt x="279400" y="389467"/>
                </a:lnTo>
                <a:lnTo>
                  <a:pt x="296333" y="397934"/>
                </a:lnTo>
                <a:lnTo>
                  <a:pt x="313267" y="406400"/>
                </a:lnTo>
                <a:lnTo>
                  <a:pt x="321733" y="406400"/>
                </a:lnTo>
                <a:lnTo>
                  <a:pt x="347133" y="406400"/>
                </a:lnTo>
                <a:lnTo>
                  <a:pt x="355600" y="406400"/>
                </a:lnTo>
                <a:lnTo>
                  <a:pt x="355600" y="406400"/>
                </a:lnTo>
                <a:lnTo>
                  <a:pt x="372533" y="406400"/>
                </a:lnTo>
                <a:lnTo>
                  <a:pt x="372533" y="406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3733800" y="2548467"/>
            <a:ext cx="177801" cy="203201"/>
          </a:xfrm>
          <a:custGeom>
            <a:avLst/>
            <a:gdLst/>
            <a:ahLst/>
            <a:cxnLst/>
            <a:rect l="0" t="0" r="0" b="0"/>
            <a:pathLst>
              <a:path w="177801" h="203201">
                <a:moveTo>
                  <a:pt x="0" y="0"/>
                </a:moveTo>
                <a:lnTo>
                  <a:pt x="0" y="0"/>
                </a:lnTo>
                <a:lnTo>
                  <a:pt x="8467" y="8466"/>
                </a:lnTo>
                <a:lnTo>
                  <a:pt x="8467" y="16933"/>
                </a:lnTo>
                <a:lnTo>
                  <a:pt x="8467" y="25400"/>
                </a:lnTo>
                <a:lnTo>
                  <a:pt x="8467" y="33866"/>
                </a:lnTo>
                <a:lnTo>
                  <a:pt x="8467" y="50800"/>
                </a:lnTo>
                <a:lnTo>
                  <a:pt x="8467" y="76200"/>
                </a:lnTo>
                <a:lnTo>
                  <a:pt x="8467" y="93133"/>
                </a:lnTo>
                <a:lnTo>
                  <a:pt x="8467" y="110066"/>
                </a:lnTo>
                <a:lnTo>
                  <a:pt x="8467" y="135466"/>
                </a:lnTo>
                <a:lnTo>
                  <a:pt x="0" y="152400"/>
                </a:lnTo>
                <a:lnTo>
                  <a:pt x="8467" y="160866"/>
                </a:lnTo>
                <a:lnTo>
                  <a:pt x="8467" y="177800"/>
                </a:lnTo>
                <a:lnTo>
                  <a:pt x="8467" y="186266"/>
                </a:lnTo>
                <a:lnTo>
                  <a:pt x="8467" y="194733"/>
                </a:lnTo>
                <a:lnTo>
                  <a:pt x="8467" y="203200"/>
                </a:lnTo>
                <a:lnTo>
                  <a:pt x="8467" y="203200"/>
                </a:lnTo>
                <a:lnTo>
                  <a:pt x="8467" y="203200"/>
                </a:lnTo>
                <a:lnTo>
                  <a:pt x="8467" y="203200"/>
                </a:lnTo>
                <a:lnTo>
                  <a:pt x="8467" y="194733"/>
                </a:lnTo>
                <a:lnTo>
                  <a:pt x="8467" y="186266"/>
                </a:lnTo>
                <a:lnTo>
                  <a:pt x="8467" y="177800"/>
                </a:lnTo>
                <a:lnTo>
                  <a:pt x="8467" y="160866"/>
                </a:lnTo>
                <a:lnTo>
                  <a:pt x="8467" y="143933"/>
                </a:lnTo>
                <a:lnTo>
                  <a:pt x="16933" y="127000"/>
                </a:lnTo>
                <a:lnTo>
                  <a:pt x="25400" y="101600"/>
                </a:lnTo>
                <a:lnTo>
                  <a:pt x="25400" y="93133"/>
                </a:lnTo>
                <a:lnTo>
                  <a:pt x="33867" y="76200"/>
                </a:lnTo>
                <a:lnTo>
                  <a:pt x="42333" y="59266"/>
                </a:lnTo>
                <a:lnTo>
                  <a:pt x="59267" y="50800"/>
                </a:lnTo>
                <a:lnTo>
                  <a:pt x="76200" y="42333"/>
                </a:lnTo>
                <a:lnTo>
                  <a:pt x="93133" y="33866"/>
                </a:lnTo>
                <a:lnTo>
                  <a:pt x="101600" y="33866"/>
                </a:lnTo>
                <a:lnTo>
                  <a:pt x="118533" y="33866"/>
                </a:lnTo>
                <a:lnTo>
                  <a:pt x="135467" y="33866"/>
                </a:lnTo>
                <a:lnTo>
                  <a:pt x="152400" y="33866"/>
                </a:lnTo>
                <a:lnTo>
                  <a:pt x="160867" y="50800"/>
                </a:lnTo>
                <a:lnTo>
                  <a:pt x="169333" y="59266"/>
                </a:lnTo>
                <a:lnTo>
                  <a:pt x="169333" y="76200"/>
                </a:lnTo>
                <a:lnTo>
                  <a:pt x="177800" y="101600"/>
                </a:lnTo>
                <a:lnTo>
                  <a:pt x="177800" y="127000"/>
                </a:lnTo>
                <a:lnTo>
                  <a:pt x="169333" y="152400"/>
                </a:lnTo>
                <a:lnTo>
                  <a:pt x="169333" y="169333"/>
                </a:lnTo>
                <a:lnTo>
                  <a:pt x="169333" y="169333"/>
                </a:lnTo>
                <a:lnTo>
                  <a:pt x="169333" y="194733"/>
                </a:lnTo>
                <a:lnTo>
                  <a:pt x="169333" y="1947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1176867" y="3454400"/>
            <a:ext cx="457201" cy="821268"/>
          </a:xfrm>
          <a:custGeom>
            <a:avLst/>
            <a:gdLst/>
            <a:ahLst/>
            <a:cxnLst/>
            <a:rect l="0" t="0" r="0" b="0"/>
            <a:pathLst>
              <a:path w="457201" h="821268">
                <a:moveTo>
                  <a:pt x="93133" y="821267"/>
                </a:moveTo>
                <a:lnTo>
                  <a:pt x="93133" y="821267"/>
                </a:lnTo>
                <a:lnTo>
                  <a:pt x="93133" y="821267"/>
                </a:lnTo>
                <a:lnTo>
                  <a:pt x="93133" y="821267"/>
                </a:lnTo>
                <a:lnTo>
                  <a:pt x="93133" y="821267"/>
                </a:lnTo>
                <a:lnTo>
                  <a:pt x="93133" y="812800"/>
                </a:lnTo>
                <a:lnTo>
                  <a:pt x="93133" y="812800"/>
                </a:lnTo>
                <a:lnTo>
                  <a:pt x="93133" y="804333"/>
                </a:lnTo>
                <a:lnTo>
                  <a:pt x="84666" y="795867"/>
                </a:lnTo>
                <a:lnTo>
                  <a:pt x="84666" y="795867"/>
                </a:lnTo>
                <a:lnTo>
                  <a:pt x="84666" y="787400"/>
                </a:lnTo>
                <a:lnTo>
                  <a:pt x="84666" y="778933"/>
                </a:lnTo>
                <a:lnTo>
                  <a:pt x="76200" y="770467"/>
                </a:lnTo>
                <a:lnTo>
                  <a:pt x="76200" y="762000"/>
                </a:lnTo>
                <a:lnTo>
                  <a:pt x="67733" y="753533"/>
                </a:lnTo>
                <a:lnTo>
                  <a:pt x="59266" y="736600"/>
                </a:lnTo>
                <a:lnTo>
                  <a:pt x="59266" y="728133"/>
                </a:lnTo>
                <a:lnTo>
                  <a:pt x="50800" y="719667"/>
                </a:lnTo>
                <a:lnTo>
                  <a:pt x="42333" y="711200"/>
                </a:lnTo>
                <a:lnTo>
                  <a:pt x="42333" y="694267"/>
                </a:lnTo>
                <a:lnTo>
                  <a:pt x="33866" y="685800"/>
                </a:lnTo>
                <a:lnTo>
                  <a:pt x="33866" y="668867"/>
                </a:lnTo>
                <a:lnTo>
                  <a:pt x="25400" y="651933"/>
                </a:lnTo>
                <a:lnTo>
                  <a:pt x="25400" y="635000"/>
                </a:lnTo>
                <a:lnTo>
                  <a:pt x="16933" y="626533"/>
                </a:lnTo>
                <a:lnTo>
                  <a:pt x="8466" y="601133"/>
                </a:lnTo>
                <a:lnTo>
                  <a:pt x="8466" y="584200"/>
                </a:lnTo>
                <a:lnTo>
                  <a:pt x="8466" y="567267"/>
                </a:lnTo>
                <a:lnTo>
                  <a:pt x="0" y="550333"/>
                </a:lnTo>
                <a:lnTo>
                  <a:pt x="0" y="533400"/>
                </a:lnTo>
                <a:lnTo>
                  <a:pt x="0" y="516467"/>
                </a:lnTo>
                <a:lnTo>
                  <a:pt x="0" y="491067"/>
                </a:lnTo>
                <a:lnTo>
                  <a:pt x="0" y="474133"/>
                </a:lnTo>
                <a:lnTo>
                  <a:pt x="8466" y="457200"/>
                </a:lnTo>
                <a:lnTo>
                  <a:pt x="8466" y="431800"/>
                </a:lnTo>
                <a:lnTo>
                  <a:pt x="16933" y="406400"/>
                </a:lnTo>
                <a:lnTo>
                  <a:pt x="25400" y="389467"/>
                </a:lnTo>
                <a:lnTo>
                  <a:pt x="25400" y="364067"/>
                </a:lnTo>
                <a:lnTo>
                  <a:pt x="33866" y="347133"/>
                </a:lnTo>
                <a:lnTo>
                  <a:pt x="42333" y="321733"/>
                </a:lnTo>
                <a:lnTo>
                  <a:pt x="42333" y="304800"/>
                </a:lnTo>
                <a:lnTo>
                  <a:pt x="50800" y="279400"/>
                </a:lnTo>
                <a:lnTo>
                  <a:pt x="59266" y="262467"/>
                </a:lnTo>
                <a:lnTo>
                  <a:pt x="76200" y="245533"/>
                </a:lnTo>
                <a:lnTo>
                  <a:pt x="84666" y="220133"/>
                </a:lnTo>
                <a:lnTo>
                  <a:pt x="93133" y="203200"/>
                </a:lnTo>
                <a:lnTo>
                  <a:pt x="101600" y="186267"/>
                </a:lnTo>
                <a:lnTo>
                  <a:pt x="118533" y="169333"/>
                </a:lnTo>
                <a:lnTo>
                  <a:pt x="127000" y="152400"/>
                </a:lnTo>
                <a:lnTo>
                  <a:pt x="143933" y="135467"/>
                </a:lnTo>
                <a:lnTo>
                  <a:pt x="152400" y="127000"/>
                </a:lnTo>
                <a:lnTo>
                  <a:pt x="160866" y="110067"/>
                </a:lnTo>
                <a:lnTo>
                  <a:pt x="177800" y="93133"/>
                </a:lnTo>
                <a:lnTo>
                  <a:pt x="186266" y="84667"/>
                </a:lnTo>
                <a:lnTo>
                  <a:pt x="203200" y="76200"/>
                </a:lnTo>
                <a:lnTo>
                  <a:pt x="220133" y="67733"/>
                </a:lnTo>
                <a:lnTo>
                  <a:pt x="228600" y="59267"/>
                </a:lnTo>
                <a:lnTo>
                  <a:pt x="254000" y="50800"/>
                </a:lnTo>
                <a:lnTo>
                  <a:pt x="262466" y="42333"/>
                </a:lnTo>
                <a:lnTo>
                  <a:pt x="279400" y="42333"/>
                </a:lnTo>
                <a:lnTo>
                  <a:pt x="304800" y="33867"/>
                </a:lnTo>
                <a:lnTo>
                  <a:pt x="313266" y="33867"/>
                </a:lnTo>
                <a:lnTo>
                  <a:pt x="330200" y="25400"/>
                </a:lnTo>
                <a:lnTo>
                  <a:pt x="355600" y="25400"/>
                </a:lnTo>
                <a:lnTo>
                  <a:pt x="364066" y="16933"/>
                </a:lnTo>
                <a:lnTo>
                  <a:pt x="381000" y="16933"/>
                </a:lnTo>
                <a:lnTo>
                  <a:pt x="389466" y="16933"/>
                </a:lnTo>
                <a:lnTo>
                  <a:pt x="406400" y="16933"/>
                </a:lnTo>
                <a:lnTo>
                  <a:pt x="423333" y="8467"/>
                </a:lnTo>
                <a:lnTo>
                  <a:pt x="431800" y="8467"/>
                </a:lnTo>
                <a:lnTo>
                  <a:pt x="440266" y="8467"/>
                </a:lnTo>
                <a:lnTo>
                  <a:pt x="440266" y="8467"/>
                </a:lnTo>
                <a:lnTo>
                  <a:pt x="448733" y="0"/>
                </a:lnTo>
                <a:lnTo>
                  <a:pt x="448733" y="0"/>
                </a:lnTo>
                <a:lnTo>
                  <a:pt x="457200" y="0"/>
                </a:lnTo>
                <a:lnTo>
                  <a:pt x="4572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1566333" y="3378200"/>
            <a:ext cx="127001" cy="203201"/>
          </a:xfrm>
          <a:custGeom>
            <a:avLst/>
            <a:gdLst/>
            <a:ahLst/>
            <a:cxnLst/>
            <a:rect l="0" t="0" r="0" b="0"/>
            <a:pathLst>
              <a:path w="127001" h="203201">
                <a:moveTo>
                  <a:pt x="0" y="0"/>
                </a:moveTo>
                <a:lnTo>
                  <a:pt x="8467" y="0"/>
                </a:lnTo>
                <a:lnTo>
                  <a:pt x="8467" y="0"/>
                </a:lnTo>
                <a:lnTo>
                  <a:pt x="8467" y="0"/>
                </a:lnTo>
                <a:lnTo>
                  <a:pt x="8467" y="0"/>
                </a:lnTo>
                <a:lnTo>
                  <a:pt x="8467" y="8467"/>
                </a:lnTo>
                <a:lnTo>
                  <a:pt x="8467" y="8467"/>
                </a:lnTo>
                <a:lnTo>
                  <a:pt x="16934" y="8467"/>
                </a:lnTo>
                <a:lnTo>
                  <a:pt x="16934" y="16933"/>
                </a:lnTo>
                <a:lnTo>
                  <a:pt x="25400" y="16933"/>
                </a:lnTo>
                <a:lnTo>
                  <a:pt x="25400" y="16933"/>
                </a:lnTo>
                <a:lnTo>
                  <a:pt x="33867" y="25400"/>
                </a:lnTo>
                <a:lnTo>
                  <a:pt x="42334" y="25400"/>
                </a:lnTo>
                <a:lnTo>
                  <a:pt x="50800" y="33867"/>
                </a:lnTo>
                <a:lnTo>
                  <a:pt x="59267" y="33867"/>
                </a:lnTo>
                <a:lnTo>
                  <a:pt x="67734" y="42333"/>
                </a:lnTo>
                <a:lnTo>
                  <a:pt x="76200" y="42333"/>
                </a:lnTo>
                <a:lnTo>
                  <a:pt x="84667" y="50800"/>
                </a:lnTo>
                <a:lnTo>
                  <a:pt x="93134" y="50800"/>
                </a:lnTo>
                <a:lnTo>
                  <a:pt x="101600" y="59267"/>
                </a:lnTo>
                <a:lnTo>
                  <a:pt x="110067" y="59267"/>
                </a:lnTo>
                <a:lnTo>
                  <a:pt x="118534" y="67733"/>
                </a:lnTo>
                <a:lnTo>
                  <a:pt x="118534" y="67733"/>
                </a:lnTo>
                <a:lnTo>
                  <a:pt x="127000" y="76200"/>
                </a:lnTo>
                <a:lnTo>
                  <a:pt x="127000" y="76200"/>
                </a:lnTo>
                <a:lnTo>
                  <a:pt x="127000" y="84667"/>
                </a:lnTo>
                <a:lnTo>
                  <a:pt x="118534" y="84667"/>
                </a:lnTo>
                <a:lnTo>
                  <a:pt x="118534" y="93133"/>
                </a:lnTo>
                <a:lnTo>
                  <a:pt x="110067" y="101600"/>
                </a:lnTo>
                <a:lnTo>
                  <a:pt x="101600" y="101600"/>
                </a:lnTo>
                <a:lnTo>
                  <a:pt x="101600" y="110067"/>
                </a:lnTo>
                <a:lnTo>
                  <a:pt x="93134" y="118533"/>
                </a:lnTo>
                <a:lnTo>
                  <a:pt x="84667" y="127000"/>
                </a:lnTo>
                <a:lnTo>
                  <a:pt x="76200" y="135467"/>
                </a:lnTo>
                <a:lnTo>
                  <a:pt x="67734" y="143933"/>
                </a:lnTo>
                <a:lnTo>
                  <a:pt x="50800" y="160867"/>
                </a:lnTo>
                <a:lnTo>
                  <a:pt x="42334" y="169333"/>
                </a:lnTo>
                <a:lnTo>
                  <a:pt x="42334" y="186267"/>
                </a:lnTo>
                <a:lnTo>
                  <a:pt x="42334" y="186267"/>
                </a:lnTo>
                <a:lnTo>
                  <a:pt x="33867" y="203200"/>
                </a:lnTo>
                <a:lnTo>
                  <a:pt x="33867" y="203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1498600" y="4182533"/>
            <a:ext cx="203201" cy="338668"/>
          </a:xfrm>
          <a:custGeom>
            <a:avLst/>
            <a:gdLst/>
            <a:ahLst/>
            <a:cxnLst/>
            <a:rect l="0" t="0" r="0" b="0"/>
            <a:pathLst>
              <a:path w="203201" h="338668">
                <a:moveTo>
                  <a:pt x="160867" y="42334"/>
                </a:moveTo>
                <a:lnTo>
                  <a:pt x="160867" y="42334"/>
                </a:lnTo>
                <a:lnTo>
                  <a:pt x="160867" y="50800"/>
                </a:lnTo>
                <a:lnTo>
                  <a:pt x="160867" y="59267"/>
                </a:lnTo>
                <a:lnTo>
                  <a:pt x="160867" y="59267"/>
                </a:lnTo>
                <a:lnTo>
                  <a:pt x="152400" y="59267"/>
                </a:lnTo>
                <a:lnTo>
                  <a:pt x="152400" y="67734"/>
                </a:lnTo>
                <a:lnTo>
                  <a:pt x="152400" y="67734"/>
                </a:lnTo>
                <a:lnTo>
                  <a:pt x="152400" y="67734"/>
                </a:lnTo>
                <a:lnTo>
                  <a:pt x="152400" y="67734"/>
                </a:lnTo>
                <a:lnTo>
                  <a:pt x="152400" y="67734"/>
                </a:lnTo>
                <a:lnTo>
                  <a:pt x="152400" y="67734"/>
                </a:lnTo>
                <a:lnTo>
                  <a:pt x="152400" y="59267"/>
                </a:lnTo>
                <a:lnTo>
                  <a:pt x="152400" y="59267"/>
                </a:lnTo>
                <a:lnTo>
                  <a:pt x="143933" y="50800"/>
                </a:lnTo>
                <a:lnTo>
                  <a:pt x="143933" y="42334"/>
                </a:lnTo>
                <a:lnTo>
                  <a:pt x="135467" y="33867"/>
                </a:lnTo>
                <a:lnTo>
                  <a:pt x="135467" y="25400"/>
                </a:lnTo>
                <a:lnTo>
                  <a:pt x="127000" y="16934"/>
                </a:lnTo>
                <a:lnTo>
                  <a:pt x="118533" y="8467"/>
                </a:lnTo>
                <a:lnTo>
                  <a:pt x="110067" y="8467"/>
                </a:lnTo>
                <a:lnTo>
                  <a:pt x="101600" y="0"/>
                </a:lnTo>
                <a:lnTo>
                  <a:pt x="84667" y="8467"/>
                </a:lnTo>
                <a:lnTo>
                  <a:pt x="76200" y="8467"/>
                </a:lnTo>
                <a:lnTo>
                  <a:pt x="67733" y="16934"/>
                </a:lnTo>
                <a:lnTo>
                  <a:pt x="50800" y="25400"/>
                </a:lnTo>
                <a:lnTo>
                  <a:pt x="42333" y="33867"/>
                </a:lnTo>
                <a:lnTo>
                  <a:pt x="33867" y="42334"/>
                </a:lnTo>
                <a:lnTo>
                  <a:pt x="33867" y="50800"/>
                </a:lnTo>
                <a:lnTo>
                  <a:pt x="25400" y="67734"/>
                </a:lnTo>
                <a:lnTo>
                  <a:pt x="25400" y="76200"/>
                </a:lnTo>
                <a:lnTo>
                  <a:pt x="25400" y="84667"/>
                </a:lnTo>
                <a:lnTo>
                  <a:pt x="25400" y="93134"/>
                </a:lnTo>
                <a:lnTo>
                  <a:pt x="33867" y="101600"/>
                </a:lnTo>
                <a:lnTo>
                  <a:pt x="42333" y="110067"/>
                </a:lnTo>
                <a:lnTo>
                  <a:pt x="50800" y="118534"/>
                </a:lnTo>
                <a:lnTo>
                  <a:pt x="59267" y="118534"/>
                </a:lnTo>
                <a:lnTo>
                  <a:pt x="76200" y="127000"/>
                </a:lnTo>
                <a:lnTo>
                  <a:pt x="93133" y="135467"/>
                </a:lnTo>
                <a:lnTo>
                  <a:pt x="110067" y="143934"/>
                </a:lnTo>
                <a:lnTo>
                  <a:pt x="127000" y="152400"/>
                </a:lnTo>
                <a:lnTo>
                  <a:pt x="143933" y="160867"/>
                </a:lnTo>
                <a:lnTo>
                  <a:pt x="160867" y="169334"/>
                </a:lnTo>
                <a:lnTo>
                  <a:pt x="177800" y="177800"/>
                </a:lnTo>
                <a:lnTo>
                  <a:pt x="186267" y="194734"/>
                </a:lnTo>
                <a:lnTo>
                  <a:pt x="194733" y="211667"/>
                </a:lnTo>
                <a:lnTo>
                  <a:pt x="203200" y="228600"/>
                </a:lnTo>
                <a:lnTo>
                  <a:pt x="203200" y="245534"/>
                </a:lnTo>
                <a:lnTo>
                  <a:pt x="194733" y="262467"/>
                </a:lnTo>
                <a:lnTo>
                  <a:pt x="186267" y="279400"/>
                </a:lnTo>
                <a:lnTo>
                  <a:pt x="177800" y="296334"/>
                </a:lnTo>
                <a:lnTo>
                  <a:pt x="160867" y="304800"/>
                </a:lnTo>
                <a:lnTo>
                  <a:pt x="143933" y="321734"/>
                </a:lnTo>
                <a:lnTo>
                  <a:pt x="127000" y="330200"/>
                </a:lnTo>
                <a:lnTo>
                  <a:pt x="101600" y="338667"/>
                </a:lnTo>
                <a:lnTo>
                  <a:pt x="84667" y="338667"/>
                </a:lnTo>
                <a:lnTo>
                  <a:pt x="67733" y="338667"/>
                </a:lnTo>
                <a:lnTo>
                  <a:pt x="50800" y="338667"/>
                </a:lnTo>
                <a:lnTo>
                  <a:pt x="33867" y="330200"/>
                </a:lnTo>
                <a:lnTo>
                  <a:pt x="25400" y="321734"/>
                </a:lnTo>
                <a:lnTo>
                  <a:pt x="8467" y="313267"/>
                </a:lnTo>
                <a:lnTo>
                  <a:pt x="0" y="296334"/>
                </a:lnTo>
                <a:lnTo>
                  <a:pt x="0" y="279400"/>
                </a:lnTo>
                <a:lnTo>
                  <a:pt x="0" y="262467"/>
                </a:lnTo>
                <a:lnTo>
                  <a:pt x="0" y="262467"/>
                </a:lnTo>
                <a:lnTo>
                  <a:pt x="0" y="245534"/>
                </a:lnTo>
                <a:lnTo>
                  <a:pt x="0" y="2455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803400" y="4191000"/>
            <a:ext cx="33868" cy="347134"/>
          </a:xfrm>
          <a:custGeom>
            <a:avLst/>
            <a:gdLst/>
            <a:ahLst/>
            <a:cxnLst/>
            <a:rect l="0" t="0" r="0" b="0"/>
            <a:pathLst>
              <a:path w="33868" h="347134">
                <a:moveTo>
                  <a:pt x="0" y="0"/>
                </a:moveTo>
                <a:lnTo>
                  <a:pt x="0" y="0"/>
                </a:lnTo>
                <a:lnTo>
                  <a:pt x="0" y="0"/>
                </a:lnTo>
                <a:lnTo>
                  <a:pt x="0" y="0"/>
                </a:lnTo>
                <a:lnTo>
                  <a:pt x="0" y="8467"/>
                </a:lnTo>
                <a:lnTo>
                  <a:pt x="0" y="16933"/>
                </a:lnTo>
                <a:lnTo>
                  <a:pt x="0" y="25400"/>
                </a:lnTo>
                <a:lnTo>
                  <a:pt x="0" y="33867"/>
                </a:lnTo>
                <a:lnTo>
                  <a:pt x="0" y="50800"/>
                </a:lnTo>
                <a:lnTo>
                  <a:pt x="0" y="67733"/>
                </a:lnTo>
                <a:lnTo>
                  <a:pt x="8467" y="84667"/>
                </a:lnTo>
                <a:lnTo>
                  <a:pt x="8467" y="101600"/>
                </a:lnTo>
                <a:lnTo>
                  <a:pt x="8467" y="127000"/>
                </a:lnTo>
                <a:lnTo>
                  <a:pt x="16933" y="143933"/>
                </a:lnTo>
                <a:lnTo>
                  <a:pt x="16933" y="169333"/>
                </a:lnTo>
                <a:lnTo>
                  <a:pt x="16933" y="203200"/>
                </a:lnTo>
                <a:lnTo>
                  <a:pt x="25400" y="228600"/>
                </a:lnTo>
                <a:lnTo>
                  <a:pt x="25400" y="245533"/>
                </a:lnTo>
                <a:lnTo>
                  <a:pt x="25400" y="270933"/>
                </a:lnTo>
                <a:lnTo>
                  <a:pt x="33867" y="296333"/>
                </a:lnTo>
                <a:lnTo>
                  <a:pt x="33867" y="313267"/>
                </a:lnTo>
                <a:lnTo>
                  <a:pt x="33867" y="321733"/>
                </a:lnTo>
                <a:lnTo>
                  <a:pt x="33867" y="338667"/>
                </a:lnTo>
                <a:lnTo>
                  <a:pt x="33867" y="338667"/>
                </a:lnTo>
                <a:lnTo>
                  <a:pt x="33867" y="347133"/>
                </a:lnTo>
                <a:lnTo>
                  <a:pt x="33867" y="347133"/>
                </a:lnTo>
                <a:lnTo>
                  <a:pt x="33867" y="338667"/>
                </a:lnTo>
                <a:lnTo>
                  <a:pt x="33867" y="338667"/>
                </a:lnTo>
                <a:lnTo>
                  <a:pt x="33867" y="330200"/>
                </a:lnTo>
                <a:lnTo>
                  <a:pt x="33867" y="330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752600" y="4326467"/>
            <a:ext cx="203201" cy="8467"/>
          </a:xfrm>
          <a:custGeom>
            <a:avLst/>
            <a:gdLst/>
            <a:ahLst/>
            <a:cxnLst/>
            <a:rect l="0" t="0" r="0" b="0"/>
            <a:pathLst>
              <a:path w="203201" h="8467">
                <a:moveTo>
                  <a:pt x="0" y="8466"/>
                </a:moveTo>
                <a:lnTo>
                  <a:pt x="0" y="8466"/>
                </a:lnTo>
                <a:lnTo>
                  <a:pt x="0" y="8466"/>
                </a:lnTo>
                <a:lnTo>
                  <a:pt x="0" y="8466"/>
                </a:lnTo>
                <a:lnTo>
                  <a:pt x="0" y="8466"/>
                </a:lnTo>
                <a:lnTo>
                  <a:pt x="0" y="8466"/>
                </a:lnTo>
                <a:lnTo>
                  <a:pt x="8467" y="8466"/>
                </a:lnTo>
                <a:lnTo>
                  <a:pt x="16933" y="8466"/>
                </a:lnTo>
                <a:lnTo>
                  <a:pt x="25400" y="0"/>
                </a:lnTo>
                <a:lnTo>
                  <a:pt x="42333" y="0"/>
                </a:lnTo>
                <a:lnTo>
                  <a:pt x="59267" y="0"/>
                </a:lnTo>
                <a:lnTo>
                  <a:pt x="76200" y="0"/>
                </a:lnTo>
                <a:lnTo>
                  <a:pt x="93133" y="0"/>
                </a:lnTo>
                <a:lnTo>
                  <a:pt x="118533" y="0"/>
                </a:lnTo>
                <a:lnTo>
                  <a:pt x="135467" y="0"/>
                </a:lnTo>
                <a:lnTo>
                  <a:pt x="152400" y="0"/>
                </a:lnTo>
                <a:lnTo>
                  <a:pt x="169333" y="8466"/>
                </a:lnTo>
                <a:lnTo>
                  <a:pt x="186267" y="8466"/>
                </a:lnTo>
                <a:lnTo>
                  <a:pt x="186267" y="8466"/>
                </a:lnTo>
                <a:lnTo>
                  <a:pt x="203200" y="8466"/>
                </a:lnTo>
                <a:lnTo>
                  <a:pt x="203200"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1964267" y="4334933"/>
            <a:ext cx="169334" cy="211668"/>
          </a:xfrm>
          <a:custGeom>
            <a:avLst/>
            <a:gdLst/>
            <a:ahLst/>
            <a:cxnLst/>
            <a:rect l="0" t="0" r="0" b="0"/>
            <a:pathLst>
              <a:path w="169334" h="211668">
                <a:moveTo>
                  <a:pt x="93133" y="59267"/>
                </a:moveTo>
                <a:lnTo>
                  <a:pt x="101600" y="59267"/>
                </a:lnTo>
                <a:lnTo>
                  <a:pt x="101600" y="59267"/>
                </a:lnTo>
                <a:lnTo>
                  <a:pt x="101600" y="59267"/>
                </a:lnTo>
                <a:lnTo>
                  <a:pt x="110066" y="59267"/>
                </a:lnTo>
                <a:lnTo>
                  <a:pt x="110066" y="59267"/>
                </a:lnTo>
                <a:lnTo>
                  <a:pt x="110066" y="50800"/>
                </a:lnTo>
                <a:lnTo>
                  <a:pt x="110066" y="50800"/>
                </a:lnTo>
                <a:lnTo>
                  <a:pt x="101600" y="42334"/>
                </a:lnTo>
                <a:lnTo>
                  <a:pt x="101600" y="33867"/>
                </a:lnTo>
                <a:lnTo>
                  <a:pt x="93133" y="25400"/>
                </a:lnTo>
                <a:lnTo>
                  <a:pt x="84666" y="16934"/>
                </a:lnTo>
                <a:lnTo>
                  <a:pt x="76200" y="8467"/>
                </a:lnTo>
                <a:lnTo>
                  <a:pt x="67733" y="0"/>
                </a:lnTo>
                <a:lnTo>
                  <a:pt x="59266" y="0"/>
                </a:lnTo>
                <a:lnTo>
                  <a:pt x="50800" y="0"/>
                </a:lnTo>
                <a:lnTo>
                  <a:pt x="42333" y="0"/>
                </a:lnTo>
                <a:lnTo>
                  <a:pt x="33866" y="8467"/>
                </a:lnTo>
                <a:lnTo>
                  <a:pt x="25400" y="16934"/>
                </a:lnTo>
                <a:lnTo>
                  <a:pt x="16933" y="25400"/>
                </a:lnTo>
                <a:lnTo>
                  <a:pt x="8466" y="42334"/>
                </a:lnTo>
                <a:lnTo>
                  <a:pt x="8466" y="59267"/>
                </a:lnTo>
                <a:lnTo>
                  <a:pt x="0" y="76200"/>
                </a:lnTo>
                <a:lnTo>
                  <a:pt x="0" y="93134"/>
                </a:lnTo>
                <a:lnTo>
                  <a:pt x="0" y="110067"/>
                </a:lnTo>
                <a:lnTo>
                  <a:pt x="0" y="135467"/>
                </a:lnTo>
                <a:lnTo>
                  <a:pt x="0" y="152400"/>
                </a:lnTo>
                <a:lnTo>
                  <a:pt x="8466" y="169334"/>
                </a:lnTo>
                <a:lnTo>
                  <a:pt x="8466" y="177800"/>
                </a:lnTo>
                <a:lnTo>
                  <a:pt x="16933" y="186267"/>
                </a:lnTo>
                <a:lnTo>
                  <a:pt x="25400" y="194734"/>
                </a:lnTo>
                <a:lnTo>
                  <a:pt x="33866" y="203200"/>
                </a:lnTo>
                <a:lnTo>
                  <a:pt x="42333" y="203200"/>
                </a:lnTo>
                <a:lnTo>
                  <a:pt x="50800" y="203200"/>
                </a:lnTo>
                <a:lnTo>
                  <a:pt x="59266" y="194734"/>
                </a:lnTo>
                <a:lnTo>
                  <a:pt x="67733" y="194734"/>
                </a:lnTo>
                <a:lnTo>
                  <a:pt x="76200" y="186267"/>
                </a:lnTo>
                <a:lnTo>
                  <a:pt x="84666" y="169334"/>
                </a:lnTo>
                <a:lnTo>
                  <a:pt x="84666" y="152400"/>
                </a:lnTo>
                <a:lnTo>
                  <a:pt x="93133" y="135467"/>
                </a:lnTo>
                <a:lnTo>
                  <a:pt x="101600" y="118534"/>
                </a:lnTo>
                <a:lnTo>
                  <a:pt x="110066" y="93134"/>
                </a:lnTo>
                <a:lnTo>
                  <a:pt x="110066" y="76200"/>
                </a:lnTo>
                <a:lnTo>
                  <a:pt x="110066" y="59267"/>
                </a:lnTo>
                <a:lnTo>
                  <a:pt x="110066" y="50800"/>
                </a:lnTo>
                <a:lnTo>
                  <a:pt x="110066" y="42334"/>
                </a:lnTo>
                <a:lnTo>
                  <a:pt x="110066" y="33867"/>
                </a:lnTo>
                <a:lnTo>
                  <a:pt x="110066" y="25400"/>
                </a:lnTo>
                <a:lnTo>
                  <a:pt x="110066" y="25400"/>
                </a:lnTo>
                <a:lnTo>
                  <a:pt x="110066" y="25400"/>
                </a:lnTo>
                <a:lnTo>
                  <a:pt x="110066" y="25400"/>
                </a:lnTo>
                <a:lnTo>
                  <a:pt x="110066" y="25400"/>
                </a:lnTo>
                <a:lnTo>
                  <a:pt x="110066" y="33867"/>
                </a:lnTo>
                <a:lnTo>
                  <a:pt x="110066" y="42334"/>
                </a:lnTo>
                <a:lnTo>
                  <a:pt x="110066" y="59267"/>
                </a:lnTo>
                <a:lnTo>
                  <a:pt x="110066" y="76200"/>
                </a:lnTo>
                <a:lnTo>
                  <a:pt x="110066" y="84667"/>
                </a:lnTo>
                <a:lnTo>
                  <a:pt x="118533" y="101600"/>
                </a:lnTo>
                <a:lnTo>
                  <a:pt x="118533" y="127000"/>
                </a:lnTo>
                <a:lnTo>
                  <a:pt x="118533" y="143934"/>
                </a:lnTo>
                <a:lnTo>
                  <a:pt x="127000" y="152400"/>
                </a:lnTo>
                <a:lnTo>
                  <a:pt x="127000" y="169334"/>
                </a:lnTo>
                <a:lnTo>
                  <a:pt x="135466" y="186267"/>
                </a:lnTo>
                <a:lnTo>
                  <a:pt x="135466" y="194734"/>
                </a:lnTo>
                <a:lnTo>
                  <a:pt x="143933" y="203200"/>
                </a:lnTo>
                <a:lnTo>
                  <a:pt x="143933" y="203200"/>
                </a:lnTo>
                <a:lnTo>
                  <a:pt x="152400" y="211667"/>
                </a:lnTo>
                <a:lnTo>
                  <a:pt x="160866" y="203200"/>
                </a:lnTo>
                <a:lnTo>
                  <a:pt x="160866" y="203200"/>
                </a:lnTo>
                <a:lnTo>
                  <a:pt x="169333" y="194734"/>
                </a:lnTo>
                <a:lnTo>
                  <a:pt x="169333" y="194734"/>
                </a:lnTo>
                <a:lnTo>
                  <a:pt x="169333" y="177800"/>
                </a:lnTo>
                <a:lnTo>
                  <a:pt x="1693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159000" y="4343400"/>
            <a:ext cx="127001" cy="169334"/>
          </a:xfrm>
          <a:custGeom>
            <a:avLst/>
            <a:gdLst/>
            <a:ahLst/>
            <a:cxnLst/>
            <a:rect l="0" t="0" r="0" b="0"/>
            <a:pathLst>
              <a:path w="127001" h="169334">
                <a:moveTo>
                  <a:pt x="0" y="0"/>
                </a:moveTo>
                <a:lnTo>
                  <a:pt x="0" y="0"/>
                </a:lnTo>
                <a:lnTo>
                  <a:pt x="0" y="0"/>
                </a:lnTo>
                <a:lnTo>
                  <a:pt x="0" y="8467"/>
                </a:lnTo>
                <a:lnTo>
                  <a:pt x="8467" y="25400"/>
                </a:lnTo>
                <a:lnTo>
                  <a:pt x="8467" y="33867"/>
                </a:lnTo>
                <a:lnTo>
                  <a:pt x="8467" y="50800"/>
                </a:lnTo>
                <a:lnTo>
                  <a:pt x="16933" y="67733"/>
                </a:lnTo>
                <a:lnTo>
                  <a:pt x="16933" y="84667"/>
                </a:lnTo>
                <a:lnTo>
                  <a:pt x="25400" y="101600"/>
                </a:lnTo>
                <a:lnTo>
                  <a:pt x="25400" y="118533"/>
                </a:lnTo>
                <a:lnTo>
                  <a:pt x="25400" y="127000"/>
                </a:lnTo>
                <a:lnTo>
                  <a:pt x="25400" y="143933"/>
                </a:lnTo>
                <a:lnTo>
                  <a:pt x="33867" y="152400"/>
                </a:lnTo>
                <a:lnTo>
                  <a:pt x="33867" y="160867"/>
                </a:lnTo>
                <a:lnTo>
                  <a:pt x="33867" y="169333"/>
                </a:lnTo>
                <a:lnTo>
                  <a:pt x="33867" y="169333"/>
                </a:lnTo>
                <a:lnTo>
                  <a:pt x="33867" y="169333"/>
                </a:lnTo>
                <a:lnTo>
                  <a:pt x="33867" y="169333"/>
                </a:lnTo>
                <a:lnTo>
                  <a:pt x="33867" y="160867"/>
                </a:lnTo>
                <a:lnTo>
                  <a:pt x="33867" y="152400"/>
                </a:lnTo>
                <a:lnTo>
                  <a:pt x="33867" y="135467"/>
                </a:lnTo>
                <a:lnTo>
                  <a:pt x="33867" y="118533"/>
                </a:lnTo>
                <a:lnTo>
                  <a:pt x="42333" y="93133"/>
                </a:lnTo>
                <a:lnTo>
                  <a:pt x="42333" y="76200"/>
                </a:lnTo>
                <a:lnTo>
                  <a:pt x="42333" y="59267"/>
                </a:lnTo>
                <a:lnTo>
                  <a:pt x="50800" y="42333"/>
                </a:lnTo>
                <a:lnTo>
                  <a:pt x="50800" y="25400"/>
                </a:lnTo>
                <a:lnTo>
                  <a:pt x="59267" y="16933"/>
                </a:lnTo>
                <a:lnTo>
                  <a:pt x="59267" y="16933"/>
                </a:lnTo>
                <a:lnTo>
                  <a:pt x="67733" y="8467"/>
                </a:lnTo>
                <a:lnTo>
                  <a:pt x="76200" y="8467"/>
                </a:lnTo>
                <a:lnTo>
                  <a:pt x="84667" y="8467"/>
                </a:lnTo>
                <a:lnTo>
                  <a:pt x="93133" y="8467"/>
                </a:lnTo>
                <a:lnTo>
                  <a:pt x="101600" y="16933"/>
                </a:lnTo>
                <a:lnTo>
                  <a:pt x="101600" y="16933"/>
                </a:lnTo>
                <a:lnTo>
                  <a:pt x="110067" y="16933"/>
                </a:lnTo>
                <a:lnTo>
                  <a:pt x="118533" y="16933"/>
                </a:lnTo>
                <a:lnTo>
                  <a:pt x="118533" y="16933"/>
                </a:lnTo>
                <a:lnTo>
                  <a:pt x="127000" y="16933"/>
                </a:lnTo>
                <a:lnTo>
                  <a:pt x="127000"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2396067" y="4182533"/>
            <a:ext cx="33867" cy="338668"/>
          </a:xfrm>
          <a:custGeom>
            <a:avLst/>
            <a:gdLst/>
            <a:ahLst/>
            <a:cxnLst/>
            <a:rect l="0" t="0" r="0" b="0"/>
            <a:pathLst>
              <a:path w="33867" h="338668">
                <a:moveTo>
                  <a:pt x="0" y="0"/>
                </a:moveTo>
                <a:lnTo>
                  <a:pt x="0" y="8467"/>
                </a:lnTo>
                <a:lnTo>
                  <a:pt x="0" y="8467"/>
                </a:lnTo>
                <a:lnTo>
                  <a:pt x="0" y="16934"/>
                </a:lnTo>
                <a:lnTo>
                  <a:pt x="0" y="25400"/>
                </a:lnTo>
                <a:lnTo>
                  <a:pt x="0" y="33867"/>
                </a:lnTo>
                <a:lnTo>
                  <a:pt x="8466" y="50800"/>
                </a:lnTo>
                <a:lnTo>
                  <a:pt x="8466" y="67734"/>
                </a:lnTo>
                <a:lnTo>
                  <a:pt x="8466" y="84667"/>
                </a:lnTo>
                <a:lnTo>
                  <a:pt x="8466" y="118534"/>
                </a:lnTo>
                <a:lnTo>
                  <a:pt x="8466" y="143934"/>
                </a:lnTo>
                <a:lnTo>
                  <a:pt x="8466" y="169334"/>
                </a:lnTo>
                <a:lnTo>
                  <a:pt x="8466" y="194734"/>
                </a:lnTo>
                <a:lnTo>
                  <a:pt x="8466" y="228600"/>
                </a:lnTo>
                <a:lnTo>
                  <a:pt x="16933" y="254000"/>
                </a:lnTo>
                <a:lnTo>
                  <a:pt x="16933" y="270934"/>
                </a:lnTo>
                <a:lnTo>
                  <a:pt x="16933" y="296334"/>
                </a:lnTo>
                <a:lnTo>
                  <a:pt x="16933" y="313267"/>
                </a:lnTo>
                <a:lnTo>
                  <a:pt x="25400" y="321734"/>
                </a:lnTo>
                <a:lnTo>
                  <a:pt x="25400" y="330200"/>
                </a:lnTo>
                <a:lnTo>
                  <a:pt x="25400" y="338667"/>
                </a:lnTo>
                <a:lnTo>
                  <a:pt x="33866" y="338667"/>
                </a:lnTo>
                <a:lnTo>
                  <a:pt x="33866" y="338667"/>
                </a:lnTo>
                <a:lnTo>
                  <a:pt x="25400" y="338667"/>
                </a:lnTo>
                <a:lnTo>
                  <a:pt x="25400" y="338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2328333" y="4343400"/>
            <a:ext cx="177801" cy="25401"/>
          </a:xfrm>
          <a:custGeom>
            <a:avLst/>
            <a:gdLst/>
            <a:ahLst/>
            <a:cxnLst/>
            <a:rect l="0" t="0" r="0" b="0"/>
            <a:pathLst>
              <a:path w="177801" h="25401">
                <a:moveTo>
                  <a:pt x="0" y="25400"/>
                </a:moveTo>
                <a:lnTo>
                  <a:pt x="0" y="25400"/>
                </a:lnTo>
                <a:lnTo>
                  <a:pt x="0" y="25400"/>
                </a:lnTo>
                <a:lnTo>
                  <a:pt x="0" y="25400"/>
                </a:lnTo>
                <a:lnTo>
                  <a:pt x="8467" y="25400"/>
                </a:lnTo>
                <a:lnTo>
                  <a:pt x="16934" y="25400"/>
                </a:lnTo>
                <a:lnTo>
                  <a:pt x="25400" y="25400"/>
                </a:lnTo>
                <a:lnTo>
                  <a:pt x="42334" y="16933"/>
                </a:lnTo>
                <a:lnTo>
                  <a:pt x="59267" y="16933"/>
                </a:lnTo>
                <a:lnTo>
                  <a:pt x="76200" y="16933"/>
                </a:lnTo>
                <a:lnTo>
                  <a:pt x="93134" y="16933"/>
                </a:lnTo>
                <a:lnTo>
                  <a:pt x="110067" y="8467"/>
                </a:lnTo>
                <a:lnTo>
                  <a:pt x="135467" y="8467"/>
                </a:lnTo>
                <a:lnTo>
                  <a:pt x="152400" y="0"/>
                </a:lnTo>
                <a:lnTo>
                  <a:pt x="160867" y="0"/>
                </a:lnTo>
                <a:lnTo>
                  <a:pt x="160867" y="0"/>
                </a:lnTo>
                <a:lnTo>
                  <a:pt x="177800" y="0"/>
                </a:lnTo>
                <a:lnTo>
                  <a:pt x="1778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2540000" y="4343400"/>
            <a:ext cx="25401" cy="177801"/>
          </a:xfrm>
          <a:custGeom>
            <a:avLst/>
            <a:gdLst/>
            <a:ahLst/>
            <a:cxnLst/>
            <a:rect l="0" t="0" r="0" b="0"/>
            <a:pathLst>
              <a:path w="25401" h="177801">
                <a:moveTo>
                  <a:pt x="0" y="0"/>
                </a:moveTo>
                <a:lnTo>
                  <a:pt x="0" y="0"/>
                </a:lnTo>
                <a:lnTo>
                  <a:pt x="0" y="8467"/>
                </a:lnTo>
                <a:lnTo>
                  <a:pt x="8467" y="8467"/>
                </a:lnTo>
                <a:lnTo>
                  <a:pt x="8467" y="16933"/>
                </a:lnTo>
                <a:lnTo>
                  <a:pt x="8467" y="33867"/>
                </a:lnTo>
                <a:lnTo>
                  <a:pt x="16933" y="42333"/>
                </a:lnTo>
                <a:lnTo>
                  <a:pt x="16933" y="59267"/>
                </a:lnTo>
                <a:lnTo>
                  <a:pt x="16933" y="76200"/>
                </a:lnTo>
                <a:lnTo>
                  <a:pt x="16933" y="93133"/>
                </a:lnTo>
                <a:lnTo>
                  <a:pt x="25400" y="118533"/>
                </a:lnTo>
                <a:lnTo>
                  <a:pt x="25400" y="135467"/>
                </a:lnTo>
                <a:lnTo>
                  <a:pt x="25400" y="152400"/>
                </a:lnTo>
                <a:lnTo>
                  <a:pt x="25400" y="160867"/>
                </a:lnTo>
                <a:lnTo>
                  <a:pt x="25400" y="169333"/>
                </a:lnTo>
                <a:lnTo>
                  <a:pt x="25400" y="177800"/>
                </a:lnTo>
                <a:lnTo>
                  <a:pt x="25400" y="177800"/>
                </a:lnTo>
                <a:lnTo>
                  <a:pt x="25400" y="177800"/>
                </a:lnTo>
                <a:lnTo>
                  <a:pt x="25400" y="177800"/>
                </a:lnTo>
                <a:lnTo>
                  <a:pt x="254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2540000" y="4267200"/>
            <a:ext cx="42334" cy="8468"/>
          </a:xfrm>
          <a:custGeom>
            <a:avLst/>
            <a:gdLst/>
            <a:ahLst/>
            <a:cxnLst/>
            <a:rect l="0" t="0" r="0" b="0"/>
            <a:pathLst>
              <a:path w="42334" h="8468">
                <a:moveTo>
                  <a:pt x="0" y="8467"/>
                </a:moveTo>
                <a:lnTo>
                  <a:pt x="0" y="8467"/>
                </a:lnTo>
                <a:lnTo>
                  <a:pt x="0" y="8467"/>
                </a:lnTo>
                <a:lnTo>
                  <a:pt x="0" y="8467"/>
                </a:lnTo>
                <a:lnTo>
                  <a:pt x="8467" y="8467"/>
                </a:lnTo>
                <a:lnTo>
                  <a:pt x="8467" y="0"/>
                </a:lnTo>
                <a:lnTo>
                  <a:pt x="16933" y="0"/>
                </a:lnTo>
                <a:lnTo>
                  <a:pt x="25400" y="0"/>
                </a:lnTo>
                <a:lnTo>
                  <a:pt x="33867" y="0"/>
                </a:lnTo>
                <a:lnTo>
                  <a:pt x="33867" y="0"/>
                </a:lnTo>
                <a:lnTo>
                  <a:pt x="42333" y="0"/>
                </a:lnTo>
                <a:lnTo>
                  <a:pt x="423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2641600" y="4343400"/>
            <a:ext cx="211668" cy="186268"/>
          </a:xfrm>
          <a:custGeom>
            <a:avLst/>
            <a:gdLst/>
            <a:ahLst/>
            <a:cxnLst/>
            <a:rect l="0" t="0" r="0" b="0"/>
            <a:pathLst>
              <a:path w="211668" h="186268">
                <a:moveTo>
                  <a:pt x="0" y="16933"/>
                </a:moveTo>
                <a:lnTo>
                  <a:pt x="0" y="25400"/>
                </a:lnTo>
                <a:lnTo>
                  <a:pt x="8467" y="33867"/>
                </a:lnTo>
                <a:lnTo>
                  <a:pt x="8467" y="59267"/>
                </a:lnTo>
                <a:lnTo>
                  <a:pt x="8467" y="76200"/>
                </a:lnTo>
                <a:lnTo>
                  <a:pt x="16933" y="101600"/>
                </a:lnTo>
                <a:lnTo>
                  <a:pt x="16933" y="118533"/>
                </a:lnTo>
                <a:lnTo>
                  <a:pt x="25400" y="135467"/>
                </a:lnTo>
                <a:lnTo>
                  <a:pt x="25400" y="143933"/>
                </a:lnTo>
                <a:lnTo>
                  <a:pt x="25400" y="160867"/>
                </a:lnTo>
                <a:lnTo>
                  <a:pt x="25400" y="169333"/>
                </a:lnTo>
                <a:lnTo>
                  <a:pt x="25400" y="177800"/>
                </a:lnTo>
                <a:lnTo>
                  <a:pt x="25400" y="177800"/>
                </a:lnTo>
                <a:lnTo>
                  <a:pt x="33867" y="186267"/>
                </a:lnTo>
                <a:lnTo>
                  <a:pt x="33867" y="186267"/>
                </a:lnTo>
                <a:lnTo>
                  <a:pt x="25400" y="177800"/>
                </a:lnTo>
                <a:lnTo>
                  <a:pt x="25400" y="169333"/>
                </a:lnTo>
                <a:lnTo>
                  <a:pt x="25400" y="160867"/>
                </a:lnTo>
                <a:lnTo>
                  <a:pt x="25400" y="143933"/>
                </a:lnTo>
                <a:lnTo>
                  <a:pt x="25400" y="127000"/>
                </a:lnTo>
                <a:lnTo>
                  <a:pt x="33867" y="110067"/>
                </a:lnTo>
                <a:lnTo>
                  <a:pt x="33867" y="93133"/>
                </a:lnTo>
                <a:lnTo>
                  <a:pt x="33867" y="76200"/>
                </a:lnTo>
                <a:lnTo>
                  <a:pt x="42333" y="59267"/>
                </a:lnTo>
                <a:lnTo>
                  <a:pt x="50800" y="42333"/>
                </a:lnTo>
                <a:lnTo>
                  <a:pt x="50800" y="33867"/>
                </a:lnTo>
                <a:lnTo>
                  <a:pt x="59267" y="16933"/>
                </a:lnTo>
                <a:lnTo>
                  <a:pt x="76200" y="8467"/>
                </a:lnTo>
                <a:lnTo>
                  <a:pt x="84667" y="0"/>
                </a:lnTo>
                <a:lnTo>
                  <a:pt x="101600" y="0"/>
                </a:lnTo>
                <a:lnTo>
                  <a:pt x="110067" y="0"/>
                </a:lnTo>
                <a:lnTo>
                  <a:pt x="127000" y="0"/>
                </a:lnTo>
                <a:lnTo>
                  <a:pt x="143933" y="8467"/>
                </a:lnTo>
                <a:lnTo>
                  <a:pt x="152400" y="16933"/>
                </a:lnTo>
                <a:lnTo>
                  <a:pt x="160867" y="33867"/>
                </a:lnTo>
                <a:lnTo>
                  <a:pt x="169333" y="50800"/>
                </a:lnTo>
                <a:lnTo>
                  <a:pt x="177800" y="76200"/>
                </a:lnTo>
                <a:lnTo>
                  <a:pt x="186267" y="93133"/>
                </a:lnTo>
                <a:lnTo>
                  <a:pt x="186267" y="118533"/>
                </a:lnTo>
                <a:lnTo>
                  <a:pt x="194733" y="135467"/>
                </a:lnTo>
                <a:lnTo>
                  <a:pt x="194733" y="160867"/>
                </a:lnTo>
                <a:lnTo>
                  <a:pt x="203200" y="169333"/>
                </a:lnTo>
                <a:lnTo>
                  <a:pt x="203200" y="177800"/>
                </a:lnTo>
                <a:lnTo>
                  <a:pt x="203200" y="186267"/>
                </a:lnTo>
                <a:lnTo>
                  <a:pt x="211667" y="186267"/>
                </a:lnTo>
                <a:lnTo>
                  <a:pt x="211667" y="186267"/>
                </a:lnTo>
                <a:lnTo>
                  <a:pt x="211667" y="186267"/>
                </a:lnTo>
                <a:lnTo>
                  <a:pt x="211667"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2895600" y="4326467"/>
            <a:ext cx="110068" cy="211667"/>
          </a:xfrm>
          <a:custGeom>
            <a:avLst/>
            <a:gdLst/>
            <a:ahLst/>
            <a:cxnLst/>
            <a:rect l="0" t="0" r="0" b="0"/>
            <a:pathLst>
              <a:path w="110068" h="211667">
                <a:moveTo>
                  <a:pt x="84667" y="25400"/>
                </a:moveTo>
                <a:lnTo>
                  <a:pt x="84667" y="25400"/>
                </a:lnTo>
                <a:lnTo>
                  <a:pt x="84667" y="25400"/>
                </a:lnTo>
                <a:lnTo>
                  <a:pt x="84667" y="16933"/>
                </a:lnTo>
                <a:lnTo>
                  <a:pt x="84667" y="8466"/>
                </a:lnTo>
                <a:lnTo>
                  <a:pt x="76200" y="8466"/>
                </a:lnTo>
                <a:lnTo>
                  <a:pt x="76200" y="0"/>
                </a:lnTo>
                <a:lnTo>
                  <a:pt x="67733" y="0"/>
                </a:lnTo>
                <a:lnTo>
                  <a:pt x="59267" y="0"/>
                </a:lnTo>
                <a:lnTo>
                  <a:pt x="50800" y="8466"/>
                </a:lnTo>
                <a:lnTo>
                  <a:pt x="33867" y="16933"/>
                </a:lnTo>
                <a:lnTo>
                  <a:pt x="33867" y="25400"/>
                </a:lnTo>
                <a:lnTo>
                  <a:pt x="16933" y="42333"/>
                </a:lnTo>
                <a:lnTo>
                  <a:pt x="8467" y="67733"/>
                </a:lnTo>
                <a:lnTo>
                  <a:pt x="8467" y="84666"/>
                </a:lnTo>
                <a:lnTo>
                  <a:pt x="0" y="110066"/>
                </a:lnTo>
                <a:lnTo>
                  <a:pt x="0" y="127000"/>
                </a:lnTo>
                <a:lnTo>
                  <a:pt x="0" y="152400"/>
                </a:lnTo>
                <a:lnTo>
                  <a:pt x="8467" y="169333"/>
                </a:lnTo>
                <a:lnTo>
                  <a:pt x="16933" y="186266"/>
                </a:lnTo>
                <a:lnTo>
                  <a:pt x="25400" y="194733"/>
                </a:lnTo>
                <a:lnTo>
                  <a:pt x="33867" y="203200"/>
                </a:lnTo>
                <a:lnTo>
                  <a:pt x="50800" y="203200"/>
                </a:lnTo>
                <a:lnTo>
                  <a:pt x="59267" y="211666"/>
                </a:lnTo>
                <a:lnTo>
                  <a:pt x="76200" y="203200"/>
                </a:lnTo>
                <a:lnTo>
                  <a:pt x="84667" y="203200"/>
                </a:lnTo>
                <a:lnTo>
                  <a:pt x="93133" y="194733"/>
                </a:lnTo>
                <a:lnTo>
                  <a:pt x="101600" y="177800"/>
                </a:lnTo>
                <a:lnTo>
                  <a:pt x="110067" y="160866"/>
                </a:lnTo>
                <a:lnTo>
                  <a:pt x="110067" y="160866"/>
                </a:lnTo>
                <a:lnTo>
                  <a:pt x="110067" y="143933"/>
                </a:lnTo>
                <a:lnTo>
                  <a:pt x="110067" y="143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2853267" y="4343400"/>
            <a:ext cx="169334" cy="423334"/>
          </a:xfrm>
          <a:custGeom>
            <a:avLst/>
            <a:gdLst/>
            <a:ahLst/>
            <a:cxnLst/>
            <a:rect l="0" t="0" r="0" b="0"/>
            <a:pathLst>
              <a:path w="169334" h="423334">
                <a:moveTo>
                  <a:pt x="143933" y="8467"/>
                </a:moveTo>
                <a:lnTo>
                  <a:pt x="143933" y="0"/>
                </a:lnTo>
                <a:lnTo>
                  <a:pt x="135466" y="0"/>
                </a:lnTo>
                <a:lnTo>
                  <a:pt x="127000" y="0"/>
                </a:lnTo>
                <a:lnTo>
                  <a:pt x="127000" y="0"/>
                </a:lnTo>
                <a:lnTo>
                  <a:pt x="127000" y="0"/>
                </a:lnTo>
                <a:lnTo>
                  <a:pt x="127000" y="0"/>
                </a:lnTo>
                <a:lnTo>
                  <a:pt x="127000" y="8467"/>
                </a:lnTo>
                <a:lnTo>
                  <a:pt x="127000" y="16933"/>
                </a:lnTo>
                <a:lnTo>
                  <a:pt x="127000" y="33867"/>
                </a:lnTo>
                <a:lnTo>
                  <a:pt x="135466" y="42333"/>
                </a:lnTo>
                <a:lnTo>
                  <a:pt x="135466" y="59267"/>
                </a:lnTo>
                <a:lnTo>
                  <a:pt x="143933" y="76200"/>
                </a:lnTo>
                <a:lnTo>
                  <a:pt x="152400" y="101600"/>
                </a:lnTo>
                <a:lnTo>
                  <a:pt x="152400" y="118533"/>
                </a:lnTo>
                <a:lnTo>
                  <a:pt x="160866" y="143933"/>
                </a:lnTo>
                <a:lnTo>
                  <a:pt x="160866" y="169333"/>
                </a:lnTo>
                <a:lnTo>
                  <a:pt x="169333" y="194733"/>
                </a:lnTo>
                <a:lnTo>
                  <a:pt x="169333" y="220133"/>
                </a:lnTo>
                <a:lnTo>
                  <a:pt x="169333" y="254000"/>
                </a:lnTo>
                <a:lnTo>
                  <a:pt x="169333" y="279400"/>
                </a:lnTo>
                <a:lnTo>
                  <a:pt x="169333" y="313267"/>
                </a:lnTo>
                <a:lnTo>
                  <a:pt x="160866" y="338667"/>
                </a:lnTo>
                <a:lnTo>
                  <a:pt x="160866" y="355600"/>
                </a:lnTo>
                <a:lnTo>
                  <a:pt x="143933" y="381000"/>
                </a:lnTo>
                <a:lnTo>
                  <a:pt x="127000" y="397933"/>
                </a:lnTo>
                <a:lnTo>
                  <a:pt x="110066" y="406400"/>
                </a:lnTo>
                <a:lnTo>
                  <a:pt x="93133" y="414867"/>
                </a:lnTo>
                <a:lnTo>
                  <a:pt x="67733" y="423333"/>
                </a:lnTo>
                <a:lnTo>
                  <a:pt x="50800" y="423333"/>
                </a:lnTo>
                <a:lnTo>
                  <a:pt x="25400" y="414867"/>
                </a:lnTo>
                <a:lnTo>
                  <a:pt x="25400" y="414867"/>
                </a:lnTo>
                <a:lnTo>
                  <a:pt x="0" y="414867"/>
                </a:lnTo>
                <a:lnTo>
                  <a:pt x="0" y="414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896533" y="4809067"/>
            <a:ext cx="152401" cy="279401"/>
          </a:xfrm>
          <a:custGeom>
            <a:avLst/>
            <a:gdLst/>
            <a:ahLst/>
            <a:cxnLst/>
            <a:rect l="0" t="0" r="0" b="0"/>
            <a:pathLst>
              <a:path w="152401" h="279401">
                <a:moveTo>
                  <a:pt x="0" y="59266"/>
                </a:moveTo>
                <a:lnTo>
                  <a:pt x="0" y="67733"/>
                </a:lnTo>
                <a:lnTo>
                  <a:pt x="8467" y="76200"/>
                </a:lnTo>
                <a:lnTo>
                  <a:pt x="8467" y="76200"/>
                </a:lnTo>
                <a:lnTo>
                  <a:pt x="16934" y="93133"/>
                </a:lnTo>
                <a:lnTo>
                  <a:pt x="16934" y="101600"/>
                </a:lnTo>
                <a:lnTo>
                  <a:pt x="25400" y="118533"/>
                </a:lnTo>
                <a:lnTo>
                  <a:pt x="33867" y="135466"/>
                </a:lnTo>
                <a:lnTo>
                  <a:pt x="42334" y="152400"/>
                </a:lnTo>
                <a:lnTo>
                  <a:pt x="50800" y="169333"/>
                </a:lnTo>
                <a:lnTo>
                  <a:pt x="59267" y="186266"/>
                </a:lnTo>
                <a:lnTo>
                  <a:pt x="67734" y="203200"/>
                </a:lnTo>
                <a:lnTo>
                  <a:pt x="76200" y="220133"/>
                </a:lnTo>
                <a:lnTo>
                  <a:pt x="84667" y="237066"/>
                </a:lnTo>
                <a:lnTo>
                  <a:pt x="93134" y="254000"/>
                </a:lnTo>
                <a:lnTo>
                  <a:pt x="101600" y="262466"/>
                </a:lnTo>
                <a:lnTo>
                  <a:pt x="101600" y="270933"/>
                </a:lnTo>
                <a:lnTo>
                  <a:pt x="110067" y="270933"/>
                </a:lnTo>
                <a:lnTo>
                  <a:pt x="110067" y="279400"/>
                </a:lnTo>
                <a:lnTo>
                  <a:pt x="118534" y="270933"/>
                </a:lnTo>
                <a:lnTo>
                  <a:pt x="118534" y="270933"/>
                </a:lnTo>
                <a:lnTo>
                  <a:pt x="118534" y="262466"/>
                </a:lnTo>
                <a:lnTo>
                  <a:pt x="118534" y="245533"/>
                </a:lnTo>
                <a:lnTo>
                  <a:pt x="118534" y="237066"/>
                </a:lnTo>
                <a:lnTo>
                  <a:pt x="118534" y="211666"/>
                </a:lnTo>
                <a:lnTo>
                  <a:pt x="118534" y="186266"/>
                </a:lnTo>
                <a:lnTo>
                  <a:pt x="118534" y="160866"/>
                </a:lnTo>
                <a:lnTo>
                  <a:pt x="118534" y="135466"/>
                </a:lnTo>
                <a:lnTo>
                  <a:pt x="118534" y="101600"/>
                </a:lnTo>
                <a:lnTo>
                  <a:pt x="118534" y="76200"/>
                </a:lnTo>
                <a:lnTo>
                  <a:pt x="127000" y="50800"/>
                </a:lnTo>
                <a:lnTo>
                  <a:pt x="127000" y="25400"/>
                </a:lnTo>
                <a:lnTo>
                  <a:pt x="135467" y="16933"/>
                </a:lnTo>
                <a:lnTo>
                  <a:pt x="135467" y="0"/>
                </a:lnTo>
                <a:lnTo>
                  <a:pt x="143934" y="0"/>
                </a:lnTo>
                <a:lnTo>
                  <a:pt x="152400" y="0"/>
                </a:lnTo>
                <a:lnTo>
                  <a:pt x="152400" y="0"/>
                </a:lnTo>
                <a:lnTo>
                  <a:pt x="152400" y="0"/>
                </a:lnTo>
                <a:lnTo>
                  <a:pt x="1524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116667" y="4851400"/>
            <a:ext cx="177801" cy="262468"/>
          </a:xfrm>
          <a:custGeom>
            <a:avLst/>
            <a:gdLst/>
            <a:ahLst/>
            <a:cxnLst/>
            <a:rect l="0" t="0" r="0" b="0"/>
            <a:pathLst>
              <a:path w="177801" h="262468">
                <a:moveTo>
                  <a:pt x="93133" y="76200"/>
                </a:moveTo>
                <a:lnTo>
                  <a:pt x="93133" y="76200"/>
                </a:lnTo>
                <a:lnTo>
                  <a:pt x="93133" y="67733"/>
                </a:lnTo>
                <a:lnTo>
                  <a:pt x="101600" y="67733"/>
                </a:lnTo>
                <a:lnTo>
                  <a:pt x="101600" y="59267"/>
                </a:lnTo>
                <a:lnTo>
                  <a:pt x="93133" y="50800"/>
                </a:lnTo>
                <a:lnTo>
                  <a:pt x="93133" y="33867"/>
                </a:lnTo>
                <a:lnTo>
                  <a:pt x="93133" y="25400"/>
                </a:lnTo>
                <a:lnTo>
                  <a:pt x="84666" y="16933"/>
                </a:lnTo>
                <a:lnTo>
                  <a:pt x="76200" y="8467"/>
                </a:lnTo>
                <a:lnTo>
                  <a:pt x="67733" y="0"/>
                </a:lnTo>
                <a:lnTo>
                  <a:pt x="59266" y="0"/>
                </a:lnTo>
                <a:lnTo>
                  <a:pt x="42333" y="0"/>
                </a:lnTo>
                <a:lnTo>
                  <a:pt x="33866" y="8467"/>
                </a:lnTo>
                <a:lnTo>
                  <a:pt x="25400" y="16933"/>
                </a:lnTo>
                <a:lnTo>
                  <a:pt x="16933" y="25400"/>
                </a:lnTo>
                <a:lnTo>
                  <a:pt x="16933" y="42333"/>
                </a:lnTo>
                <a:lnTo>
                  <a:pt x="8466" y="59267"/>
                </a:lnTo>
                <a:lnTo>
                  <a:pt x="0" y="76200"/>
                </a:lnTo>
                <a:lnTo>
                  <a:pt x="0" y="101600"/>
                </a:lnTo>
                <a:lnTo>
                  <a:pt x="0" y="127000"/>
                </a:lnTo>
                <a:lnTo>
                  <a:pt x="8466" y="143933"/>
                </a:lnTo>
                <a:lnTo>
                  <a:pt x="8466" y="169333"/>
                </a:lnTo>
                <a:lnTo>
                  <a:pt x="16933" y="186267"/>
                </a:lnTo>
                <a:lnTo>
                  <a:pt x="25400" y="203200"/>
                </a:lnTo>
                <a:lnTo>
                  <a:pt x="25400" y="211667"/>
                </a:lnTo>
                <a:lnTo>
                  <a:pt x="33866" y="220133"/>
                </a:lnTo>
                <a:lnTo>
                  <a:pt x="42333" y="228600"/>
                </a:lnTo>
                <a:lnTo>
                  <a:pt x="50800" y="228600"/>
                </a:lnTo>
                <a:lnTo>
                  <a:pt x="59266" y="228600"/>
                </a:lnTo>
                <a:lnTo>
                  <a:pt x="67733" y="228600"/>
                </a:lnTo>
                <a:lnTo>
                  <a:pt x="76200" y="220133"/>
                </a:lnTo>
                <a:lnTo>
                  <a:pt x="84666" y="211667"/>
                </a:lnTo>
                <a:lnTo>
                  <a:pt x="84666" y="194733"/>
                </a:lnTo>
                <a:lnTo>
                  <a:pt x="84666" y="169333"/>
                </a:lnTo>
                <a:lnTo>
                  <a:pt x="93133" y="152400"/>
                </a:lnTo>
                <a:lnTo>
                  <a:pt x="93133" y="127000"/>
                </a:lnTo>
                <a:lnTo>
                  <a:pt x="93133" y="110067"/>
                </a:lnTo>
                <a:lnTo>
                  <a:pt x="93133" y="84667"/>
                </a:lnTo>
                <a:lnTo>
                  <a:pt x="93133" y="76200"/>
                </a:lnTo>
                <a:lnTo>
                  <a:pt x="93133" y="59267"/>
                </a:lnTo>
                <a:lnTo>
                  <a:pt x="93133" y="50800"/>
                </a:lnTo>
                <a:lnTo>
                  <a:pt x="93133" y="50800"/>
                </a:lnTo>
                <a:lnTo>
                  <a:pt x="93133" y="42333"/>
                </a:lnTo>
                <a:lnTo>
                  <a:pt x="93133" y="42333"/>
                </a:lnTo>
                <a:lnTo>
                  <a:pt x="93133" y="50800"/>
                </a:lnTo>
                <a:lnTo>
                  <a:pt x="93133" y="50800"/>
                </a:lnTo>
                <a:lnTo>
                  <a:pt x="93133" y="59267"/>
                </a:lnTo>
                <a:lnTo>
                  <a:pt x="93133" y="76200"/>
                </a:lnTo>
                <a:lnTo>
                  <a:pt x="93133" y="84667"/>
                </a:lnTo>
                <a:lnTo>
                  <a:pt x="93133" y="110067"/>
                </a:lnTo>
                <a:lnTo>
                  <a:pt x="93133" y="127000"/>
                </a:lnTo>
                <a:lnTo>
                  <a:pt x="101600" y="152400"/>
                </a:lnTo>
                <a:lnTo>
                  <a:pt x="101600" y="169333"/>
                </a:lnTo>
                <a:lnTo>
                  <a:pt x="110066" y="186267"/>
                </a:lnTo>
                <a:lnTo>
                  <a:pt x="118533" y="203200"/>
                </a:lnTo>
                <a:lnTo>
                  <a:pt x="127000" y="220133"/>
                </a:lnTo>
                <a:lnTo>
                  <a:pt x="135466" y="237067"/>
                </a:lnTo>
                <a:lnTo>
                  <a:pt x="135466" y="245533"/>
                </a:lnTo>
                <a:lnTo>
                  <a:pt x="143933" y="254000"/>
                </a:lnTo>
                <a:lnTo>
                  <a:pt x="152400" y="262467"/>
                </a:lnTo>
                <a:lnTo>
                  <a:pt x="169333" y="262467"/>
                </a:lnTo>
                <a:lnTo>
                  <a:pt x="177800" y="254000"/>
                </a:lnTo>
                <a:lnTo>
                  <a:pt x="177800" y="254000"/>
                </a:lnTo>
                <a:lnTo>
                  <a:pt x="177800" y="245533"/>
                </a:lnTo>
                <a:lnTo>
                  <a:pt x="177800"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370667" y="4758267"/>
            <a:ext cx="8467" cy="364067"/>
          </a:xfrm>
          <a:custGeom>
            <a:avLst/>
            <a:gdLst/>
            <a:ahLst/>
            <a:cxnLst/>
            <a:rect l="0" t="0" r="0" b="0"/>
            <a:pathLst>
              <a:path w="8467" h="364067">
                <a:moveTo>
                  <a:pt x="0" y="0"/>
                </a:moveTo>
                <a:lnTo>
                  <a:pt x="0" y="0"/>
                </a:lnTo>
                <a:lnTo>
                  <a:pt x="0" y="8466"/>
                </a:lnTo>
                <a:lnTo>
                  <a:pt x="0" y="16933"/>
                </a:lnTo>
                <a:lnTo>
                  <a:pt x="0" y="33866"/>
                </a:lnTo>
                <a:lnTo>
                  <a:pt x="0" y="50800"/>
                </a:lnTo>
                <a:lnTo>
                  <a:pt x="0" y="76200"/>
                </a:lnTo>
                <a:lnTo>
                  <a:pt x="0" y="93133"/>
                </a:lnTo>
                <a:lnTo>
                  <a:pt x="0" y="118533"/>
                </a:lnTo>
                <a:lnTo>
                  <a:pt x="0" y="152400"/>
                </a:lnTo>
                <a:lnTo>
                  <a:pt x="0" y="177800"/>
                </a:lnTo>
                <a:lnTo>
                  <a:pt x="0" y="203200"/>
                </a:lnTo>
                <a:lnTo>
                  <a:pt x="0" y="237066"/>
                </a:lnTo>
                <a:lnTo>
                  <a:pt x="0" y="262466"/>
                </a:lnTo>
                <a:lnTo>
                  <a:pt x="0" y="287866"/>
                </a:lnTo>
                <a:lnTo>
                  <a:pt x="0" y="313266"/>
                </a:lnTo>
                <a:lnTo>
                  <a:pt x="0" y="330200"/>
                </a:lnTo>
                <a:lnTo>
                  <a:pt x="0" y="347133"/>
                </a:lnTo>
                <a:lnTo>
                  <a:pt x="0" y="355600"/>
                </a:lnTo>
                <a:lnTo>
                  <a:pt x="8466" y="364066"/>
                </a:lnTo>
                <a:lnTo>
                  <a:pt x="8466" y="364066"/>
                </a:lnTo>
                <a:lnTo>
                  <a:pt x="8466" y="364066"/>
                </a:lnTo>
                <a:lnTo>
                  <a:pt x="8466" y="364066"/>
                </a:lnTo>
                <a:lnTo>
                  <a:pt x="8466" y="3640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463800" y="4885267"/>
            <a:ext cx="169334" cy="270934"/>
          </a:xfrm>
          <a:custGeom>
            <a:avLst/>
            <a:gdLst/>
            <a:ahLst/>
            <a:cxnLst/>
            <a:rect l="0" t="0" r="0" b="0"/>
            <a:pathLst>
              <a:path w="169334" h="270934">
                <a:moveTo>
                  <a:pt x="8467" y="0"/>
                </a:moveTo>
                <a:lnTo>
                  <a:pt x="8467" y="8466"/>
                </a:lnTo>
                <a:lnTo>
                  <a:pt x="8467" y="16933"/>
                </a:lnTo>
                <a:lnTo>
                  <a:pt x="8467" y="25400"/>
                </a:lnTo>
                <a:lnTo>
                  <a:pt x="8467" y="42333"/>
                </a:lnTo>
                <a:lnTo>
                  <a:pt x="8467" y="59266"/>
                </a:lnTo>
                <a:lnTo>
                  <a:pt x="8467" y="76200"/>
                </a:lnTo>
                <a:lnTo>
                  <a:pt x="8467" y="93133"/>
                </a:lnTo>
                <a:lnTo>
                  <a:pt x="0" y="110066"/>
                </a:lnTo>
                <a:lnTo>
                  <a:pt x="0" y="135466"/>
                </a:lnTo>
                <a:lnTo>
                  <a:pt x="0" y="152400"/>
                </a:lnTo>
                <a:lnTo>
                  <a:pt x="0" y="169333"/>
                </a:lnTo>
                <a:lnTo>
                  <a:pt x="0" y="194733"/>
                </a:lnTo>
                <a:lnTo>
                  <a:pt x="8467" y="203200"/>
                </a:lnTo>
                <a:lnTo>
                  <a:pt x="8467" y="220133"/>
                </a:lnTo>
                <a:lnTo>
                  <a:pt x="16933" y="228600"/>
                </a:lnTo>
                <a:lnTo>
                  <a:pt x="25400" y="237066"/>
                </a:lnTo>
                <a:lnTo>
                  <a:pt x="33867" y="237066"/>
                </a:lnTo>
                <a:lnTo>
                  <a:pt x="42333" y="237066"/>
                </a:lnTo>
                <a:lnTo>
                  <a:pt x="50800" y="228600"/>
                </a:lnTo>
                <a:lnTo>
                  <a:pt x="59267" y="220133"/>
                </a:lnTo>
                <a:lnTo>
                  <a:pt x="67733" y="211666"/>
                </a:lnTo>
                <a:lnTo>
                  <a:pt x="76200" y="203200"/>
                </a:lnTo>
                <a:lnTo>
                  <a:pt x="84667" y="186266"/>
                </a:lnTo>
                <a:lnTo>
                  <a:pt x="93133" y="169333"/>
                </a:lnTo>
                <a:lnTo>
                  <a:pt x="101600" y="143933"/>
                </a:lnTo>
                <a:lnTo>
                  <a:pt x="110067" y="127000"/>
                </a:lnTo>
                <a:lnTo>
                  <a:pt x="110067" y="101600"/>
                </a:lnTo>
                <a:lnTo>
                  <a:pt x="110067" y="84666"/>
                </a:lnTo>
                <a:lnTo>
                  <a:pt x="118533" y="59266"/>
                </a:lnTo>
                <a:lnTo>
                  <a:pt x="118533" y="42333"/>
                </a:lnTo>
                <a:lnTo>
                  <a:pt x="118533" y="33866"/>
                </a:lnTo>
                <a:lnTo>
                  <a:pt x="118533" y="25400"/>
                </a:lnTo>
                <a:lnTo>
                  <a:pt x="118533" y="16933"/>
                </a:lnTo>
                <a:lnTo>
                  <a:pt x="118533" y="16933"/>
                </a:lnTo>
                <a:lnTo>
                  <a:pt x="118533" y="16933"/>
                </a:lnTo>
                <a:lnTo>
                  <a:pt x="118533" y="16933"/>
                </a:lnTo>
                <a:lnTo>
                  <a:pt x="127000" y="25400"/>
                </a:lnTo>
                <a:lnTo>
                  <a:pt x="127000" y="42333"/>
                </a:lnTo>
                <a:lnTo>
                  <a:pt x="127000" y="59266"/>
                </a:lnTo>
                <a:lnTo>
                  <a:pt x="127000" y="76200"/>
                </a:lnTo>
                <a:lnTo>
                  <a:pt x="127000" y="93133"/>
                </a:lnTo>
                <a:lnTo>
                  <a:pt x="127000" y="118533"/>
                </a:lnTo>
                <a:lnTo>
                  <a:pt x="127000" y="143933"/>
                </a:lnTo>
                <a:lnTo>
                  <a:pt x="127000" y="169333"/>
                </a:lnTo>
                <a:lnTo>
                  <a:pt x="127000" y="194733"/>
                </a:lnTo>
                <a:lnTo>
                  <a:pt x="135467" y="211666"/>
                </a:lnTo>
                <a:lnTo>
                  <a:pt x="135467" y="228600"/>
                </a:lnTo>
                <a:lnTo>
                  <a:pt x="143933" y="245533"/>
                </a:lnTo>
                <a:lnTo>
                  <a:pt x="152400" y="254000"/>
                </a:lnTo>
                <a:lnTo>
                  <a:pt x="160867" y="262466"/>
                </a:lnTo>
                <a:lnTo>
                  <a:pt x="160867" y="270933"/>
                </a:lnTo>
                <a:lnTo>
                  <a:pt x="160867" y="270933"/>
                </a:lnTo>
                <a:lnTo>
                  <a:pt x="169333" y="270933"/>
                </a:lnTo>
                <a:lnTo>
                  <a:pt x="169333" y="270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675467" y="4902200"/>
            <a:ext cx="143934" cy="211668"/>
          </a:xfrm>
          <a:custGeom>
            <a:avLst/>
            <a:gdLst/>
            <a:ahLst/>
            <a:cxnLst/>
            <a:rect l="0" t="0" r="0" b="0"/>
            <a:pathLst>
              <a:path w="143934" h="211668">
                <a:moveTo>
                  <a:pt x="25400" y="101600"/>
                </a:moveTo>
                <a:lnTo>
                  <a:pt x="25400" y="101600"/>
                </a:lnTo>
                <a:lnTo>
                  <a:pt x="33866" y="101600"/>
                </a:lnTo>
                <a:lnTo>
                  <a:pt x="33866" y="110067"/>
                </a:lnTo>
                <a:lnTo>
                  <a:pt x="42333" y="110067"/>
                </a:lnTo>
                <a:lnTo>
                  <a:pt x="50800" y="110067"/>
                </a:lnTo>
                <a:lnTo>
                  <a:pt x="59266" y="110067"/>
                </a:lnTo>
                <a:lnTo>
                  <a:pt x="67733" y="110067"/>
                </a:lnTo>
                <a:lnTo>
                  <a:pt x="76200" y="101600"/>
                </a:lnTo>
                <a:lnTo>
                  <a:pt x="84666" y="93133"/>
                </a:lnTo>
                <a:lnTo>
                  <a:pt x="93133" y="84667"/>
                </a:lnTo>
                <a:lnTo>
                  <a:pt x="101600" y="67733"/>
                </a:lnTo>
                <a:lnTo>
                  <a:pt x="101600" y="59267"/>
                </a:lnTo>
                <a:lnTo>
                  <a:pt x="101600" y="42333"/>
                </a:lnTo>
                <a:lnTo>
                  <a:pt x="101600" y="25400"/>
                </a:lnTo>
                <a:lnTo>
                  <a:pt x="93133" y="16933"/>
                </a:lnTo>
                <a:lnTo>
                  <a:pt x="84666" y="8467"/>
                </a:lnTo>
                <a:lnTo>
                  <a:pt x="76200" y="0"/>
                </a:lnTo>
                <a:lnTo>
                  <a:pt x="67733" y="0"/>
                </a:lnTo>
                <a:lnTo>
                  <a:pt x="50800" y="8467"/>
                </a:lnTo>
                <a:lnTo>
                  <a:pt x="42333" y="16933"/>
                </a:lnTo>
                <a:lnTo>
                  <a:pt x="25400" y="25400"/>
                </a:lnTo>
                <a:lnTo>
                  <a:pt x="16933" y="42333"/>
                </a:lnTo>
                <a:lnTo>
                  <a:pt x="8466" y="59267"/>
                </a:lnTo>
                <a:lnTo>
                  <a:pt x="8466" y="76200"/>
                </a:lnTo>
                <a:lnTo>
                  <a:pt x="0" y="101600"/>
                </a:lnTo>
                <a:lnTo>
                  <a:pt x="0" y="118533"/>
                </a:lnTo>
                <a:lnTo>
                  <a:pt x="0" y="143933"/>
                </a:lnTo>
                <a:lnTo>
                  <a:pt x="8466" y="160867"/>
                </a:lnTo>
                <a:lnTo>
                  <a:pt x="16933" y="177800"/>
                </a:lnTo>
                <a:lnTo>
                  <a:pt x="25400" y="194733"/>
                </a:lnTo>
                <a:lnTo>
                  <a:pt x="42333" y="203200"/>
                </a:lnTo>
                <a:lnTo>
                  <a:pt x="59266" y="211667"/>
                </a:lnTo>
                <a:lnTo>
                  <a:pt x="76200" y="211667"/>
                </a:lnTo>
                <a:lnTo>
                  <a:pt x="93133" y="211667"/>
                </a:lnTo>
                <a:lnTo>
                  <a:pt x="110066" y="211667"/>
                </a:lnTo>
                <a:lnTo>
                  <a:pt x="127000" y="203200"/>
                </a:lnTo>
                <a:lnTo>
                  <a:pt x="135466" y="194733"/>
                </a:lnTo>
                <a:lnTo>
                  <a:pt x="135466" y="194733"/>
                </a:lnTo>
                <a:lnTo>
                  <a:pt x="143933" y="186267"/>
                </a:lnTo>
                <a:lnTo>
                  <a:pt x="143933"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2277533" y="5325533"/>
            <a:ext cx="110068" cy="262468"/>
          </a:xfrm>
          <a:custGeom>
            <a:avLst/>
            <a:gdLst/>
            <a:ahLst/>
            <a:cxnLst/>
            <a:rect l="0" t="0" r="0" b="0"/>
            <a:pathLst>
              <a:path w="110068" h="262468">
                <a:moveTo>
                  <a:pt x="67734" y="42334"/>
                </a:moveTo>
                <a:lnTo>
                  <a:pt x="67734" y="42334"/>
                </a:lnTo>
                <a:lnTo>
                  <a:pt x="59267" y="42334"/>
                </a:lnTo>
                <a:lnTo>
                  <a:pt x="50800" y="42334"/>
                </a:lnTo>
                <a:lnTo>
                  <a:pt x="42334" y="42334"/>
                </a:lnTo>
                <a:lnTo>
                  <a:pt x="33867" y="42334"/>
                </a:lnTo>
                <a:lnTo>
                  <a:pt x="25400" y="42334"/>
                </a:lnTo>
                <a:lnTo>
                  <a:pt x="16934" y="50800"/>
                </a:lnTo>
                <a:lnTo>
                  <a:pt x="16934" y="59267"/>
                </a:lnTo>
                <a:lnTo>
                  <a:pt x="8467" y="67734"/>
                </a:lnTo>
                <a:lnTo>
                  <a:pt x="0" y="84667"/>
                </a:lnTo>
                <a:lnTo>
                  <a:pt x="0" y="93134"/>
                </a:lnTo>
                <a:lnTo>
                  <a:pt x="0" y="110067"/>
                </a:lnTo>
                <a:lnTo>
                  <a:pt x="0" y="135467"/>
                </a:lnTo>
                <a:lnTo>
                  <a:pt x="0" y="152400"/>
                </a:lnTo>
                <a:lnTo>
                  <a:pt x="0" y="177800"/>
                </a:lnTo>
                <a:lnTo>
                  <a:pt x="8467" y="203200"/>
                </a:lnTo>
                <a:lnTo>
                  <a:pt x="16934" y="220134"/>
                </a:lnTo>
                <a:lnTo>
                  <a:pt x="25400" y="237067"/>
                </a:lnTo>
                <a:lnTo>
                  <a:pt x="33867" y="254000"/>
                </a:lnTo>
                <a:lnTo>
                  <a:pt x="42334" y="254000"/>
                </a:lnTo>
                <a:lnTo>
                  <a:pt x="59267" y="262467"/>
                </a:lnTo>
                <a:lnTo>
                  <a:pt x="67734" y="262467"/>
                </a:lnTo>
                <a:lnTo>
                  <a:pt x="76200" y="262467"/>
                </a:lnTo>
                <a:lnTo>
                  <a:pt x="84667" y="254000"/>
                </a:lnTo>
                <a:lnTo>
                  <a:pt x="93134" y="245534"/>
                </a:lnTo>
                <a:lnTo>
                  <a:pt x="101600" y="228600"/>
                </a:lnTo>
                <a:lnTo>
                  <a:pt x="110067" y="211667"/>
                </a:lnTo>
                <a:lnTo>
                  <a:pt x="110067" y="186267"/>
                </a:lnTo>
                <a:lnTo>
                  <a:pt x="110067" y="160867"/>
                </a:lnTo>
                <a:lnTo>
                  <a:pt x="110067" y="135467"/>
                </a:lnTo>
                <a:lnTo>
                  <a:pt x="101600" y="110067"/>
                </a:lnTo>
                <a:lnTo>
                  <a:pt x="101600" y="84667"/>
                </a:lnTo>
                <a:lnTo>
                  <a:pt x="93134" y="67734"/>
                </a:lnTo>
                <a:lnTo>
                  <a:pt x="84667" y="50800"/>
                </a:lnTo>
                <a:lnTo>
                  <a:pt x="76200" y="33867"/>
                </a:lnTo>
                <a:lnTo>
                  <a:pt x="67734" y="25400"/>
                </a:lnTo>
                <a:lnTo>
                  <a:pt x="50800" y="16934"/>
                </a:lnTo>
                <a:lnTo>
                  <a:pt x="50800" y="8467"/>
                </a:lnTo>
                <a:lnTo>
                  <a:pt x="42334" y="8467"/>
                </a:lnTo>
                <a:lnTo>
                  <a:pt x="42334" y="0"/>
                </a:lnTo>
                <a:lnTo>
                  <a:pt x="42334" y="0"/>
                </a:lnTo>
                <a:lnTo>
                  <a:pt x="42334" y="0"/>
                </a:lnTo>
                <a:lnTo>
                  <a:pt x="423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2472267" y="5266267"/>
            <a:ext cx="110067" cy="330201"/>
          </a:xfrm>
          <a:custGeom>
            <a:avLst/>
            <a:gdLst/>
            <a:ahLst/>
            <a:cxnLst/>
            <a:rect l="0" t="0" r="0" b="0"/>
            <a:pathLst>
              <a:path w="110067" h="330201">
                <a:moveTo>
                  <a:pt x="110066" y="42333"/>
                </a:moveTo>
                <a:lnTo>
                  <a:pt x="101600" y="33866"/>
                </a:lnTo>
                <a:lnTo>
                  <a:pt x="101600" y="33866"/>
                </a:lnTo>
                <a:lnTo>
                  <a:pt x="93133" y="25400"/>
                </a:lnTo>
                <a:lnTo>
                  <a:pt x="84666" y="16933"/>
                </a:lnTo>
                <a:lnTo>
                  <a:pt x="76200" y="8466"/>
                </a:lnTo>
                <a:lnTo>
                  <a:pt x="67733" y="0"/>
                </a:lnTo>
                <a:lnTo>
                  <a:pt x="59266" y="0"/>
                </a:lnTo>
                <a:lnTo>
                  <a:pt x="42333" y="0"/>
                </a:lnTo>
                <a:lnTo>
                  <a:pt x="33866" y="0"/>
                </a:lnTo>
                <a:lnTo>
                  <a:pt x="25400" y="8466"/>
                </a:lnTo>
                <a:lnTo>
                  <a:pt x="16933" y="16933"/>
                </a:lnTo>
                <a:lnTo>
                  <a:pt x="16933" y="33866"/>
                </a:lnTo>
                <a:lnTo>
                  <a:pt x="8466" y="50800"/>
                </a:lnTo>
                <a:lnTo>
                  <a:pt x="8466" y="76200"/>
                </a:lnTo>
                <a:lnTo>
                  <a:pt x="8466" y="101600"/>
                </a:lnTo>
                <a:lnTo>
                  <a:pt x="0" y="127000"/>
                </a:lnTo>
                <a:lnTo>
                  <a:pt x="0" y="160866"/>
                </a:lnTo>
                <a:lnTo>
                  <a:pt x="0" y="186266"/>
                </a:lnTo>
                <a:lnTo>
                  <a:pt x="0" y="220133"/>
                </a:lnTo>
                <a:lnTo>
                  <a:pt x="8466" y="237066"/>
                </a:lnTo>
                <a:lnTo>
                  <a:pt x="8466" y="262466"/>
                </a:lnTo>
                <a:lnTo>
                  <a:pt x="8466" y="287866"/>
                </a:lnTo>
                <a:lnTo>
                  <a:pt x="8466" y="304800"/>
                </a:lnTo>
                <a:lnTo>
                  <a:pt x="8466" y="313266"/>
                </a:lnTo>
                <a:lnTo>
                  <a:pt x="8466" y="321733"/>
                </a:lnTo>
                <a:lnTo>
                  <a:pt x="8466" y="321733"/>
                </a:lnTo>
                <a:lnTo>
                  <a:pt x="8466" y="330200"/>
                </a:lnTo>
                <a:lnTo>
                  <a:pt x="8466" y="330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2429933" y="5435600"/>
            <a:ext cx="143935" cy="16934"/>
          </a:xfrm>
          <a:custGeom>
            <a:avLst/>
            <a:gdLst/>
            <a:ahLst/>
            <a:cxnLst/>
            <a:rect l="0" t="0" r="0" b="0"/>
            <a:pathLst>
              <a:path w="143935" h="16934">
                <a:moveTo>
                  <a:pt x="0" y="0"/>
                </a:moveTo>
                <a:lnTo>
                  <a:pt x="0" y="0"/>
                </a:lnTo>
                <a:lnTo>
                  <a:pt x="8467" y="0"/>
                </a:lnTo>
                <a:lnTo>
                  <a:pt x="8467" y="0"/>
                </a:lnTo>
                <a:lnTo>
                  <a:pt x="8467" y="0"/>
                </a:lnTo>
                <a:lnTo>
                  <a:pt x="25400" y="0"/>
                </a:lnTo>
                <a:lnTo>
                  <a:pt x="33867" y="0"/>
                </a:lnTo>
                <a:lnTo>
                  <a:pt x="42334" y="0"/>
                </a:lnTo>
                <a:lnTo>
                  <a:pt x="59267" y="0"/>
                </a:lnTo>
                <a:lnTo>
                  <a:pt x="84667" y="8467"/>
                </a:lnTo>
                <a:lnTo>
                  <a:pt x="101600" y="8467"/>
                </a:lnTo>
                <a:lnTo>
                  <a:pt x="118534" y="8467"/>
                </a:lnTo>
                <a:lnTo>
                  <a:pt x="118534" y="8467"/>
                </a:lnTo>
                <a:lnTo>
                  <a:pt x="143934" y="16933"/>
                </a:lnTo>
                <a:lnTo>
                  <a:pt x="143934"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2311400" y="5808133"/>
            <a:ext cx="228601" cy="296335"/>
          </a:xfrm>
          <a:custGeom>
            <a:avLst/>
            <a:gdLst/>
            <a:ahLst/>
            <a:cxnLst/>
            <a:rect l="0" t="0" r="0" b="0"/>
            <a:pathLst>
              <a:path w="228601" h="296335">
                <a:moveTo>
                  <a:pt x="0" y="42334"/>
                </a:moveTo>
                <a:lnTo>
                  <a:pt x="0" y="42334"/>
                </a:lnTo>
                <a:lnTo>
                  <a:pt x="0" y="42334"/>
                </a:lnTo>
                <a:lnTo>
                  <a:pt x="0" y="50800"/>
                </a:lnTo>
                <a:lnTo>
                  <a:pt x="0" y="59267"/>
                </a:lnTo>
                <a:lnTo>
                  <a:pt x="0" y="59267"/>
                </a:lnTo>
                <a:lnTo>
                  <a:pt x="0" y="76200"/>
                </a:lnTo>
                <a:lnTo>
                  <a:pt x="0" y="84667"/>
                </a:lnTo>
                <a:lnTo>
                  <a:pt x="0" y="101600"/>
                </a:lnTo>
                <a:lnTo>
                  <a:pt x="0" y="118534"/>
                </a:lnTo>
                <a:lnTo>
                  <a:pt x="0" y="135467"/>
                </a:lnTo>
                <a:lnTo>
                  <a:pt x="8467" y="152400"/>
                </a:lnTo>
                <a:lnTo>
                  <a:pt x="8467" y="177800"/>
                </a:lnTo>
                <a:lnTo>
                  <a:pt x="8467" y="203200"/>
                </a:lnTo>
                <a:lnTo>
                  <a:pt x="8467" y="228600"/>
                </a:lnTo>
                <a:lnTo>
                  <a:pt x="8467" y="245534"/>
                </a:lnTo>
                <a:lnTo>
                  <a:pt x="8467" y="262467"/>
                </a:lnTo>
                <a:lnTo>
                  <a:pt x="8467" y="270934"/>
                </a:lnTo>
                <a:lnTo>
                  <a:pt x="8467" y="287867"/>
                </a:lnTo>
                <a:lnTo>
                  <a:pt x="8467" y="296334"/>
                </a:lnTo>
                <a:lnTo>
                  <a:pt x="8467" y="296334"/>
                </a:lnTo>
                <a:lnTo>
                  <a:pt x="8467" y="296334"/>
                </a:lnTo>
                <a:lnTo>
                  <a:pt x="8467" y="287867"/>
                </a:lnTo>
                <a:lnTo>
                  <a:pt x="8467" y="279400"/>
                </a:lnTo>
                <a:lnTo>
                  <a:pt x="8467" y="270934"/>
                </a:lnTo>
                <a:lnTo>
                  <a:pt x="8467" y="254000"/>
                </a:lnTo>
                <a:lnTo>
                  <a:pt x="8467" y="237067"/>
                </a:lnTo>
                <a:lnTo>
                  <a:pt x="8467" y="211667"/>
                </a:lnTo>
                <a:lnTo>
                  <a:pt x="8467" y="194734"/>
                </a:lnTo>
                <a:lnTo>
                  <a:pt x="8467" y="169334"/>
                </a:lnTo>
                <a:lnTo>
                  <a:pt x="16933" y="143934"/>
                </a:lnTo>
                <a:lnTo>
                  <a:pt x="16933" y="118534"/>
                </a:lnTo>
                <a:lnTo>
                  <a:pt x="25400" y="101600"/>
                </a:lnTo>
                <a:lnTo>
                  <a:pt x="25400" y="76200"/>
                </a:lnTo>
                <a:lnTo>
                  <a:pt x="33867" y="59267"/>
                </a:lnTo>
                <a:lnTo>
                  <a:pt x="42333" y="42334"/>
                </a:lnTo>
                <a:lnTo>
                  <a:pt x="50800" y="25400"/>
                </a:lnTo>
                <a:lnTo>
                  <a:pt x="59267" y="16934"/>
                </a:lnTo>
                <a:lnTo>
                  <a:pt x="76200" y="8467"/>
                </a:lnTo>
                <a:lnTo>
                  <a:pt x="84667" y="0"/>
                </a:lnTo>
                <a:lnTo>
                  <a:pt x="101600" y="0"/>
                </a:lnTo>
                <a:lnTo>
                  <a:pt x="110067" y="0"/>
                </a:lnTo>
                <a:lnTo>
                  <a:pt x="127000" y="0"/>
                </a:lnTo>
                <a:lnTo>
                  <a:pt x="143933" y="8467"/>
                </a:lnTo>
                <a:lnTo>
                  <a:pt x="152400" y="25400"/>
                </a:lnTo>
                <a:lnTo>
                  <a:pt x="169333" y="33867"/>
                </a:lnTo>
                <a:lnTo>
                  <a:pt x="186267" y="50800"/>
                </a:lnTo>
                <a:lnTo>
                  <a:pt x="194733" y="67734"/>
                </a:lnTo>
                <a:lnTo>
                  <a:pt x="203200" y="84667"/>
                </a:lnTo>
                <a:lnTo>
                  <a:pt x="211667" y="101600"/>
                </a:lnTo>
                <a:lnTo>
                  <a:pt x="220133" y="118534"/>
                </a:lnTo>
                <a:lnTo>
                  <a:pt x="220133" y="135467"/>
                </a:lnTo>
                <a:lnTo>
                  <a:pt x="228600" y="160867"/>
                </a:lnTo>
                <a:lnTo>
                  <a:pt x="228600" y="177800"/>
                </a:lnTo>
                <a:lnTo>
                  <a:pt x="228600" y="194734"/>
                </a:lnTo>
                <a:lnTo>
                  <a:pt x="228600" y="211667"/>
                </a:lnTo>
                <a:lnTo>
                  <a:pt x="228600" y="228600"/>
                </a:lnTo>
                <a:lnTo>
                  <a:pt x="228600" y="245534"/>
                </a:lnTo>
                <a:lnTo>
                  <a:pt x="220133" y="262467"/>
                </a:lnTo>
                <a:lnTo>
                  <a:pt x="220133" y="270934"/>
                </a:lnTo>
                <a:lnTo>
                  <a:pt x="220133" y="279400"/>
                </a:lnTo>
                <a:lnTo>
                  <a:pt x="220133" y="279400"/>
                </a:lnTo>
                <a:lnTo>
                  <a:pt x="220133" y="287867"/>
                </a:lnTo>
                <a:lnTo>
                  <a:pt x="220133" y="287867"/>
                </a:lnTo>
                <a:lnTo>
                  <a:pt x="220133" y="287867"/>
                </a:lnTo>
                <a:lnTo>
                  <a:pt x="220133" y="287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2455333" y="1024467"/>
            <a:ext cx="643468" cy="414867"/>
          </a:xfrm>
          <a:custGeom>
            <a:avLst/>
            <a:gdLst/>
            <a:ahLst/>
            <a:cxnLst/>
            <a:rect l="0" t="0" r="0" b="0"/>
            <a:pathLst>
              <a:path w="643468" h="414867">
                <a:moveTo>
                  <a:pt x="0" y="414866"/>
                </a:moveTo>
                <a:lnTo>
                  <a:pt x="0" y="414866"/>
                </a:lnTo>
                <a:lnTo>
                  <a:pt x="0" y="414866"/>
                </a:lnTo>
                <a:lnTo>
                  <a:pt x="0" y="414866"/>
                </a:lnTo>
                <a:lnTo>
                  <a:pt x="0" y="414866"/>
                </a:lnTo>
                <a:lnTo>
                  <a:pt x="0" y="406400"/>
                </a:lnTo>
                <a:lnTo>
                  <a:pt x="0" y="406400"/>
                </a:lnTo>
                <a:lnTo>
                  <a:pt x="0" y="397933"/>
                </a:lnTo>
                <a:lnTo>
                  <a:pt x="8467" y="397933"/>
                </a:lnTo>
                <a:lnTo>
                  <a:pt x="8467" y="389466"/>
                </a:lnTo>
                <a:lnTo>
                  <a:pt x="16934" y="381000"/>
                </a:lnTo>
                <a:lnTo>
                  <a:pt x="16934" y="372533"/>
                </a:lnTo>
                <a:lnTo>
                  <a:pt x="25400" y="355600"/>
                </a:lnTo>
                <a:lnTo>
                  <a:pt x="33867" y="347133"/>
                </a:lnTo>
                <a:lnTo>
                  <a:pt x="42334" y="330200"/>
                </a:lnTo>
                <a:lnTo>
                  <a:pt x="50800" y="321733"/>
                </a:lnTo>
                <a:lnTo>
                  <a:pt x="59267" y="296333"/>
                </a:lnTo>
                <a:lnTo>
                  <a:pt x="76200" y="287866"/>
                </a:lnTo>
                <a:lnTo>
                  <a:pt x="84667" y="262466"/>
                </a:lnTo>
                <a:lnTo>
                  <a:pt x="93134" y="245533"/>
                </a:lnTo>
                <a:lnTo>
                  <a:pt x="110067" y="228600"/>
                </a:lnTo>
                <a:lnTo>
                  <a:pt x="127000" y="211666"/>
                </a:lnTo>
                <a:lnTo>
                  <a:pt x="143934" y="194733"/>
                </a:lnTo>
                <a:lnTo>
                  <a:pt x="169334" y="177800"/>
                </a:lnTo>
                <a:lnTo>
                  <a:pt x="186267" y="160866"/>
                </a:lnTo>
                <a:lnTo>
                  <a:pt x="211667" y="143933"/>
                </a:lnTo>
                <a:lnTo>
                  <a:pt x="237067" y="127000"/>
                </a:lnTo>
                <a:lnTo>
                  <a:pt x="254000" y="110066"/>
                </a:lnTo>
                <a:lnTo>
                  <a:pt x="279400" y="101600"/>
                </a:lnTo>
                <a:lnTo>
                  <a:pt x="304800" y="84666"/>
                </a:lnTo>
                <a:lnTo>
                  <a:pt x="330200" y="76200"/>
                </a:lnTo>
                <a:lnTo>
                  <a:pt x="347134" y="67733"/>
                </a:lnTo>
                <a:lnTo>
                  <a:pt x="372534" y="59266"/>
                </a:lnTo>
                <a:lnTo>
                  <a:pt x="397934" y="50800"/>
                </a:lnTo>
                <a:lnTo>
                  <a:pt x="423334" y="42333"/>
                </a:lnTo>
                <a:lnTo>
                  <a:pt x="448734" y="33866"/>
                </a:lnTo>
                <a:lnTo>
                  <a:pt x="474134" y="25400"/>
                </a:lnTo>
                <a:lnTo>
                  <a:pt x="508000" y="16933"/>
                </a:lnTo>
                <a:lnTo>
                  <a:pt x="533400" y="16933"/>
                </a:lnTo>
                <a:lnTo>
                  <a:pt x="558800" y="16933"/>
                </a:lnTo>
                <a:lnTo>
                  <a:pt x="584200" y="8466"/>
                </a:lnTo>
                <a:lnTo>
                  <a:pt x="609600" y="8466"/>
                </a:lnTo>
                <a:lnTo>
                  <a:pt x="626534" y="8466"/>
                </a:lnTo>
                <a:lnTo>
                  <a:pt x="635000" y="8466"/>
                </a:lnTo>
                <a:lnTo>
                  <a:pt x="635000" y="8466"/>
                </a:lnTo>
                <a:lnTo>
                  <a:pt x="643467" y="0"/>
                </a:lnTo>
                <a:lnTo>
                  <a:pt x="6434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3014133" y="956733"/>
            <a:ext cx="127001" cy="177801"/>
          </a:xfrm>
          <a:custGeom>
            <a:avLst/>
            <a:gdLst/>
            <a:ahLst/>
            <a:cxnLst/>
            <a:rect l="0" t="0" r="0" b="0"/>
            <a:pathLst>
              <a:path w="127001" h="177801">
                <a:moveTo>
                  <a:pt x="8467" y="16934"/>
                </a:moveTo>
                <a:lnTo>
                  <a:pt x="8467" y="16934"/>
                </a:lnTo>
                <a:lnTo>
                  <a:pt x="16934" y="8467"/>
                </a:lnTo>
                <a:lnTo>
                  <a:pt x="16934" y="8467"/>
                </a:lnTo>
                <a:lnTo>
                  <a:pt x="25400" y="8467"/>
                </a:lnTo>
                <a:lnTo>
                  <a:pt x="25400" y="8467"/>
                </a:lnTo>
                <a:lnTo>
                  <a:pt x="33867" y="8467"/>
                </a:lnTo>
                <a:lnTo>
                  <a:pt x="42334" y="0"/>
                </a:lnTo>
                <a:lnTo>
                  <a:pt x="50800" y="0"/>
                </a:lnTo>
                <a:lnTo>
                  <a:pt x="50800" y="0"/>
                </a:lnTo>
                <a:lnTo>
                  <a:pt x="59267" y="0"/>
                </a:lnTo>
                <a:lnTo>
                  <a:pt x="67734" y="8467"/>
                </a:lnTo>
                <a:lnTo>
                  <a:pt x="76200" y="8467"/>
                </a:lnTo>
                <a:lnTo>
                  <a:pt x="93134" y="8467"/>
                </a:lnTo>
                <a:lnTo>
                  <a:pt x="93134" y="8467"/>
                </a:lnTo>
                <a:lnTo>
                  <a:pt x="101600" y="16934"/>
                </a:lnTo>
                <a:lnTo>
                  <a:pt x="110067" y="16934"/>
                </a:lnTo>
                <a:lnTo>
                  <a:pt x="118534" y="25400"/>
                </a:lnTo>
                <a:lnTo>
                  <a:pt x="118534" y="25400"/>
                </a:lnTo>
                <a:lnTo>
                  <a:pt x="127000" y="33867"/>
                </a:lnTo>
                <a:lnTo>
                  <a:pt x="127000" y="33867"/>
                </a:lnTo>
                <a:lnTo>
                  <a:pt x="127000" y="42334"/>
                </a:lnTo>
                <a:lnTo>
                  <a:pt x="127000" y="50800"/>
                </a:lnTo>
                <a:lnTo>
                  <a:pt x="127000" y="59267"/>
                </a:lnTo>
                <a:lnTo>
                  <a:pt x="118534" y="59267"/>
                </a:lnTo>
                <a:lnTo>
                  <a:pt x="118534" y="67734"/>
                </a:lnTo>
                <a:lnTo>
                  <a:pt x="110067" y="76200"/>
                </a:lnTo>
                <a:lnTo>
                  <a:pt x="101600" y="93134"/>
                </a:lnTo>
                <a:lnTo>
                  <a:pt x="93134" y="101600"/>
                </a:lnTo>
                <a:lnTo>
                  <a:pt x="84667" y="110067"/>
                </a:lnTo>
                <a:lnTo>
                  <a:pt x="67734" y="127000"/>
                </a:lnTo>
                <a:lnTo>
                  <a:pt x="59267" y="135467"/>
                </a:lnTo>
                <a:lnTo>
                  <a:pt x="42334" y="143934"/>
                </a:lnTo>
                <a:lnTo>
                  <a:pt x="33867" y="152400"/>
                </a:lnTo>
                <a:lnTo>
                  <a:pt x="16934" y="160867"/>
                </a:lnTo>
                <a:lnTo>
                  <a:pt x="8467" y="160867"/>
                </a:lnTo>
                <a:lnTo>
                  <a:pt x="0" y="169334"/>
                </a:lnTo>
                <a:lnTo>
                  <a:pt x="0" y="169334"/>
                </a:lnTo>
                <a:lnTo>
                  <a:pt x="0" y="177800"/>
                </a:lnTo>
                <a:lnTo>
                  <a:pt x="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302000" y="872067"/>
            <a:ext cx="237068" cy="228601"/>
          </a:xfrm>
          <a:custGeom>
            <a:avLst/>
            <a:gdLst/>
            <a:ahLst/>
            <a:cxnLst/>
            <a:rect l="0" t="0" r="0" b="0"/>
            <a:pathLst>
              <a:path w="237068" h="228601">
                <a:moveTo>
                  <a:pt x="25400" y="25400"/>
                </a:moveTo>
                <a:lnTo>
                  <a:pt x="33867" y="25400"/>
                </a:lnTo>
                <a:lnTo>
                  <a:pt x="33867" y="25400"/>
                </a:lnTo>
                <a:lnTo>
                  <a:pt x="33867" y="33866"/>
                </a:lnTo>
                <a:lnTo>
                  <a:pt x="33867" y="33866"/>
                </a:lnTo>
                <a:lnTo>
                  <a:pt x="33867" y="33866"/>
                </a:lnTo>
                <a:lnTo>
                  <a:pt x="33867" y="33866"/>
                </a:lnTo>
                <a:lnTo>
                  <a:pt x="33867" y="42333"/>
                </a:lnTo>
                <a:lnTo>
                  <a:pt x="33867" y="50800"/>
                </a:lnTo>
                <a:lnTo>
                  <a:pt x="33867" y="67733"/>
                </a:lnTo>
                <a:lnTo>
                  <a:pt x="33867" y="84666"/>
                </a:lnTo>
                <a:lnTo>
                  <a:pt x="33867" y="101600"/>
                </a:lnTo>
                <a:lnTo>
                  <a:pt x="25400" y="118533"/>
                </a:lnTo>
                <a:lnTo>
                  <a:pt x="25400" y="143933"/>
                </a:lnTo>
                <a:lnTo>
                  <a:pt x="25400" y="160866"/>
                </a:lnTo>
                <a:lnTo>
                  <a:pt x="25400" y="186266"/>
                </a:lnTo>
                <a:lnTo>
                  <a:pt x="25400" y="194733"/>
                </a:lnTo>
                <a:lnTo>
                  <a:pt x="25400" y="211666"/>
                </a:lnTo>
                <a:lnTo>
                  <a:pt x="16933" y="220133"/>
                </a:lnTo>
                <a:lnTo>
                  <a:pt x="16933" y="220133"/>
                </a:lnTo>
                <a:lnTo>
                  <a:pt x="16933" y="228600"/>
                </a:lnTo>
                <a:lnTo>
                  <a:pt x="16933" y="228600"/>
                </a:lnTo>
                <a:lnTo>
                  <a:pt x="16933" y="228600"/>
                </a:lnTo>
                <a:lnTo>
                  <a:pt x="16933" y="220133"/>
                </a:lnTo>
                <a:lnTo>
                  <a:pt x="16933" y="220133"/>
                </a:lnTo>
                <a:lnTo>
                  <a:pt x="8467" y="203200"/>
                </a:lnTo>
                <a:lnTo>
                  <a:pt x="8467" y="194733"/>
                </a:lnTo>
                <a:lnTo>
                  <a:pt x="8467" y="177800"/>
                </a:lnTo>
                <a:lnTo>
                  <a:pt x="0" y="160866"/>
                </a:lnTo>
                <a:lnTo>
                  <a:pt x="0" y="135466"/>
                </a:lnTo>
                <a:lnTo>
                  <a:pt x="0" y="110066"/>
                </a:lnTo>
                <a:lnTo>
                  <a:pt x="0" y="93133"/>
                </a:lnTo>
                <a:lnTo>
                  <a:pt x="8467" y="67733"/>
                </a:lnTo>
                <a:lnTo>
                  <a:pt x="8467" y="50800"/>
                </a:lnTo>
                <a:lnTo>
                  <a:pt x="16933" y="33866"/>
                </a:lnTo>
                <a:lnTo>
                  <a:pt x="25400" y="25400"/>
                </a:lnTo>
                <a:lnTo>
                  <a:pt x="33867" y="16933"/>
                </a:lnTo>
                <a:lnTo>
                  <a:pt x="33867" y="8466"/>
                </a:lnTo>
                <a:lnTo>
                  <a:pt x="42333" y="8466"/>
                </a:lnTo>
                <a:lnTo>
                  <a:pt x="59267" y="8466"/>
                </a:lnTo>
                <a:lnTo>
                  <a:pt x="67733" y="16933"/>
                </a:lnTo>
                <a:lnTo>
                  <a:pt x="76200" y="25400"/>
                </a:lnTo>
                <a:lnTo>
                  <a:pt x="84667" y="33866"/>
                </a:lnTo>
                <a:lnTo>
                  <a:pt x="84667" y="42333"/>
                </a:lnTo>
                <a:lnTo>
                  <a:pt x="84667" y="59266"/>
                </a:lnTo>
                <a:lnTo>
                  <a:pt x="93133" y="67733"/>
                </a:lnTo>
                <a:lnTo>
                  <a:pt x="93133" y="93133"/>
                </a:lnTo>
                <a:lnTo>
                  <a:pt x="93133" y="110066"/>
                </a:lnTo>
                <a:lnTo>
                  <a:pt x="93133" y="118533"/>
                </a:lnTo>
                <a:lnTo>
                  <a:pt x="93133" y="135466"/>
                </a:lnTo>
                <a:lnTo>
                  <a:pt x="84667" y="152400"/>
                </a:lnTo>
                <a:lnTo>
                  <a:pt x="84667" y="160866"/>
                </a:lnTo>
                <a:lnTo>
                  <a:pt x="84667" y="169333"/>
                </a:lnTo>
                <a:lnTo>
                  <a:pt x="84667" y="177800"/>
                </a:lnTo>
                <a:lnTo>
                  <a:pt x="84667" y="177800"/>
                </a:lnTo>
                <a:lnTo>
                  <a:pt x="76200" y="186266"/>
                </a:lnTo>
                <a:lnTo>
                  <a:pt x="76200" y="186266"/>
                </a:lnTo>
                <a:lnTo>
                  <a:pt x="76200" y="186266"/>
                </a:lnTo>
                <a:lnTo>
                  <a:pt x="76200" y="186266"/>
                </a:lnTo>
                <a:lnTo>
                  <a:pt x="76200" y="177800"/>
                </a:lnTo>
                <a:lnTo>
                  <a:pt x="76200" y="169333"/>
                </a:lnTo>
                <a:lnTo>
                  <a:pt x="76200" y="160866"/>
                </a:lnTo>
                <a:lnTo>
                  <a:pt x="76200" y="143933"/>
                </a:lnTo>
                <a:lnTo>
                  <a:pt x="84667" y="127000"/>
                </a:lnTo>
                <a:lnTo>
                  <a:pt x="84667" y="101600"/>
                </a:lnTo>
                <a:lnTo>
                  <a:pt x="93133" y="76200"/>
                </a:lnTo>
                <a:lnTo>
                  <a:pt x="101600" y="50800"/>
                </a:lnTo>
                <a:lnTo>
                  <a:pt x="101600" y="33866"/>
                </a:lnTo>
                <a:lnTo>
                  <a:pt x="110067" y="16933"/>
                </a:lnTo>
                <a:lnTo>
                  <a:pt x="118533" y="8466"/>
                </a:lnTo>
                <a:lnTo>
                  <a:pt x="135467" y="0"/>
                </a:lnTo>
                <a:lnTo>
                  <a:pt x="143933" y="0"/>
                </a:lnTo>
                <a:lnTo>
                  <a:pt x="152400" y="0"/>
                </a:lnTo>
                <a:lnTo>
                  <a:pt x="160867" y="0"/>
                </a:lnTo>
                <a:lnTo>
                  <a:pt x="177800" y="0"/>
                </a:lnTo>
                <a:lnTo>
                  <a:pt x="186267" y="0"/>
                </a:lnTo>
                <a:lnTo>
                  <a:pt x="203200" y="8466"/>
                </a:lnTo>
                <a:lnTo>
                  <a:pt x="211667" y="16933"/>
                </a:lnTo>
                <a:lnTo>
                  <a:pt x="220133" y="33866"/>
                </a:lnTo>
                <a:lnTo>
                  <a:pt x="228600" y="42333"/>
                </a:lnTo>
                <a:lnTo>
                  <a:pt x="237067" y="59266"/>
                </a:lnTo>
                <a:lnTo>
                  <a:pt x="237067" y="76200"/>
                </a:lnTo>
                <a:lnTo>
                  <a:pt x="237067" y="93133"/>
                </a:lnTo>
                <a:lnTo>
                  <a:pt x="237067" y="118533"/>
                </a:lnTo>
                <a:lnTo>
                  <a:pt x="237067" y="135466"/>
                </a:lnTo>
                <a:lnTo>
                  <a:pt x="237067" y="160866"/>
                </a:lnTo>
                <a:lnTo>
                  <a:pt x="237067" y="169333"/>
                </a:lnTo>
                <a:lnTo>
                  <a:pt x="237067" y="186266"/>
                </a:lnTo>
                <a:lnTo>
                  <a:pt x="237067" y="194733"/>
                </a:lnTo>
                <a:lnTo>
                  <a:pt x="237067" y="203200"/>
                </a:lnTo>
                <a:lnTo>
                  <a:pt x="237067" y="211666"/>
                </a:lnTo>
                <a:lnTo>
                  <a:pt x="237067" y="211666"/>
                </a:lnTo>
                <a:lnTo>
                  <a:pt x="237067" y="203200"/>
                </a:lnTo>
                <a:lnTo>
                  <a:pt x="237067" y="203200"/>
                </a:lnTo>
                <a:lnTo>
                  <a:pt x="237067" y="194733"/>
                </a:lnTo>
                <a:lnTo>
                  <a:pt x="237067"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3632200" y="855133"/>
            <a:ext cx="186268" cy="203201"/>
          </a:xfrm>
          <a:custGeom>
            <a:avLst/>
            <a:gdLst/>
            <a:ahLst/>
            <a:cxnLst/>
            <a:rect l="0" t="0" r="0" b="0"/>
            <a:pathLst>
              <a:path w="186268" h="203201">
                <a:moveTo>
                  <a:pt x="118533" y="101600"/>
                </a:moveTo>
                <a:lnTo>
                  <a:pt x="118533" y="101600"/>
                </a:lnTo>
                <a:lnTo>
                  <a:pt x="118533" y="101600"/>
                </a:lnTo>
                <a:lnTo>
                  <a:pt x="127000" y="93134"/>
                </a:lnTo>
                <a:lnTo>
                  <a:pt x="127000" y="93134"/>
                </a:lnTo>
                <a:lnTo>
                  <a:pt x="127000" y="84667"/>
                </a:lnTo>
                <a:lnTo>
                  <a:pt x="127000" y="76200"/>
                </a:lnTo>
                <a:lnTo>
                  <a:pt x="127000" y="67734"/>
                </a:lnTo>
                <a:lnTo>
                  <a:pt x="127000" y="50800"/>
                </a:lnTo>
                <a:lnTo>
                  <a:pt x="118533" y="33867"/>
                </a:lnTo>
                <a:lnTo>
                  <a:pt x="110067" y="25400"/>
                </a:lnTo>
                <a:lnTo>
                  <a:pt x="110067" y="16934"/>
                </a:lnTo>
                <a:lnTo>
                  <a:pt x="101600" y="8467"/>
                </a:lnTo>
                <a:lnTo>
                  <a:pt x="93133" y="0"/>
                </a:lnTo>
                <a:lnTo>
                  <a:pt x="84667" y="0"/>
                </a:lnTo>
                <a:lnTo>
                  <a:pt x="67733" y="8467"/>
                </a:lnTo>
                <a:lnTo>
                  <a:pt x="59267" y="8467"/>
                </a:lnTo>
                <a:lnTo>
                  <a:pt x="42333" y="16934"/>
                </a:lnTo>
                <a:lnTo>
                  <a:pt x="33867" y="33867"/>
                </a:lnTo>
                <a:lnTo>
                  <a:pt x="25400" y="50800"/>
                </a:lnTo>
                <a:lnTo>
                  <a:pt x="16933" y="67734"/>
                </a:lnTo>
                <a:lnTo>
                  <a:pt x="8467" y="84667"/>
                </a:lnTo>
                <a:lnTo>
                  <a:pt x="0" y="101600"/>
                </a:lnTo>
                <a:lnTo>
                  <a:pt x="0" y="118534"/>
                </a:lnTo>
                <a:lnTo>
                  <a:pt x="0" y="135467"/>
                </a:lnTo>
                <a:lnTo>
                  <a:pt x="0" y="143934"/>
                </a:lnTo>
                <a:lnTo>
                  <a:pt x="0" y="160867"/>
                </a:lnTo>
                <a:lnTo>
                  <a:pt x="8467" y="169334"/>
                </a:lnTo>
                <a:lnTo>
                  <a:pt x="16933" y="169334"/>
                </a:lnTo>
                <a:lnTo>
                  <a:pt x="25400" y="177800"/>
                </a:lnTo>
                <a:lnTo>
                  <a:pt x="33867" y="177800"/>
                </a:lnTo>
                <a:lnTo>
                  <a:pt x="42333" y="186267"/>
                </a:lnTo>
                <a:lnTo>
                  <a:pt x="50800" y="177800"/>
                </a:lnTo>
                <a:lnTo>
                  <a:pt x="59267" y="177800"/>
                </a:lnTo>
                <a:lnTo>
                  <a:pt x="67733" y="169334"/>
                </a:lnTo>
                <a:lnTo>
                  <a:pt x="76200" y="160867"/>
                </a:lnTo>
                <a:lnTo>
                  <a:pt x="84667" y="152400"/>
                </a:lnTo>
                <a:lnTo>
                  <a:pt x="93133" y="135467"/>
                </a:lnTo>
                <a:lnTo>
                  <a:pt x="101600" y="118534"/>
                </a:lnTo>
                <a:lnTo>
                  <a:pt x="110067" y="101600"/>
                </a:lnTo>
                <a:lnTo>
                  <a:pt x="110067" y="84667"/>
                </a:lnTo>
                <a:lnTo>
                  <a:pt x="118533" y="67734"/>
                </a:lnTo>
                <a:lnTo>
                  <a:pt x="118533" y="59267"/>
                </a:lnTo>
                <a:lnTo>
                  <a:pt x="118533" y="50800"/>
                </a:lnTo>
                <a:lnTo>
                  <a:pt x="110067" y="42334"/>
                </a:lnTo>
                <a:lnTo>
                  <a:pt x="110067" y="42334"/>
                </a:lnTo>
                <a:lnTo>
                  <a:pt x="110067" y="42334"/>
                </a:lnTo>
                <a:lnTo>
                  <a:pt x="110067" y="42334"/>
                </a:lnTo>
                <a:lnTo>
                  <a:pt x="110067" y="50800"/>
                </a:lnTo>
                <a:lnTo>
                  <a:pt x="110067" y="59267"/>
                </a:lnTo>
                <a:lnTo>
                  <a:pt x="101600" y="67734"/>
                </a:lnTo>
                <a:lnTo>
                  <a:pt x="101600" y="84667"/>
                </a:lnTo>
                <a:lnTo>
                  <a:pt x="101600" y="101600"/>
                </a:lnTo>
                <a:lnTo>
                  <a:pt x="110067" y="118534"/>
                </a:lnTo>
                <a:lnTo>
                  <a:pt x="110067" y="135467"/>
                </a:lnTo>
                <a:lnTo>
                  <a:pt x="110067" y="143934"/>
                </a:lnTo>
                <a:lnTo>
                  <a:pt x="118533" y="160867"/>
                </a:lnTo>
                <a:lnTo>
                  <a:pt x="127000" y="169334"/>
                </a:lnTo>
                <a:lnTo>
                  <a:pt x="135467" y="186267"/>
                </a:lnTo>
                <a:lnTo>
                  <a:pt x="135467" y="194734"/>
                </a:lnTo>
                <a:lnTo>
                  <a:pt x="143933" y="194734"/>
                </a:lnTo>
                <a:lnTo>
                  <a:pt x="152400" y="203200"/>
                </a:lnTo>
                <a:lnTo>
                  <a:pt x="160867" y="203200"/>
                </a:lnTo>
                <a:lnTo>
                  <a:pt x="169333" y="203200"/>
                </a:lnTo>
                <a:lnTo>
                  <a:pt x="177800" y="194734"/>
                </a:lnTo>
                <a:lnTo>
                  <a:pt x="177800" y="194734"/>
                </a:lnTo>
                <a:lnTo>
                  <a:pt x="186267" y="194734"/>
                </a:lnTo>
                <a:lnTo>
                  <a:pt x="186267" y="1947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3835400" y="846667"/>
            <a:ext cx="160868" cy="245534"/>
          </a:xfrm>
          <a:custGeom>
            <a:avLst/>
            <a:gdLst/>
            <a:ahLst/>
            <a:cxnLst/>
            <a:rect l="0" t="0" r="0" b="0"/>
            <a:pathLst>
              <a:path w="160868" h="245534">
                <a:moveTo>
                  <a:pt x="160867" y="0"/>
                </a:moveTo>
                <a:lnTo>
                  <a:pt x="160867" y="8466"/>
                </a:lnTo>
                <a:lnTo>
                  <a:pt x="160867" y="8466"/>
                </a:lnTo>
                <a:lnTo>
                  <a:pt x="152400" y="8466"/>
                </a:lnTo>
                <a:lnTo>
                  <a:pt x="152400" y="8466"/>
                </a:lnTo>
                <a:lnTo>
                  <a:pt x="152400" y="16933"/>
                </a:lnTo>
                <a:lnTo>
                  <a:pt x="143933" y="25400"/>
                </a:lnTo>
                <a:lnTo>
                  <a:pt x="135467" y="33866"/>
                </a:lnTo>
                <a:lnTo>
                  <a:pt x="118533" y="50800"/>
                </a:lnTo>
                <a:lnTo>
                  <a:pt x="110067" y="76200"/>
                </a:lnTo>
                <a:lnTo>
                  <a:pt x="93133" y="101600"/>
                </a:lnTo>
                <a:lnTo>
                  <a:pt x="76200" y="127000"/>
                </a:lnTo>
                <a:lnTo>
                  <a:pt x="59267" y="152400"/>
                </a:lnTo>
                <a:lnTo>
                  <a:pt x="42333" y="177800"/>
                </a:lnTo>
                <a:lnTo>
                  <a:pt x="25400" y="203200"/>
                </a:lnTo>
                <a:lnTo>
                  <a:pt x="16933" y="220133"/>
                </a:lnTo>
                <a:lnTo>
                  <a:pt x="8467" y="237066"/>
                </a:lnTo>
                <a:lnTo>
                  <a:pt x="0" y="237066"/>
                </a:lnTo>
                <a:lnTo>
                  <a:pt x="0" y="245533"/>
                </a:lnTo>
                <a:lnTo>
                  <a:pt x="0" y="237066"/>
                </a:lnTo>
                <a:lnTo>
                  <a:pt x="0" y="228600"/>
                </a:lnTo>
                <a:lnTo>
                  <a:pt x="0" y="220133"/>
                </a:lnTo>
                <a:lnTo>
                  <a:pt x="0" y="220133"/>
                </a:lnTo>
                <a:lnTo>
                  <a:pt x="0" y="211666"/>
                </a:lnTo>
                <a:lnTo>
                  <a:pt x="0" y="2116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852333" y="855133"/>
            <a:ext cx="93135" cy="220135"/>
          </a:xfrm>
          <a:custGeom>
            <a:avLst/>
            <a:gdLst/>
            <a:ahLst/>
            <a:cxnLst/>
            <a:rect l="0" t="0" r="0" b="0"/>
            <a:pathLst>
              <a:path w="93135" h="220135">
                <a:moveTo>
                  <a:pt x="0" y="0"/>
                </a:moveTo>
                <a:lnTo>
                  <a:pt x="0" y="0"/>
                </a:lnTo>
                <a:lnTo>
                  <a:pt x="0" y="0"/>
                </a:lnTo>
                <a:lnTo>
                  <a:pt x="0" y="0"/>
                </a:lnTo>
                <a:lnTo>
                  <a:pt x="0" y="0"/>
                </a:lnTo>
                <a:lnTo>
                  <a:pt x="0" y="0"/>
                </a:lnTo>
                <a:lnTo>
                  <a:pt x="0" y="0"/>
                </a:lnTo>
                <a:lnTo>
                  <a:pt x="0" y="8467"/>
                </a:lnTo>
                <a:lnTo>
                  <a:pt x="0" y="16934"/>
                </a:lnTo>
                <a:lnTo>
                  <a:pt x="0" y="25400"/>
                </a:lnTo>
                <a:lnTo>
                  <a:pt x="8467" y="42334"/>
                </a:lnTo>
                <a:lnTo>
                  <a:pt x="16934" y="59267"/>
                </a:lnTo>
                <a:lnTo>
                  <a:pt x="16934" y="76200"/>
                </a:lnTo>
                <a:lnTo>
                  <a:pt x="25400" y="93134"/>
                </a:lnTo>
                <a:lnTo>
                  <a:pt x="33867" y="110067"/>
                </a:lnTo>
                <a:lnTo>
                  <a:pt x="42334" y="127000"/>
                </a:lnTo>
                <a:lnTo>
                  <a:pt x="50800" y="152400"/>
                </a:lnTo>
                <a:lnTo>
                  <a:pt x="50800" y="169334"/>
                </a:lnTo>
                <a:lnTo>
                  <a:pt x="67734" y="177800"/>
                </a:lnTo>
                <a:lnTo>
                  <a:pt x="67734" y="194734"/>
                </a:lnTo>
                <a:lnTo>
                  <a:pt x="76200" y="203200"/>
                </a:lnTo>
                <a:lnTo>
                  <a:pt x="84667" y="211667"/>
                </a:lnTo>
                <a:lnTo>
                  <a:pt x="84667" y="220134"/>
                </a:lnTo>
                <a:lnTo>
                  <a:pt x="93134" y="220134"/>
                </a:lnTo>
                <a:lnTo>
                  <a:pt x="93134" y="220134"/>
                </a:lnTo>
                <a:lnTo>
                  <a:pt x="93134" y="211667"/>
                </a:lnTo>
                <a:lnTo>
                  <a:pt x="93134" y="211667"/>
                </a:lnTo>
                <a:lnTo>
                  <a:pt x="93134" y="203200"/>
                </a:lnTo>
                <a:lnTo>
                  <a:pt x="93134" y="203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4047067" y="863600"/>
            <a:ext cx="33867" cy="203201"/>
          </a:xfrm>
          <a:custGeom>
            <a:avLst/>
            <a:gdLst/>
            <a:ahLst/>
            <a:cxnLst/>
            <a:rect l="0" t="0" r="0" b="0"/>
            <a:pathLst>
              <a:path w="33867" h="203201">
                <a:moveTo>
                  <a:pt x="0" y="0"/>
                </a:moveTo>
                <a:lnTo>
                  <a:pt x="0" y="0"/>
                </a:lnTo>
                <a:lnTo>
                  <a:pt x="0" y="0"/>
                </a:lnTo>
                <a:lnTo>
                  <a:pt x="0" y="8467"/>
                </a:lnTo>
                <a:lnTo>
                  <a:pt x="0" y="8467"/>
                </a:lnTo>
                <a:lnTo>
                  <a:pt x="0" y="8467"/>
                </a:lnTo>
                <a:lnTo>
                  <a:pt x="8466" y="25400"/>
                </a:lnTo>
                <a:lnTo>
                  <a:pt x="8466" y="33867"/>
                </a:lnTo>
                <a:lnTo>
                  <a:pt x="8466" y="50800"/>
                </a:lnTo>
                <a:lnTo>
                  <a:pt x="8466" y="67733"/>
                </a:lnTo>
                <a:lnTo>
                  <a:pt x="8466" y="84667"/>
                </a:lnTo>
                <a:lnTo>
                  <a:pt x="16933" y="110067"/>
                </a:lnTo>
                <a:lnTo>
                  <a:pt x="16933" y="135467"/>
                </a:lnTo>
                <a:lnTo>
                  <a:pt x="16933" y="152400"/>
                </a:lnTo>
                <a:lnTo>
                  <a:pt x="16933" y="169333"/>
                </a:lnTo>
                <a:lnTo>
                  <a:pt x="16933" y="177800"/>
                </a:lnTo>
                <a:lnTo>
                  <a:pt x="16933" y="194733"/>
                </a:lnTo>
                <a:lnTo>
                  <a:pt x="25400" y="194733"/>
                </a:lnTo>
                <a:lnTo>
                  <a:pt x="25400" y="203200"/>
                </a:lnTo>
                <a:lnTo>
                  <a:pt x="33866" y="194733"/>
                </a:lnTo>
                <a:lnTo>
                  <a:pt x="33866" y="194733"/>
                </a:lnTo>
                <a:lnTo>
                  <a:pt x="33866" y="194733"/>
                </a:lnTo>
                <a:lnTo>
                  <a:pt x="33866"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4165600" y="889000"/>
            <a:ext cx="245534" cy="186268"/>
          </a:xfrm>
          <a:custGeom>
            <a:avLst/>
            <a:gdLst/>
            <a:ahLst/>
            <a:cxnLst/>
            <a:rect l="0" t="0" r="0" b="0"/>
            <a:pathLst>
              <a:path w="245534" h="186268">
                <a:moveTo>
                  <a:pt x="0" y="0"/>
                </a:moveTo>
                <a:lnTo>
                  <a:pt x="0" y="8467"/>
                </a:lnTo>
                <a:lnTo>
                  <a:pt x="8467" y="8467"/>
                </a:lnTo>
                <a:lnTo>
                  <a:pt x="8467" y="16933"/>
                </a:lnTo>
                <a:lnTo>
                  <a:pt x="8467" y="16933"/>
                </a:lnTo>
                <a:lnTo>
                  <a:pt x="8467" y="25400"/>
                </a:lnTo>
                <a:lnTo>
                  <a:pt x="8467" y="42333"/>
                </a:lnTo>
                <a:lnTo>
                  <a:pt x="8467" y="59267"/>
                </a:lnTo>
                <a:lnTo>
                  <a:pt x="8467" y="76200"/>
                </a:lnTo>
                <a:lnTo>
                  <a:pt x="8467" y="101600"/>
                </a:lnTo>
                <a:lnTo>
                  <a:pt x="8467" y="118533"/>
                </a:lnTo>
                <a:lnTo>
                  <a:pt x="8467" y="135467"/>
                </a:lnTo>
                <a:lnTo>
                  <a:pt x="8467" y="152400"/>
                </a:lnTo>
                <a:lnTo>
                  <a:pt x="0" y="160867"/>
                </a:lnTo>
                <a:lnTo>
                  <a:pt x="0" y="169333"/>
                </a:lnTo>
                <a:lnTo>
                  <a:pt x="0" y="169333"/>
                </a:lnTo>
                <a:lnTo>
                  <a:pt x="0" y="169333"/>
                </a:lnTo>
                <a:lnTo>
                  <a:pt x="0" y="177800"/>
                </a:lnTo>
                <a:lnTo>
                  <a:pt x="0" y="169333"/>
                </a:lnTo>
                <a:lnTo>
                  <a:pt x="0" y="169333"/>
                </a:lnTo>
                <a:lnTo>
                  <a:pt x="8467" y="152400"/>
                </a:lnTo>
                <a:lnTo>
                  <a:pt x="8467" y="135467"/>
                </a:lnTo>
                <a:lnTo>
                  <a:pt x="16933" y="118533"/>
                </a:lnTo>
                <a:lnTo>
                  <a:pt x="25400" y="101600"/>
                </a:lnTo>
                <a:lnTo>
                  <a:pt x="25400" y="76200"/>
                </a:lnTo>
                <a:lnTo>
                  <a:pt x="33867" y="50800"/>
                </a:lnTo>
                <a:lnTo>
                  <a:pt x="42333" y="33867"/>
                </a:lnTo>
                <a:lnTo>
                  <a:pt x="50800" y="16933"/>
                </a:lnTo>
                <a:lnTo>
                  <a:pt x="50800" y="0"/>
                </a:lnTo>
                <a:lnTo>
                  <a:pt x="59267" y="0"/>
                </a:lnTo>
                <a:lnTo>
                  <a:pt x="67733" y="0"/>
                </a:lnTo>
                <a:lnTo>
                  <a:pt x="67733" y="0"/>
                </a:lnTo>
                <a:lnTo>
                  <a:pt x="76200" y="0"/>
                </a:lnTo>
                <a:lnTo>
                  <a:pt x="84667" y="8467"/>
                </a:lnTo>
                <a:lnTo>
                  <a:pt x="93133" y="25400"/>
                </a:lnTo>
                <a:lnTo>
                  <a:pt x="93133" y="42333"/>
                </a:lnTo>
                <a:lnTo>
                  <a:pt x="101600" y="59267"/>
                </a:lnTo>
                <a:lnTo>
                  <a:pt x="101600" y="76200"/>
                </a:lnTo>
                <a:lnTo>
                  <a:pt x="110067" y="101600"/>
                </a:lnTo>
                <a:lnTo>
                  <a:pt x="110067" y="127000"/>
                </a:lnTo>
                <a:lnTo>
                  <a:pt x="110067" y="143933"/>
                </a:lnTo>
                <a:lnTo>
                  <a:pt x="110067" y="160867"/>
                </a:lnTo>
                <a:lnTo>
                  <a:pt x="101600" y="177800"/>
                </a:lnTo>
                <a:lnTo>
                  <a:pt x="101600" y="186267"/>
                </a:lnTo>
                <a:lnTo>
                  <a:pt x="101600" y="186267"/>
                </a:lnTo>
                <a:lnTo>
                  <a:pt x="101600" y="186267"/>
                </a:lnTo>
                <a:lnTo>
                  <a:pt x="101600" y="186267"/>
                </a:lnTo>
                <a:lnTo>
                  <a:pt x="101600" y="186267"/>
                </a:lnTo>
                <a:lnTo>
                  <a:pt x="101600" y="186267"/>
                </a:lnTo>
                <a:lnTo>
                  <a:pt x="110067" y="169333"/>
                </a:lnTo>
                <a:lnTo>
                  <a:pt x="110067" y="160867"/>
                </a:lnTo>
                <a:lnTo>
                  <a:pt x="118533" y="135467"/>
                </a:lnTo>
                <a:lnTo>
                  <a:pt x="127000" y="118533"/>
                </a:lnTo>
                <a:lnTo>
                  <a:pt x="135467" y="93133"/>
                </a:lnTo>
                <a:lnTo>
                  <a:pt x="143933" y="76200"/>
                </a:lnTo>
                <a:lnTo>
                  <a:pt x="152400" y="50800"/>
                </a:lnTo>
                <a:lnTo>
                  <a:pt x="160867" y="33867"/>
                </a:lnTo>
                <a:lnTo>
                  <a:pt x="169333" y="16933"/>
                </a:lnTo>
                <a:lnTo>
                  <a:pt x="177800" y="8467"/>
                </a:lnTo>
                <a:lnTo>
                  <a:pt x="186267" y="0"/>
                </a:lnTo>
                <a:lnTo>
                  <a:pt x="194733" y="0"/>
                </a:lnTo>
                <a:lnTo>
                  <a:pt x="194733" y="0"/>
                </a:lnTo>
                <a:lnTo>
                  <a:pt x="203200" y="0"/>
                </a:lnTo>
                <a:lnTo>
                  <a:pt x="211667" y="8467"/>
                </a:lnTo>
                <a:lnTo>
                  <a:pt x="211667" y="16933"/>
                </a:lnTo>
                <a:lnTo>
                  <a:pt x="220133" y="33867"/>
                </a:lnTo>
                <a:lnTo>
                  <a:pt x="220133" y="50800"/>
                </a:lnTo>
                <a:lnTo>
                  <a:pt x="220133" y="67733"/>
                </a:lnTo>
                <a:lnTo>
                  <a:pt x="220133" y="93133"/>
                </a:lnTo>
                <a:lnTo>
                  <a:pt x="220133" y="110067"/>
                </a:lnTo>
                <a:lnTo>
                  <a:pt x="220133" y="127000"/>
                </a:lnTo>
                <a:lnTo>
                  <a:pt x="220133" y="143933"/>
                </a:lnTo>
                <a:lnTo>
                  <a:pt x="220133" y="160867"/>
                </a:lnTo>
                <a:lnTo>
                  <a:pt x="220133" y="169333"/>
                </a:lnTo>
                <a:lnTo>
                  <a:pt x="220133" y="177800"/>
                </a:lnTo>
                <a:lnTo>
                  <a:pt x="228600" y="177800"/>
                </a:lnTo>
                <a:lnTo>
                  <a:pt x="228600" y="177800"/>
                </a:lnTo>
                <a:lnTo>
                  <a:pt x="228600" y="169333"/>
                </a:lnTo>
                <a:lnTo>
                  <a:pt x="237067" y="160867"/>
                </a:lnTo>
                <a:lnTo>
                  <a:pt x="237067" y="152400"/>
                </a:lnTo>
                <a:lnTo>
                  <a:pt x="245533" y="135467"/>
                </a:lnTo>
                <a:lnTo>
                  <a:pt x="245533" y="135467"/>
                </a:lnTo>
                <a:lnTo>
                  <a:pt x="245533" y="118533"/>
                </a:lnTo>
                <a:lnTo>
                  <a:pt x="245533" y="118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4445000" y="905933"/>
            <a:ext cx="110068" cy="177801"/>
          </a:xfrm>
          <a:custGeom>
            <a:avLst/>
            <a:gdLst/>
            <a:ahLst/>
            <a:cxnLst/>
            <a:rect l="0" t="0" r="0" b="0"/>
            <a:pathLst>
              <a:path w="110068" h="177801">
                <a:moveTo>
                  <a:pt x="0" y="0"/>
                </a:moveTo>
                <a:lnTo>
                  <a:pt x="0" y="0"/>
                </a:lnTo>
                <a:lnTo>
                  <a:pt x="0" y="0"/>
                </a:lnTo>
                <a:lnTo>
                  <a:pt x="0" y="0"/>
                </a:lnTo>
                <a:lnTo>
                  <a:pt x="0" y="0"/>
                </a:lnTo>
                <a:lnTo>
                  <a:pt x="8467" y="0"/>
                </a:lnTo>
                <a:lnTo>
                  <a:pt x="8467" y="8467"/>
                </a:lnTo>
                <a:lnTo>
                  <a:pt x="8467" y="16934"/>
                </a:lnTo>
                <a:lnTo>
                  <a:pt x="8467" y="16934"/>
                </a:lnTo>
                <a:lnTo>
                  <a:pt x="16933" y="33867"/>
                </a:lnTo>
                <a:lnTo>
                  <a:pt x="16933" y="42334"/>
                </a:lnTo>
                <a:lnTo>
                  <a:pt x="16933" y="59267"/>
                </a:lnTo>
                <a:lnTo>
                  <a:pt x="16933" y="76200"/>
                </a:lnTo>
                <a:lnTo>
                  <a:pt x="16933" y="101600"/>
                </a:lnTo>
                <a:lnTo>
                  <a:pt x="16933" y="118534"/>
                </a:lnTo>
                <a:lnTo>
                  <a:pt x="25400" y="135467"/>
                </a:lnTo>
                <a:lnTo>
                  <a:pt x="25400" y="152400"/>
                </a:lnTo>
                <a:lnTo>
                  <a:pt x="25400" y="160867"/>
                </a:lnTo>
                <a:lnTo>
                  <a:pt x="33867" y="169334"/>
                </a:lnTo>
                <a:lnTo>
                  <a:pt x="33867" y="177800"/>
                </a:lnTo>
                <a:lnTo>
                  <a:pt x="42333" y="177800"/>
                </a:lnTo>
                <a:lnTo>
                  <a:pt x="50800" y="177800"/>
                </a:lnTo>
                <a:lnTo>
                  <a:pt x="59267" y="177800"/>
                </a:lnTo>
                <a:lnTo>
                  <a:pt x="76200" y="169334"/>
                </a:lnTo>
                <a:lnTo>
                  <a:pt x="84667" y="160867"/>
                </a:lnTo>
                <a:lnTo>
                  <a:pt x="93133" y="152400"/>
                </a:lnTo>
                <a:lnTo>
                  <a:pt x="93133" y="135467"/>
                </a:lnTo>
                <a:lnTo>
                  <a:pt x="101600" y="118534"/>
                </a:lnTo>
                <a:lnTo>
                  <a:pt x="110067" y="93134"/>
                </a:lnTo>
                <a:lnTo>
                  <a:pt x="110067" y="76200"/>
                </a:lnTo>
                <a:lnTo>
                  <a:pt x="110067" y="50800"/>
                </a:lnTo>
                <a:lnTo>
                  <a:pt x="110067" y="33867"/>
                </a:lnTo>
                <a:lnTo>
                  <a:pt x="110067" y="25400"/>
                </a:lnTo>
                <a:lnTo>
                  <a:pt x="110067" y="25400"/>
                </a:lnTo>
                <a:lnTo>
                  <a:pt x="110067" y="16934"/>
                </a:lnTo>
                <a:lnTo>
                  <a:pt x="110067" y="16934"/>
                </a:lnTo>
                <a:lnTo>
                  <a:pt x="110067" y="8467"/>
                </a:lnTo>
                <a:lnTo>
                  <a:pt x="110067" y="8467"/>
                </a:lnTo>
                <a:lnTo>
                  <a:pt x="110067" y="8467"/>
                </a:lnTo>
                <a:lnTo>
                  <a:pt x="110067"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4614333" y="914400"/>
            <a:ext cx="279401" cy="194734"/>
          </a:xfrm>
          <a:custGeom>
            <a:avLst/>
            <a:gdLst/>
            <a:ahLst/>
            <a:cxnLst/>
            <a:rect l="0" t="0" r="0" b="0"/>
            <a:pathLst>
              <a:path w="279401" h="194734">
                <a:moveTo>
                  <a:pt x="8467" y="25400"/>
                </a:moveTo>
                <a:lnTo>
                  <a:pt x="8467" y="25400"/>
                </a:lnTo>
                <a:lnTo>
                  <a:pt x="8467" y="33867"/>
                </a:lnTo>
                <a:lnTo>
                  <a:pt x="16934" y="33867"/>
                </a:lnTo>
                <a:lnTo>
                  <a:pt x="16934" y="50800"/>
                </a:lnTo>
                <a:lnTo>
                  <a:pt x="16934" y="59267"/>
                </a:lnTo>
                <a:lnTo>
                  <a:pt x="16934" y="76200"/>
                </a:lnTo>
                <a:lnTo>
                  <a:pt x="16934" y="93133"/>
                </a:lnTo>
                <a:lnTo>
                  <a:pt x="16934" y="110067"/>
                </a:lnTo>
                <a:lnTo>
                  <a:pt x="16934" y="127000"/>
                </a:lnTo>
                <a:lnTo>
                  <a:pt x="16934" y="135467"/>
                </a:lnTo>
                <a:lnTo>
                  <a:pt x="8467" y="152400"/>
                </a:lnTo>
                <a:lnTo>
                  <a:pt x="8467" y="160867"/>
                </a:lnTo>
                <a:lnTo>
                  <a:pt x="0" y="169333"/>
                </a:lnTo>
                <a:lnTo>
                  <a:pt x="0" y="177800"/>
                </a:lnTo>
                <a:lnTo>
                  <a:pt x="0" y="177800"/>
                </a:lnTo>
                <a:lnTo>
                  <a:pt x="0" y="186267"/>
                </a:lnTo>
                <a:lnTo>
                  <a:pt x="0" y="186267"/>
                </a:lnTo>
                <a:lnTo>
                  <a:pt x="0" y="177800"/>
                </a:lnTo>
                <a:lnTo>
                  <a:pt x="8467" y="177800"/>
                </a:lnTo>
                <a:lnTo>
                  <a:pt x="8467" y="169333"/>
                </a:lnTo>
                <a:lnTo>
                  <a:pt x="8467" y="152400"/>
                </a:lnTo>
                <a:lnTo>
                  <a:pt x="16934" y="135467"/>
                </a:lnTo>
                <a:lnTo>
                  <a:pt x="16934" y="110067"/>
                </a:lnTo>
                <a:lnTo>
                  <a:pt x="25400" y="84667"/>
                </a:lnTo>
                <a:lnTo>
                  <a:pt x="25400" y="59267"/>
                </a:lnTo>
                <a:lnTo>
                  <a:pt x="33867" y="33867"/>
                </a:lnTo>
                <a:lnTo>
                  <a:pt x="42334" y="16933"/>
                </a:lnTo>
                <a:lnTo>
                  <a:pt x="50800" y="8467"/>
                </a:lnTo>
                <a:lnTo>
                  <a:pt x="50800" y="0"/>
                </a:lnTo>
                <a:lnTo>
                  <a:pt x="59267" y="0"/>
                </a:lnTo>
                <a:lnTo>
                  <a:pt x="67734" y="8467"/>
                </a:lnTo>
                <a:lnTo>
                  <a:pt x="67734" y="16933"/>
                </a:lnTo>
                <a:lnTo>
                  <a:pt x="76200" y="25400"/>
                </a:lnTo>
                <a:lnTo>
                  <a:pt x="84667" y="42333"/>
                </a:lnTo>
                <a:lnTo>
                  <a:pt x="84667" y="59267"/>
                </a:lnTo>
                <a:lnTo>
                  <a:pt x="84667" y="76200"/>
                </a:lnTo>
                <a:lnTo>
                  <a:pt x="84667" y="101600"/>
                </a:lnTo>
                <a:lnTo>
                  <a:pt x="93134" y="118533"/>
                </a:lnTo>
                <a:lnTo>
                  <a:pt x="93134" y="143933"/>
                </a:lnTo>
                <a:lnTo>
                  <a:pt x="93134" y="152400"/>
                </a:lnTo>
                <a:lnTo>
                  <a:pt x="93134" y="169333"/>
                </a:lnTo>
                <a:lnTo>
                  <a:pt x="93134" y="177800"/>
                </a:lnTo>
                <a:lnTo>
                  <a:pt x="93134" y="177800"/>
                </a:lnTo>
                <a:lnTo>
                  <a:pt x="93134" y="177800"/>
                </a:lnTo>
                <a:lnTo>
                  <a:pt x="93134" y="177800"/>
                </a:lnTo>
                <a:lnTo>
                  <a:pt x="93134" y="177800"/>
                </a:lnTo>
                <a:lnTo>
                  <a:pt x="101600" y="177800"/>
                </a:lnTo>
                <a:lnTo>
                  <a:pt x="101600" y="169333"/>
                </a:lnTo>
                <a:lnTo>
                  <a:pt x="110067" y="160867"/>
                </a:lnTo>
                <a:lnTo>
                  <a:pt x="110067" y="143933"/>
                </a:lnTo>
                <a:lnTo>
                  <a:pt x="127000" y="127000"/>
                </a:lnTo>
                <a:lnTo>
                  <a:pt x="135467" y="110067"/>
                </a:lnTo>
                <a:lnTo>
                  <a:pt x="143934" y="84667"/>
                </a:lnTo>
                <a:lnTo>
                  <a:pt x="152400" y="67733"/>
                </a:lnTo>
                <a:lnTo>
                  <a:pt x="169334" y="42333"/>
                </a:lnTo>
                <a:lnTo>
                  <a:pt x="177800" y="25400"/>
                </a:lnTo>
                <a:lnTo>
                  <a:pt x="194734" y="16933"/>
                </a:lnTo>
                <a:lnTo>
                  <a:pt x="203200" y="0"/>
                </a:lnTo>
                <a:lnTo>
                  <a:pt x="211667" y="0"/>
                </a:lnTo>
                <a:lnTo>
                  <a:pt x="220134" y="0"/>
                </a:lnTo>
                <a:lnTo>
                  <a:pt x="228600" y="8467"/>
                </a:lnTo>
                <a:lnTo>
                  <a:pt x="237067" y="8467"/>
                </a:lnTo>
                <a:lnTo>
                  <a:pt x="237067" y="25400"/>
                </a:lnTo>
                <a:lnTo>
                  <a:pt x="245534" y="42333"/>
                </a:lnTo>
                <a:lnTo>
                  <a:pt x="254000" y="59267"/>
                </a:lnTo>
                <a:lnTo>
                  <a:pt x="254000" y="84667"/>
                </a:lnTo>
                <a:lnTo>
                  <a:pt x="254000" y="110067"/>
                </a:lnTo>
                <a:lnTo>
                  <a:pt x="254000" y="135467"/>
                </a:lnTo>
                <a:lnTo>
                  <a:pt x="262467" y="152400"/>
                </a:lnTo>
                <a:lnTo>
                  <a:pt x="262467" y="169333"/>
                </a:lnTo>
                <a:lnTo>
                  <a:pt x="262467" y="186267"/>
                </a:lnTo>
                <a:lnTo>
                  <a:pt x="262467" y="186267"/>
                </a:lnTo>
                <a:lnTo>
                  <a:pt x="270934" y="194733"/>
                </a:lnTo>
                <a:lnTo>
                  <a:pt x="270934" y="186267"/>
                </a:lnTo>
                <a:lnTo>
                  <a:pt x="270934" y="186267"/>
                </a:lnTo>
                <a:lnTo>
                  <a:pt x="279400" y="177800"/>
                </a:lnTo>
                <a:lnTo>
                  <a:pt x="2794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5139267" y="880533"/>
            <a:ext cx="152401" cy="228601"/>
          </a:xfrm>
          <a:custGeom>
            <a:avLst/>
            <a:gdLst/>
            <a:ahLst/>
            <a:cxnLst/>
            <a:rect l="0" t="0" r="0" b="0"/>
            <a:pathLst>
              <a:path w="152401" h="228601">
                <a:moveTo>
                  <a:pt x="0" y="42334"/>
                </a:moveTo>
                <a:lnTo>
                  <a:pt x="0" y="42334"/>
                </a:lnTo>
                <a:lnTo>
                  <a:pt x="0" y="50800"/>
                </a:lnTo>
                <a:lnTo>
                  <a:pt x="8466" y="50800"/>
                </a:lnTo>
                <a:lnTo>
                  <a:pt x="8466" y="59267"/>
                </a:lnTo>
                <a:lnTo>
                  <a:pt x="8466" y="67734"/>
                </a:lnTo>
                <a:lnTo>
                  <a:pt x="8466" y="76200"/>
                </a:lnTo>
                <a:lnTo>
                  <a:pt x="16933" y="93134"/>
                </a:lnTo>
                <a:lnTo>
                  <a:pt x="16933" y="110067"/>
                </a:lnTo>
                <a:lnTo>
                  <a:pt x="25400" y="127000"/>
                </a:lnTo>
                <a:lnTo>
                  <a:pt x="33866" y="143934"/>
                </a:lnTo>
                <a:lnTo>
                  <a:pt x="42333" y="160867"/>
                </a:lnTo>
                <a:lnTo>
                  <a:pt x="50800" y="177800"/>
                </a:lnTo>
                <a:lnTo>
                  <a:pt x="59266" y="194734"/>
                </a:lnTo>
                <a:lnTo>
                  <a:pt x="67733" y="203200"/>
                </a:lnTo>
                <a:lnTo>
                  <a:pt x="76200" y="211667"/>
                </a:lnTo>
                <a:lnTo>
                  <a:pt x="76200" y="220134"/>
                </a:lnTo>
                <a:lnTo>
                  <a:pt x="84666" y="220134"/>
                </a:lnTo>
                <a:lnTo>
                  <a:pt x="84666" y="228600"/>
                </a:lnTo>
                <a:lnTo>
                  <a:pt x="84666" y="228600"/>
                </a:lnTo>
                <a:lnTo>
                  <a:pt x="84666" y="228600"/>
                </a:lnTo>
                <a:lnTo>
                  <a:pt x="84666" y="220134"/>
                </a:lnTo>
                <a:lnTo>
                  <a:pt x="93133" y="220134"/>
                </a:lnTo>
                <a:lnTo>
                  <a:pt x="93133" y="211667"/>
                </a:lnTo>
                <a:lnTo>
                  <a:pt x="93133" y="194734"/>
                </a:lnTo>
                <a:lnTo>
                  <a:pt x="93133" y="177800"/>
                </a:lnTo>
                <a:lnTo>
                  <a:pt x="93133" y="160867"/>
                </a:lnTo>
                <a:lnTo>
                  <a:pt x="93133" y="135467"/>
                </a:lnTo>
                <a:lnTo>
                  <a:pt x="93133" y="118534"/>
                </a:lnTo>
                <a:lnTo>
                  <a:pt x="93133" y="93134"/>
                </a:lnTo>
                <a:lnTo>
                  <a:pt x="101600" y="67734"/>
                </a:lnTo>
                <a:lnTo>
                  <a:pt x="101600" y="50800"/>
                </a:lnTo>
                <a:lnTo>
                  <a:pt x="110066" y="33867"/>
                </a:lnTo>
                <a:lnTo>
                  <a:pt x="118533" y="16934"/>
                </a:lnTo>
                <a:lnTo>
                  <a:pt x="127000" y="8467"/>
                </a:lnTo>
                <a:lnTo>
                  <a:pt x="135466" y="8467"/>
                </a:lnTo>
                <a:lnTo>
                  <a:pt x="143933" y="0"/>
                </a:lnTo>
                <a:lnTo>
                  <a:pt x="143933" y="0"/>
                </a:lnTo>
                <a:lnTo>
                  <a:pt x="152400" y="0"/>
                </a:lnTo>
                <a:lnTo>
                  <a:pt x="1524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5308600" y="914400"/>
            <a:ext cx="194734" cy="169334"/>
          </a:xfrm>
          <a:custGeom>
            <a:avLst/>
            <a:gdLst/>
            <a:ahLst/>
            <a:cxnLst/>
            <a:rect l="0" t="0" r="0" b="0"/>
            <a:pathLst>
              <a:path w="194734" h="169334">
                <a:moveTo>
                  <a:pt x="84667" y="76200"/>
                </a:moveTo>
                <a:lnTo>
                  <a:pt x="84667" y="76200"/>
                </a:lnTo>
                <a:lnTo>
                  <a:pt x="84667" y="76200"/>
                </a:lnTo>
                <a:lnTo>
                  <a:pt x="93133" y="76200"/>
                </a:lnTo>
                <a:lnTo>
                  <a:pt x="93133" y="76200"/>
                </a:lnTo>
                <a:lnTo>
                  <a:pt x="93133" y="67733"/>
                </a:lnTo>
                <a:lnTo>
                  <a:pt x="93133" y="59267"/>
                </a:lnTo>
                <a:lnTo>
                  <a:pt x="93133" y="50800"/>
                </a:lnTo>
                <a:lnTo>
                  <a:pt x="93133" y="33867"/>
                </a:lnTo>
                <a:lnTo>
                  <a:pt x="93133" y="25400"/>
                </a:lnTo>
                <a:lnTo>
                  <a:pt x="84667" y="16933"/>
                </a:lnTo>
                <a:lnTo>
                  <a:pt x="84667" y="8467"/>
                </a:lnTo>
                <a:lnTo>
                  <a:pt x="76200" y="0"/>
                </a:lnTo>
                <a:lnTo>
                  <a:pt x="67733" y="0"/>
                </a:lnTo>
                <a:lnTo>
                  <a:pt x="59267" y="0"/>
                </a:lnTo>
                <a:lnTo>
                  <a:pt x="50800" y="8467"/>
                </a:lnTo>
                <a:lnTo>
                  <a:pt x="33867" y="8467"/>
                </a:lnTo>
                <a:lnTo>
                  <a:pt x="25400" y="25400"/>
                </a:lnTo>
                <a:lnTo>
                  <a:pt x="16933" y="42333"/>
                </a:lnTo>
                <a:lnTo>
                  <a:pt x="8467" y="59267"/>
                </a:lnTo>
                <a:lnTo>
                  <a:pt x="8467" y="76200"/>
                </a:lnTo>
                <a:lnTo>
                  <a:pt x="0" y="93133"/>
                </a:lnTo>
                <a:lnTo>
                  <a:pt x="0" y="101600"/>
                </a:lnTo>
                <a:lnTo>
                  <a:pt x="0" y="118533"/>
                </a:lnTo>
                <a:lnTo>
                  <a:pt x="8467" y="127000"/>
                </a:lnTo>
                <a:lnTo>
                  <a:pt x="8467" y="135467"/>
                </a:lnTo>
                <a:lnTo>
                  <a:pt x="16933" y="152400"/>
                </a:lnTo>
                <a:lnTo>
                  <a:pt x="25400" y="152400"/>
                </a:lnTo>
                <a:lnTo>
                  <a:pt x="25400" y="160867"/>
                </a:lnTo>
                <a:lnTo>
                  <a:pt x="33867" y="160867"/>
                </a:lnTo>
                <a:lnTo>
                  <a:pt x="42333" y="160867"/>
                </a:lnTo>
                <a:lnTo>
                  <a:pt x="50800" y="152400"/>
                </a:lnTo>
                <a:lnTo>
                  <a:pt x="59267" y="143933"/>
                </a:lnTo>
                <a:lnTo>
                  <a:pt x="67733" y="135467"/>
                </a:lnTo>
                <a:lnTo>
                  <a:pt x="76200" y="127000"/>
                </a:lnTo>
                <a:lnTo>
                  <a:pt x="84667" y="110067"/>
                </a:lnTo>
                <a:lnTo>
                  <a:pt x="84667" y="93133"/>
                </a:lnTo>
                <a:lnTo>
                  <a:pt x="93133" y="76200"/>
                </a:lnTo>
                <a:lnTo>
                  <a:pt x="93133" y="59267"/>
                </a:lnTo>
                <a:lnTo>
                  <a:pt x="93133" y="42333"/>
                </a:lnTo>
                <a:lnTo>
                  <a:pt x="93133" y="33867"/>
                </a:lnTo>
                <a:lnTo>
                  <a:pt x="93133" y="25400"/>
                </a:lnTo>
                <a:lnTo>
                  <a:pt x="93133" y="25400"/>
                </a:lnTo>
                <a:lnTo>
                  <a:pt x="93133" y="25400"/>
                </a:lnTo>
                <a:lnTo>
                  <a:pt x="93133" y="25400"/>
                </a:lnTo>
                <a:lnTo>
                  <a:pt x="93133" y="33867"/>
                </a:lnTo>
                <a:lnTo>
                  <a:pt x="93133" y="42333"/>
                </a:lnTo>
                <a:lnTo>
                  <a:pt x="93133" y="50800"/>
                </a:lnTo>
                <a:lnTo>
                  <a:pt x="93133" y="67733"/>
                </a:lnTo>
                <a:lnTo>
                  <a:pt x="93133" y="84667"/>
                </a:lnTo>
                <a:lnTo>
                  <a:pt x="101600" y="110067"/>
                </a:lnTo>
                <a:lnTo>
                  <a:pt x="101600" y="127000"/>
                </a:lnTo>
                <a:lnTo>
                  <a:pt x="110067" y="135467"/>
                </a:lnTo>
                <a:lnTo>
                  <a:pt x="118533" y="152400"/>
                </a:lnTo>
                <a:lnTo>
                  <a:pt x="127000" y="160867"/>
                </a:lnTo>
                <a:lnTo>
                  <a:pt x="143933" y="169333"/>
                </a:lnTo>
                <a:lnTo>
                  <a:pt x="152400" y="169333"/>
                </a:lnTo>
                <a:lnTo>
                  <a:pt x="160867" y="169333"/>
                </a:lnTo>
                <a:lnTo>
                  <a:pt x="169333" y="160867"/>
                </a:lnTo>
                <a:lnTo>
                  <a:pt x="186267" y="152400"/>
                </a:lnTo>
                <a:lnTo>
                  <a:pt x="194733" y="143933"/>
                </a:lnTo>
                <a:lnTo>
                  <a:pt x="194733" y="143933"/>
                </a:lnTo>
                <a:lnTo>
                  <a:pt x="194733" y="127000"/>
                </a:lnTo>
                <a:lnTo>
                  <a:pt x="194733"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5537200" y="829733"/>
            <a:ext cx="50801" cy="254001"/>
          </a:xfrm>
          <a:custGeom>
            <a:avLst/>
            <a:gdLst/>
            <a:ahLst/>
            <a:cxnLst/>
            <a:rect l="0" t="0" r="0" b="0"/>
            <a:pathLst>
              <a:path w="50801" h="254001">
                <a:moveTo>
                  <a:pt x="0" y="0"/>
                </a:moveTo>
                <a:lnTo>
                  <a:pt x="0" y="0"/>
                </a:lnTo>
                <a:lnTo>
                  <a:pt x="0" y="0"/>
                </a:lnTo>
                <a:lnTo>
                  <a:pt x="0" y="0"/>
                </a:lnTo>
                <a:lnTo>
                  <a:pt x="0" y="0"/>
                </a:lnTo>
                <a:lnTo>
                  <a:pt x="0" y="0"/>
                </a:lnTo>
                <a:lnTo>
                  <a:pt x="8467" y="8467"/>
                </a:lnTo>
                <a:lnTo>
                  <a:pt x="8467" y="16934"/>
                </a:lnTo>
                <a:lnTo>
                  <a:pt x="8467" y="25400"/>
                </a:lnTo>
                <a:lnTo>
                  <a:pt x="8467" y="42334"/>
                </a:lnTo>
                <a:lnTo>
                  <a:pt x="16933" y="59267"/>
                </a:lnTo>
                <a:lnTo>
                  <a:pt x="16933" y="84667"/>
                </a:lnTo>
                <a:lnTo>
                  <a:pt x="16933" y="110067"/>
                </a:lnTo>
                <a:lnTo>
                  <a:pt x="16933" y="135467"/>
                </a:lnTo>
                <a:lnTo>
                  <a:pt x="16933" y="160867"/>
                </a:lnTo>
                <a:lnTo>
                  <a:pt x="25400" y="186267"/>
                </a:lnTo>
                <a:lnTo>
                  <a:pt x="25400" y="203200"/>
                </a:lnTo>
                <a:lnTo>
                  <a:pt x="25400" y="220134"/>
                </a:lnTo>
                <a:lnTo>
                  <a:pt x="33867" y="237067"/>
                </a:lnTo>
                <a:lnTo>
                  <a:pt x="33867" y="245534"/>
                </a:lnTo>
                <a:lnTo>
                  <a:pt x="33867" y="254000"/>
                </a:lnTo>
                <a:lnTo>
                  <a:pt x="42333" y="254000"/>
                </a:lnTo>
                <a:lnTo>
                  <a:pt x="42333" y="254000"/>
                </a:lnTo>
                <a:lnTo>
                  <a:pt x="50800" y="254000"/>
                </a:lnTo>
                <a:lnTo>
                  <a:pt x="50800" y="254000"/>
                </a:lnTo>
                <a:lnTo>
                  <a:pt x="50800" y="245534"/>
                </a:lnTo>
                <a:lnTo>
                  <a:pt x="50800" y="2455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5681133" y="914400"/>
            <a:ext cx="262468" cy="186268"/>
          </a:xfrm>
          <a:custGeom>
            <a:avLst/>
            <a:gdLst/>
            <a:ahLst/>
            <a:cxnLst/>
            <a:rect l="0" t="0" r="0" b="0"/>
            <a:pathLst>
              <a:path w="262468" h="186268">
                <a:moveTo>
                  <a:pt x="0" y="0"/>
                </a:moveTo>
                <a:lnTo>
                  <a:pt x="0" y="0"/>
                </a:lnTo>
                <a:lnTo>
                  <a:pt x="0" y="0"/>
                </a:lnTo>
                <a:lnTo>
                  <a:pt x="0" y="0"/>
                </a:lnTo>
                <a:lnTo>
                  <a:pt x="0" y="0"/>
                </a:lnTo>
                <a:lnTo>
                  <a:pt x="0" y="0"/>
                </a:lnTo>
                <a:lnTo>
                  <a:pt x="8467" y="8467"/>
                </a:lnTo>
                <a:lnTo>
                  <a:pt x="8467" y="16933"/>
                </a:lnTo>
                <a:lnTo>
                  <a:pt x="8467" y="33867"/>
                </a:lnTo>
                <a:lnTo>
                  <a:pt x="8467" y="50800"/>
                </a:lnTo>
                <a:lnTo>
                  <a:pt x="8467" y="67733"/>
                </a:lnTo>
                <a:lnTo>
                  <a:pt x="0" y="93133"/>
                </a:lnTo>
                <a:lnTo>
                  <a:pt x="0" y="110067"/>
                </a:lnTo>
                <a:lnTo>
                  <a:pt x="8467" y="127000"/>
                </a:lnTo>
                <a:lnTo>
                  <a:pt x="8467" y="143933"/>
                </a:lnTo>
                <a:lnTo>
                  <a:pt x="8467" y="160867"/>
                </a:lnTo>
                <a:lnTo>
                  <a:pt x="16934" y="169333"/>
                </a:lnTo>
                <a:lnTo>
                  <a:pt x="25400" y="177800"/>
                </a:lnTo>
                <a:lnTo>
                  <a:pt x="33867" y="186267"/>
                </a:lnTo>
                <a:lnTo>
                  <a:pt x="42334" y="186267"/>
                </a:lnTo>
                <a:lnTo>
                  <a:pt x="50800" y="177800"/>
                </a:lnTo>
                <a:lnTo>
                  <a:pt x="50800" y="177800"/>
                </a:lnTo>
                <a:lnTo>
                  <a:pt x="59267" y="169333"/>
                </a:lnTo>
                <a:lnTo>
                  <a:pt x="67734" y="152400"/>
                </a:lnTo>
                <a:lnTo>
                  <a:pt x="67734" y="143933"/>
                </a:lnTo>
                <a:lnTo>
                  <a:pt x="76200" y="127000"/>
                </a:lnTo>
                <a:lnTo>
                  <a:pt x="84667" y="110067"/>
                </a:lnTo>
                <a:lnTo>
                  <a:pt x="84667" y="93133"/>
                </a:lnTo>
                <a:lnTo>
                  <a:pt x="84667" y="76200"/>
                </a:lnTo>
                <a:lnTo>
                  <a:pt x="84667" y="59267"/>
                </a:lnTo>
                <a:lnTo>
                  <a:pt x="84667" y="50800"/>
                </a:lnTo>
                <a:lnTo>
                  <a:pt x="84667" y="50800"/>
                </a:lnTo>
                <a:lnTo>
                  <a:pt x="84667" y="42333"/>
                </a:lnTo>
                <a:lnTo>
                  <a:pt x="84667" y="42333"/>
                </a:lnTo>
                <a:lnTo>
                  <a:pt x="84667" y="42333"/>
                </a:lnTo>
                <a:lnTo>
                  <a:pt x="84667" y="42333"/>
                </a:lnTo>
                <a:lnTo>
                  <a:pt x="84667" y="50800"/>
                </a:lnTo>
                <a:lnTo>
                  <a:pt x="84667" y="59267"/>
                </a:lnTo>
                <a:lnTo>
                  <a:pt x="93134" y="76200"/>
                </a:lnTo>
                <a:lnTo>
                  <a:pt x="93134" y="93133"/>
                </a:lnTo>
                <a:lnTo>
                  <a:pt x="93134" y="101600"/>
                </a:lnTo>
                <a:lnTo>
                  <a:pt x="101600" y="118533"/>
                </a:lnTo>
                <a:lnTo>
                  <a:pt x="101600" y="135467"/>
                </a:lnTo>
                <a:lnTo>
                  <a:pt x="110067" y="143933"/>
                </a:lnTo>
                <a:lnTo>
                  <a:pt x="118534" y="152400"/>
                </a:lnTo>
                <a:lnTo>
                  <a:pt x="127000" y="160867"/>
                </a:lnTo>
                <a:lnTo>
                  <a:pt x="135467" y="160867"/>
                </a:lnTo>
                <a:lnTo>
                  <a:pt x="143934" y="160867"/>
                </a:lnTo>
                <a:lnTo>
                  <a:pt x="152400" y="160867"/>
                </a:lnTo>
                <a:lnTo>
                  <a:pt x="160867" y="160867"/>
                </a:lnTo>
                <a:lnTo>
                  <a:pt x="169334" y="152400"/>
                </a:lnTo>
                <a:lnTo>
                  <a:pt x="177800" y="152400"/>
                </a:lnTo>
                <a:lnTo>
                  <a:pt x="186267" y="135467"/>
                </a:lnTo>
                <a:lnTo>
                  <a:pt x="203200" y="127000"/>
                </a:lnTo>
                <a:lnTo>
                  <a:pt x="211667" y="110067"/>
                </a:lnTo>
                <a:lnTo>
                  <a:pt x="211667" y="101600"/>
                </a:lnTo>
                <a:lnTo>
                  <a:pt x="220134" y="84667"/>
                </a:lnTo>
                <a:lnTo>
                  <a:pt x="220134" y="67733"/>
                </a:lnTo>
                <a:lnTo>
                  <a:pt x="228600" y="50800"/>
                </a:lnTo>
                <a:lnTo>
                  <a:pt x="228600" y="42333"/>
                </a:lnTo>
                <a:lnTo>
                  <a:pt x="228600" y="25400"/>
                </a:lnTo>
                <a:lnTo>
                  <a:pt x="220134" y="25400"/>
                </a:lnTo>
                <a:lnTo>
                  <a:pt x="220134" y="16933"/>
                </a:lnTo>
                <a:lnTo>
                  <a:pt x="211667" y="16933"/>
                </a:lnTo>
                <a:lnTo>
                  <a:pt x="211667" y="16933"/>
                </a:lnTo>
                <a:lnTo>
                  <a:pt x="203200" y="25400"/>
                </a:lnTo>
                <a:lnTo>
                  <a:pt x="186267" y="33867"/>
                </a:lnTo>
                <a:lnTo>
                  <a:pt x="186267" y="42333"/>
                </a:lnTo>
                <a:lnTo>
                  <a:pt x="177800" y="67733"/>
                </a:lnTo>
                <a:lnTo>
                  <a:pt x="169334" y="84667"/>
                </a:lnTo>
                <a:lnTo>
                  <a:pt x="169334" y="101600"/>
                </a:lnTo>
                <a:lnTo>
                  <a:pt x="177800" y="118533"/>
                </a:lnTo>
                <a:lnTo>
                  <a:pt x="177800" y="127000"/>
                </a:lnTo>
                <a:lnTo>
                  <a:pt x="186267" y="143933"/>
                </a:lnTo>
                <a:lnTo>
                  <a:pt x="194734" y="160867"/>
                </a:lnTo>
                <a:lnTo>
                  <a:pt x="203200" y="169333"/>
                </a:lnTo>
                <a:lnTo>
                  <a:pt x="211667" y="177800"/>
                </a:lnTo>
                <a:lnTo>
                  <a:pt x="228600" y="186267"/>
                </a:lnTo>
                <a:lnTo>
                  <a:pt x="245534" y="186267"/>
                </a:lnTo>
                <a:lnTo>
                  <a:pt x="254000" y="186267"/>
                </a:lnTo>
                <a:lnTo>
                  <a:pt x="254000" y="186267"/>
                </a:lnTo>
                <a:lnTo>
                  <a:pt x="262467" y="186267"/>
                </a:lnTo>
                <a:lnTo>
                  <a:pt x="262467"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4165600" y="1295400"/>
            <a:ext cx="110068" cy="177801"/>
          </a:xfrm>
          <a:custGeom>
            <a:avLst/>
            <a:gdLst/>
            <a:ahLst/>
            <a:cxnLst/>
            <a:rect l="0" t="0" r="0" b="0"/>
            <a:pathLst>
              <a:path w="110068" h="177801">
                <a:moveTo>
                  <a:pt x="84667" y="8467"/>
                </a:moveTo>
                <a:lnTo>
                  <a:pt x="84667" y="8467"/>
                </a:lnTo>
                <a:lnTo>
                  <a:pt x="84667" y="0"/>
                </a:lnTo>
                <a:lnTo>
                  <a:pt x="84667" y="0"/>
                </a:lnTo>
                <a:lnTo>
                  <a:pt x="84667" y="0"/>
                </a:lnTo>
                <a:lnTo>
                  <a:pt x="76200" y="0"/>
                </a:lnTo>
                <a:lnTo>
                  <a:pt x="76200" y="0"/>
                </a:lnTo>
                <a:lnTo>
                  <a:pt x="67733" y="0"/>
                </a:lnTo>
                <a:lnTo>
                  <a:pt x="59267" y="0"/>
                </a:lnTo>
                <a:lnTo>
                  <a:pt x="50800" y="0"/>
                </a:lnTo>
                <a:lnTo>
                  <a:pt x="50800" y="0"/>
                </a:lnTo>
                <a:lnTo>
                  <a:pt x="42333" y="8467"/>
                </a:lnTo>
                <a:lnTo>
                  <a:pt x="33867" y="25400"/>
                </a:lnTo>
                <a:lnTo>
                  <a:pt x="25400" y="33867"/>
                </a:lnTo>
                <a:lnTo>
                  <a:pt x="16933" y="50800"/>
                </a:lnTo>
                <a:lnTo>
                  <a:pt x="8467" y="67733"/>
                </a:lnTo>
                <a:lnTo>
                  <a:pt x="0" y="84667"/>
                </a:lnTo>
                <a:lnTo>
                  <a:pt x="0" y="101600"/>
                </a:lnTo>
                <a:lnTo>
                  <a:pt x="0" y="127000"/>
                </a:lnTo>
                <a:lnTo>
                  <a:pt x="8467" y="135467"/>
                </a:lnTo>
                <a:lnTo>
                  <a:pt x="8467" y="152400"/>
                </a:lnTo>
                <a:lnTo>
                  <a:pt x="16933" y="160867"/>
                </a:lnTo>
                <a:lnTo>
                  <a:pt x="25400" y="169333"/>
                </a:lnTo>
                <a:lnTo>
                  <a:pt x="42333" y="177800"/>
                </a:lnTo>
                <a:lnTo>
                  <a:pt x="50800" y="177800"/>
                </a:lnTo>
                <a:lnTo>
                  <a:pt x="59267" y="177800"/>
                </a:lnTo>
                <a:lnTo>
                  <a:pt x="67733" y="177800"/>
                </a:lnTo>
                <a:lnTo>
                  <a:pt x="84667" y="169333"/>
                </a:lnTo>
                <a:lnTo>
                  <a:pt x="93133" y="160867"/>
                </a:lnTo>
                <a:lnTo>
                  <a:pt x="101600" y="152400"/>
                </a:lnTo>
                <a:lnTo>
                  <a:pt x="110067" y="143933"/>
                </a:lnTo>
                <a:lnTo>
                  <a:pt x="110067" y="127000"/>
                </a:lnTo>
                <a:lnTo>
                  <a:pt x="110067" y="110067"/>
                </a:lnTo>
                <a:lnTo>
                  <a:pt x="110067" y="93133"/>
                </a:lnTo>
                <a:lnTo>
                  <a:pt x="101600" y="76200"/>
                </a:lnTo>
                <a:lnTo>
                  <a:pt x="93133" y="59267"/>
                </a:lnTo>
                <a:lnTo>
                  <a:pt x="84667" y="42333"/>
                </a:lnTo>
                <a:lnTo>
                  <a:pt x="67733" y="25400"/>
                </a:lnTo>
                <a:lnTo>
                  <a:pt x="59267" y="16933"/>
                </a:lnTo>
                <a:lnTo>
                  <a:pt x="50800" y="8467"/>
                </a:lnTo>
                <a:lnTo>
                  <a:pt x="42333" y="8467"/>
                </a:lnTo>
                <a:lnTo>
                  <a:pt x="33867" y="8467"/>
                </a:lnTo>
                <a:lnTo>
                  <a:pt x="25400" y="8467"/>
                </a:lnTo>
                <a:lnTo>
                  <a:pt x="16933" y="8467"/>
                </a:lnTo>
                <a:lnTo>
                  <a:pt x="8467" y="8467"/>
                </a:lnTo>
                <a:lnTo>
                  <a:pt x="8467" y="16933"/>
                </a:lnTo>
                <a:lnTo>
                  <a:pt x="8467" y="16933"/>
                </a:lnTo>
                <a:lnTo>
                  <a:pt x="8467" y="16933"/>
                </a:lnTo>
                <a:lnTo>
                  <a:pt x="8467"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4267200" y="1185333"/>
            <a:ext cx="220134" cy="262468"/>
          </a:xfrm>
          <a:custGeom>
            <a:avLst/>
            <a:gdLst/>
            <a:ahLst/>
            <a:cxnLst/>
            <a:rect l="0" t="0" r="0" b="0"/>
            <a:pathLst>
              <a:path w="220134" h="262468">
                <a:moveTo>
                  <a:pt x="177800" y="25400"/>
                </a:moveTo>
                <a:lnTo>
                  <a:pt x="169333" y="16934"/>
                </a:lnTo>
                <a:lnTo>
                  <a:pt x="169333" y="16934"/>
                </a:lnTo>
                <a:lnTo>
                  <a:pt x="169333" y="8467"/>
                </a:lnTo>
                <a:lnTo>
                  <a:pt x="160867" y="0"/>
                </a:lnTo>
                <a:lnTo>
                  <a:pt x="152400" y="0"/>
                </a:lnTo>
                <a:lnTo>
                  <a:pt x="152400" y="0"/>
                </a:lnTo>
                <a:lnTo>
                  <a:pt x="143933" y="0"/>
                </a:lnTo>
                <a:lnTo>
                  <a:pt x="135467" y="8467"/>
                </a:lnTo>
                <a:lnTo>
                  <a:pt x="127000" y="8467"/>
                </a:lnTo>
                <a:lnTo>
                  <a:pt x="118533" y="16934"/>
                </a:lnTo>
                <a:lnTo>
                  <a:pt x="110067" y="33867"/>
                </a:lnTo>
                <a:lnTo>
                  <a:pt x="101600" y="42334"/>
                </a:lnTo>
                <a:lnTo>
                  <a:pt x="93133" y="59267"/>
                </a:lnTo>
                <a:lnTo>
                  <a:pt x="84667" y="76200"/>
                </a:lnTo>
                <a:lnTo>
                  <a:pt x="76200" y="101600"/>
                </a:lnTo>
                <a:lnTo>
                  <a:pt x="76200" y="118534"/>
                </a:lnTo>
                <a:lnTo>
                  <a:pt x="76200" y="143934"/>
                </a:lnTo>
                <a:lnTo>
                  <a:pt x="76200" y="160867"/>
                </a:lnTo>
                <a:lnTo>
                  <a:pt x="76200" y="177800"/>
                </a:lnTo>
                <a:lnTo>
                  <a:pt x="84667" y="194734"/>
                </a:lnTo>
                <a:lnTo>
                  <a:pt x="93133" y="211667"/>
                </a:lnTo>
                <a:lnTo>
                  <a:pt x="93133" y="228600"/>
                </a:lnTo>
                <a:lnTo>
                  <a:pt x="101600" y="237067"/>
                </a:lnTo>
                <a:lnTo>
                  <a:pt x="101600" y="245534"/>
                </a:lnTo>
                <a:lnTo>
                  <a:pt x="101600" y="254000"/>
                </a:lnTo>
                <a:lnTo>
                  <a:pt x="101600" y="262467"/>
                </a:lnTo>
                <a:lnTo>
                  <a:pt x="101600" y="262467"/>
                </a:lnTo>
                <a:lnTo>
                  <a:pt x="101600" y="262467"/>
                </a:lnTo>
                <a:lnTo>
                  <a:pt x="93133" y="262467"/>
                </a:lnTo>
                <a:lnTo>
                  <a:pt x="93133" y="254000"/>
                </a:lnTo>
                <a:lnTo>
                  <a:pt x="76200" y="254000"/>
                </a:lnTo>
                <a:lnTo>
                  <a:pt x="76200" y="245534"/>
                </a:lnTo>
                <a:lnTo>
                  <a:pt x="67733" y="237067"/>
                </a:lnTo>
                <a:lnTo>
                  <a:pt x="59267" y="220134"/>
                </a:lnTo>
                <a:lnTo>
                  <a:pt x="50800" y="211667"/>
                </a:lnTo>
                <a:lnTo>
                  <a:pt x="33867" y="194734"/>
                </a:lnTo>
                <a:lnTo>
                  <a:pt x="25400" y="186267"/>
                </a:lnTo>
                <a:lnTo>
                  <a:pt x="16933" y="177800"/>
                </a:lnTo>
                <a:lnTo>
                  <a:pt x="8467" y="169334"/>
                </a:lnTo>
                <a:lnTo>
                  <a:pt x="8467" y="160867"/>
                </a:lnTo>
                <a:lnTo>
                  <a:pt x="0" y="160867"/>
                </a:lnTo>
                <a:lnTo>
                  <a:pt x="0" y="160867"/>
                </a:lnTo>
                <a:lnTo>
                  <a:pt x="0" y="160867"/>
                </a:lnTo>
                <a:lnTo>
                  <a:pt x="0" y="160867"/>
                </a:lnTo>
                <a:lnTo>
                  <a:pt x="0" y="160867"/>
                </a:lnTo>
                <a:lnTo>
                  <a:pt x="0" y="160867"/>
                </a:lnTo>
                <a:lnTo>
                  <a:pt x="8467" y="152400"/>
                </a:lnTo>
                <a:lnTo>
                  <a:pt x="25400" y="152400"/>
                </a:lnTo>
                <a:lnTo>
                  <a:pt x="33867" y="152400"/>
                </a:lnTo>
                <a:lnTo>
                  <a:pt x="50800" y="152400"/>
                </a:lnTo>
                <a:lnTo>
                  <a:pt x="67733" y="152400"/>
                </a:lnTo>
                <a:lnTo>
                  <a:pt x="93133" y="143934"/>
                </a:lnTo>
                <a:lnTo>
                  <a:pt x="110067" y="143934"/>
                </a:lnTo>
                <a:lnTo>
                  <a:pt x="127000" y="135467"/>
                </a:lnTo>
                <a:lnTo>
                  <a:pt x="152400" y="135467"/>
                </a:lnTo>
                <a:lnTo>
                  <a:pt x="169333" y="135467"/>
                </a:lnTo>
                <a:lnTo>
                  <a:pt x="186267" y="135467"/>
                </a:lnTo>
                <a:lnTo>
                  <a:pt x="211667" y="127000"/>
                </a:lnTo>
                <a:lnTo>
                  <a:pt x="211667" y="127000"/>
                </a:lnTo>
                <a:lnTo>
                  <a:pt x="220133" y="127000"/>
                </a:lnTo>
                <a:lnTo>
                  <a:pt x="220133"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4724400" y="1244600"/>
            <a:ext cx="160868" cy="220134"/>
          </a:xfrm>
          <a:custGeom>
            <a:avLst/>
            <a:gdLst/>
            <a:ahLst/>
            <a:cxnLst/>
            <a:rect l="0" t="0" r="0" b="0"/>
            <a:pathLst>
              <a:path w="160868" h="220134">
                <a:moveTo>
                  <a:pt x="25400" y="0"/>
                </a:moveTo>
                <a:lnTo>
                  <a:pt x="25400" y="0"/>
                </a:lnTo>
                <a:lnTo>
                  <a:pt x="25400" y="8467"/>
                </a:lnTo>
                <a:lnTo>
                  <a:pt x="25400" y="16933"/>
                </a:lnTo>
                <a:lnTo>
                  <a:pt x="16933" y="16933"/>
                </a:lnTo>
                <a:lnTo>
                  <a:pt x="16933" y="33867"/>
                </a:lnTo>
                <a:lnTo>
                  <a:pt x="16933" y="42333"/>
                </a:lnTo>
                <a:lnTo>
                  <a:pt x="16933" y="59267"/>
                </a:lnTo>
                <a:lnTo>
                  <a:pt x="8467" y="76200"/>
                </a:lnTo>
                <a:lnTo>
                  <a:pt x="8467" y="93133"/>
                </a:lnTo>
                <a:lnTo>
                  <a:pt x="0" y="110067"/>
                </a:lnTo>
                <a:lnTo>
                  <a:pt x="0" y="127000"/>
                </a:lnTo>
                <a:lnTo>
                  <a:pt x="0" y="135467"/>
                </a:lnTo>
                <a:lnTo>
                  <a:pt x="0" y="152400"/>
                </a:lnTo>
                <a:lnTo>
                  <a:pt x="0" y="160867"/>
                </a:lnTo>
                <a:lnTo>
                  <a:pt x="0" y="169333"/>
                </a:lnTo>
                <a:lnTo>
                  <a:pt x="0" y="169333"/>
                </a:lnTo>
                <a:lnTo>
                  <a:pt x="0" y="177800"/>
                </a:lnTo>
                <a:lnTo>
                  <a:pt x="8467" y="177800"/>
                </a:lnTo>
                <a:lnTo>
                  <a:pt x="8467" y="177800"/>
                </a:lnTo>
                <a:lnTo>
                  <a:pt x="8467" y="169333"/>
                </a:lnTo>
                <a:lnTo>
                  <a:pt x="8467" y="169333"/>
                </a:lnTo>
                <a:lnTo>
                  <a:pt x="8467" y="152400"/>
                </a:lnTo>
                <a:lnTo>
                  <a:pt x="8467" y="143933"/>
                </a:lnTo>
                <a:lnTo>
                  <a:pt x="8467" y="127000"/>
                </a:lnTo>
                <a:lnTo>
                  <a:pt x="8467" y="110067"/>
                </a:lnTo>
                <a:lnTo>
                  <a:pt x="16933" y="101600"/>
                </a:lnTo>
                <a:lnTo>
                  <a:pt x="16933" y="84667"/>
                </a:lnTo>
                <a:lnTo>
                  <a:pt x="16933" y="67733"/>
                </a:lnTo>
                <a:lnTo>
                  <a:pt x="25400" y="59267"/>
                </a:lnTo>
                <a:lnTo>
                  <a:pt x="33867" y="42333"/>
                </a:lnTo>
                <a:lnTo>
                  <a:pt x="42333" y="33867"/>
                </a:lnTo>
                <a:lnTo>
                  <a:pt x="50800" y="25400"/>
                </a:lnTo>
                <a:lnTo>
                  <a:pt x="59267" y="16933"/>
                </a:lnTo>
                <a:lnTo>
                  <a:pt x="76200" y="16933"/>
                </a:lnTo>
                <a:lnTo>
                  <a:pt x="84667" y="16933"/>
                </a:lnTo>
                <a:lnTo>
                  <a:pt x="93133" y="16933"/>
                </a:lnTo>
                <a:lnTo>
                  <a:pt x="110067" y="25400"/>
                </a:lnTo>
                <a:lnTo>
                  <a:pt x="118533" y="33867"/>
                </a:lnTo>
                <a:lnTo>
                  <a:pt x="127000" y="50800"/>
                </a:lnTo>
                <a:lnTo>
                  <a:pt x="135467" y="67733"/>
                </a:lnTo>
                <a:lnTo>
                  <a:pt x="143933" y="84667"/>
                </a:lnTo>
                <a:lnTo>
                  <a:pt x="143933" y="101600"/>
                </a:lnTo>
                <a:lnTo>
                  <a:pt x="152400" y="118533"/>
                </a:lnTo>
                <a:lnTo>
                  <a:pt x="152400" y="135467"/>
                </a:lnTo>
                <a:lnTo>
                  <a:pt x="152400" y="152400"/>
                </a:lnTo>
                <a:lnTo>
                  <a:pt x="152400" y="169333"/>
                </a:lnTo>
                <a:lnTo>
                  <a:pt x="160867" y="177800"/>
                </a:lnTo>
                <a:lnTo>
                  <a:pt x="160867" y="186267"/>
                </a:lnTo>
                <a:lnTo>
                  <a:pt x="160867" y="203200"/>
                </a:lnTo>
                <a:lnTo>
                  <a:pt x="160867" y="211667"/>
                </a:lnTo>
                <a:lnTo>
                  <a:pt x="160867" y="211667"/>
                </a:lnTo>
                <a:lnTo>
                  <a:pt x="152400" y="220133"/>
                </a:lnTo>
                <a:lnTo>
                  <a:pt x="152400"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725333" y="3005667"/>
            <a:ext cx="660401" cy="541867"/>
          </a:xfrm>
          <a:custGeom>
            <a:avLst/>
            <a:gdLst/>
            <a:ahLst/>
            <a:cxnLst/>
            <a:rect l="0" t="0" r="0" b="0"/>
            <a:pathLst>
              <a:path w="660401" h="541867">
                <a:moveTo>
                  <a:pt x="0" y="0"/>
                </a:moveTo>
                <a:lnTo>
                  <a:pt x="0" y="0"/>
                </a:lnTo>
                <a:lnTo>
                  <a:pt x="0" y="0"/>
                </a:lnTo>
                <a:lnTo>
                  <a:pt x="0" y="0"/>
                </a:lnTo>
                <a:lnTo>
                  <a:pt x="0" y="0"/>
                </a:lnTo>
                <a:lnTo>
                  <a:pt x="0" y="8466"/>
                </a:lnTo>
                <a:lnTo>
                  <a:pt x="0" y="8466"/>
                </a:lnTo>
                <a:lnTo>
                  <a:pt x="0" y="16933"/>
                </a:lnTo>
                <a:lnTo>
                  <a:pt x="8467" y="16933"/>
                </a:lnTo>
                <a:lnTo>
                  <a:pt x="8467" y="25400"/>
                </a:lnTo>
                <a:lnTo>
                  <a:pt x="16934" y="33866"/>
                </a:lnTo>
                <a:lnTo>
                  <a:pt x="16934" y="50800"/>
                </a:lnTo>
                <a:lnTo>
                  <a:pt x="25400" y="59266"/>
                </a:lnTo>
                <a:lnTo>
                  <a:pt x="25400" y="67733"/>
                </a:lnTo>
                <a:lnTo>
                  <a:pt x="33867" y="76200"/>
                </a:lnTo>
                <a:lnTo>
                  <a:pt x="42334" y="93133"/>
                </a:lnTo>
                <a:lnTo>
                  <a:pt x="50800" y="110066"/>
                </a:lnTo>
                <a:lnTo>
                  <a:pt x="59267" y="127000"/>
                </a:lnTo>
                <a:lnTo>
                  <a:pt x="67734" y="143933"/>
                </a:lnTo>
                <a:lnTo>
                  <a:pt x="76200" y="160866"/>
                </a:lnTo>
                <a:lnTo>
                  <a:pt x="84667" y="177800"/>
                </a:lnTo>
                <a:lnTo>
                  <a:pt x="101600" y="194733"/>
                </a:lnTo>
                <a:lnTo>
                  <a:pt x="110067" y="211666"/>
                </a:lnTo>
                <a:lnTo>
                  <a:pt x="127000" y="228600"/>
                </a:lnTo>
                <a:lnTo>
                  <a:pt x="143934" y="254000"/>
                </a:lnTo>
                <a:lnTo>
                  <a:pt x="160867" y="270933"/>
                </a:lnTo>
                <a:lnTo>
                  <a:pt x="186267" y="287866"/>
                </a:lnTo>
                <a:lnTo>
                  <a:pt x="203200" y="304800"/>
                </a:lnTo>
                <a:lnTo>
                  <a:pt x="220134" y="321733"/>
                </a:lnTo>
                <a:lnTo>
                  <a:pt x="245534" y="338666"/>
                </a:lnTo>
                <a:lnTo>
                  <a:pt x="262467" y="355600"/>
                </a:lnTo>
                <a:lnTo>
                  <a:pt x="287867" y="372533"/>
                </a:lnTo>
                <a:lnTo>
                  <a:pt x="304800" y="389466"/>
                </a:lnTo>
                <a:lnTo>
                  <a:pt x="330200" y="406400"/>
                </a:lnTo>
                <a:lnTo>
                  <a:pt x="347134" y="423333"/>
                </a:lnTo>
                <a:lnTo>
                  <a:pt x="372534" y="431800"/>
                </a:lnTo>
                <a:lnTo>
                  <a:pt x="397934" y="448733"/>
                </a:lnTo>
                <a:lnTo>
                  <a:pt x="423334" y="457200"/>
                </a:lnTo>
                <a:lnTo>
                  <a:pt x="448734" y="465666"/>
                </a:lnTo>
                <a:lnTo>
                  <a:pt x="465667" y="482600"/>
                </a:lnTo>
                <a:lnTo>
                  <a:pt x="491067" y="491066"/>
                </a:lnTo>
                <a:lnTo>
                  <a:pt x="516467" y="499533"/>
                </a:lnTo>
                <a:lnTo>
                  <a:pt x="533400" y="508000"/>
                </a:lnTo>
                <a:lnTo>
                  <a:pt x="558800" y="508000"/>
                </a:lnTo>
                <a:lnTo>
                  <a:pt x="575734" y="516466"/>
                </a:lnTo>
                <a:lnTo>
                  <a:pt x="592667" y="524933"/>
                </a:lnTo>
                <a:lnTo>
                  <a:pt x="609600" y="524933"/>
                </a:lnTo>
                <a:lnTo>
                  <a:pt x="618067" y="533400"/>
                </a:lnTo>
                <a:lnTo>
                  <a:pt x="635000" y="533400"/>
                </a:lnTo>
                <a:lnTo>
                  <a:pt x="643467" y="541866"/>
                </a:lnTo>
                <a:lnTo>
                  <a:pt x="651934" y="541866"/>
                </a:lnTo>
                <a:lnTo>
                  <a:pt x="651934" y="541866"/>
                </a:lnTo>
                <a:lnTo>
                  <a:pt x="660400" y="541866"/>
                </a:lnTo>
                <a:lnTo>
                  <a:pt x="660400" y="541866"/>
                </a:lnTo>
                <a:lnTo>
                  <a:pt x="660400" y="541866"/>
                </a:lnTo>
                <a:lnTo>
                  <a:pt x="660400" y="533400"/>
                </a:lnTo>
                <a:lnTo>
                  <a:pt x="660400" y="533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4318000" y="3420533"/>
            <a:ext cx="160868" cy="194735"/>
          </a:xfrm>
          <a:custGeom>
            <a:avLst/>
            <a:gdLst/>
            <a:ahLst/>
            <a:cxnLst/>
            <a:rect l="0" t="0" r="0" b="0"/>
            <a:pathLst>
              <a:path w="160868" h="194735">
                <a:moveTo>
                  <a:pt x="0" y="0"/>
                </a:moveTo>
                <a:lnTo>
                  <a:pt x="0" y="0"/>
                </a:lnTo>
                <a:lnTo>
                  <a:pt x="0" y="0"/>
                </a:lnTo>
                <a:lnTo>
                  <a:pt x="0" y="8467"/>
                </a:lnTo>
                <a:lnTo>
                  <a:pt x="0" y="8467"/>
                </a:lnTo>
                <a:lnTo>
                  <a:pt x="0" y="8467"/>
                </a:lnTo>
                <a:lnTo>
                  <a:pt x="0" y="8467"/>
                </a:lnTo>
                <a:lnTo>
                  <a:pt x="0" y="8467"/>
                </a:lnTo>
                <a:lnTo>
                  <a:pt x="8467" y="16934"/>
                </a:lnTo>
                <a:lnTo>
                  <a:pt x="8467" y="25400"/>
                </a:lnTo>
                <a:lnTo>
                  <a:pt x="8467" y="33867"/>
                </a:lnTo>
                <a:lnTo>
                  <a:pt x="16933" y="42334"/>
                </a:lnTo>
                <a:lnTo>
                  <a:pt x="25400" y="50800"/>
                </a:lnTo>
                <a:lnTo>
                  <a:pt x="25400" y="59267"/>
                </a:lnTo>
                <a:lnTo>
                  <a:pt x="33867" y="67734"/>
                </a:lnTo>
                <a:lnTo>
                  <a:pt x="42333" y="84667"/>
                </a:lnTo>
                <a:lnTo>
                  <a:pt x="50800" y="93134"/>
                </a:lnTo>
                <a:lnTo>
                  <a:pt x="59267" y="101600"/>
                </a:lnTo>
                <a:lnTo>
                  <a:pt x="67733" y="118534"/>
                </a:lnTo>
                <a:lnTo>
                  <a:pt x="76200" y="127000"/>
                </a:lnTo>
                <a:lnTo>
                  <a:pt x="93133" y="135467"/>
                </a:lnTo>
                <a:lnTo>
                  <a:pt x="101600" y="152400"/>
                </a:lnTo>
                <a:lnTo>
                  <a:pt x="110067" y="160867"/>
                </a:lnTo>
                <a:lnTo>
                  <a:pt x="118533" y="169334"/>
                </a:lnTo>
                <a:lnTo>
                  <a:pt x="135467" y="177800"/>
                </a:lnTo>
                <a:lnTo>
                  <a:pt x="143933" y="186267"/>
                </a:lnTo>
                <a:lnTo>
                  <a:pt x="152400" y="186267"/>
                </a:lnTo>
                <a:lnTo>
                  <a:pt x="152400" y="186267"/>
                </a:lnTo>
                <a:lnTo>
                  <a:pt x="160867" y="194734"/>
                </a:lnTo>
                <a:lnTo>
                  <a:pt x="160867" y="1947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4216400" y="3598333"/>
            <a:ext cx="245534" cy="110068"/>
          </a:xfrm>
          <a:custGeom>
            <a:avLst/>
            <a:gdLst/>
            <a:ahLst/>
            <a:cxnLst/>
            <a:rect l="0" t="0" r="0" b="0"/>
            <a:pathLst>
              <a:path w="245534" h="110068">
                <a:moveTo>
                  <a:pt x="245533" y="0"/>
                </a:moveTo>
                <a:lnTo>
                  <a:pt x="245533" y="0"/>
                </a:lnTo>
                <a:lnTo>
                  <a:pt x="237067" y="0"/>
                </a:lnTo>
                <a:lnTo>
                  <a:pt x="237067" y="0"/>
                </a:lnTo>
                <a:lnTo>
                  <a:pt x="228600" y="0"/>
                </a:lnTo>
                <a:lnTo>
                  <a:pt x="220133" y="8467"/>
                </a:lnTo>
                <a:lnTo>
                  <a:pt x="211667" y="8467"/>
                </a:lnTo>
                <a:lnTo>
                  <a:pt x="203200" y="8467"/>
                </a:lnTo>
                <a:lnTo>
                  <a:pt x="186267" y="16934"/>
                </a:lnTo>
                <a:lnTo>
                  <a:pt x="177800" y="25400"/>
                </a:lnTo>
                <a:lnTo>
                  <a:pt x="160867" y="33867"/>
                </a:lnTo>
                <a:lnTo>
                  <a:pt x="143933" y="42334"/>
                </a:lnTo>
                <a:lnTo>
                  <a:pt x="118533" y="50800"/>
                </a:lnTo>
                <a:lnTo>
                  <a:pt x="101600" y="59267"/>
                </a:lnTo>
                <a:lnTo>
                  <a:pt x="84667" y="76200"/>
                </a:lnTo>
                <a:lnTo>
                  <a:pt x="59267" y="84667"/>
                </a:lnTo>
                <a:lnTo>
                  <a:pt x="33867" y="93134"/>
                </a:lnTo>
                <a:lnTo>
                  <a:pt x="16933" y="101600"/>
                </a:lnTo>
                <a:lnTo>
                  <a:pt x="16933" y="101600"/>
                </a:lnTo>
                <a:lnTo>
                  <a:pt x="0" y="110067"/>
                </a:lnTo>
                <a:lnTo>
                  <a:pt x="0" y="110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4622800" y="3471333"/>
            <a:ext cx="203201" cy="287868"/>
          </a:xfrm>
          <a:custGeom>
            <a:avLst/>
            <a:gdLst/>
            <a:ahLst/>
            <a:cxnLst/>
            <a:rect l="0" t="0" r="0" b="0"/>
            <a:pathLst>
              <a:path w="203201" h="287868">
                <a:moveTo>
                  <a:pt x="59267" y="118534"/>
                </a:moveTo>
                <a:lnTo>
                  <a:pt x="59267" y="118534"/>
                </a:lnTo>
                <a:lnTo>
                  <a:pt x="50800" y="118534"/>
                </a:lnTo>
                <a:lnTo>
                  <a:pt x="42333" y="118534"/>
                </a:lnTo>
                <a:lnTo>
                  <a:pt x="42333" y="127000"/>
                </a:lnTo>
                <a:lnTo>
                  <a:pt x="42333" y="127000"/>
                </a:lnTo>
                <a:lnTo>
                  <a:pt x="42333" y="127000"/>
                </a:lnTo>
                <a:lnTo>
                  <a:pt x="42333" y="127000"/>
                </a:lnTo>
                <a:lnTo>
                  <a:pt x="42333" y="127000"/>
                </a:lnTo>
                <a:lnTo>
                  <a:pt x="42333" y="127000"/>
                </a:lnTo>
                <a:lnTo>
                  <a:pt x="50800" y="127000"/>
                </a:lnTo>
                <a:lnTo>
                  <a:pt x="59267" y="127000"/>
                </a:lnTo>
                <a:lnTo>
                  <a:pt x="67733" y="127000"/>
                </a:lnTo>
                <a:lnTo>
                  <a:pt x="84667" y="127000"/>
                </a:lnTo>
                <a:lnTo>
                  <a:pt x="93133" y="127000"/>
                </a:lnTo>
                <a:lnTo>
                  <a:pt x="110067" y="127000"/>
                </a:lnTo>
                <a:lnTo>
                  <a:pt x="127000" y="118534"/>
                </a:lnTo>
                <a:lnTo>
                  <a:pt x="135467" y="118534"/>
                </a:lnTo>
                <a:lnTo>
                  <a:pt x="152400" y="110067"/>
                </a:lnTo>
                <a:lnTo>
                  <a:pt x="169333" y="110067"/>
                </a:lnTo>
                <a:lnTo>
                  <a:pt x="177800" y="101600"/>
                </a:lnTo>
                <a:lnTo>
                  <a:pt x="186267" y="84667"/>
                </a:lnTo>
                <a:lnTo>
                  <a:pt x="194733" y="76200"/>
                </a:lnTo>
                <a:lnTo>
                  <a:pt x="194733" y="67734"/>
                </a:lnTo>
                <a:lnTo>
                  <a:pt x="194733" y="59267"/>
                </a:lnTo>
                <a:lnTo>
                  <a:pt x="186267" y="42334"/>
                </a:lnTo>
                <a:lnTo>
                  <a:pt x="186267" y="33867"/>
                </a:lnTo>
                <a:lnTo>
                  <a:pt x="177800" y="25400"/>
                </a:lnTo>
                <a:lnTo>
                  <a:pt x="160867" y="16934"/>
                </a:lnTo>
                <a:lnTo>
                  <a:pt x="143933" y="8467"/>
                </a:lnTo>
                <a:lnTo>
                  <a:pt x="135467" y="8467"/>
                </a:lnTo>
                <a:lnTo>
                  <a:pt x="118533" y="0"/>
                </a:lnTo>
                <a:lnTo>
                  <a:pt x="101600" y="8467"/>
                </a:lnTo>
                <a:lnTo>
                  <a:pt x="84667" y="16934"/>
                </a:lnTo>
                <a:lnTo>
                  <a:pt x="67733" y="16934"/>
                </a:lnTo>
                <a:lnTo>
                  <a:pt x="50800" y="33867"/>
                </a:lnTo>
                <a:lnTo>
                  <a:pt x="33867" y="42334"/>
                </a:lnTo>
                <a:lnTo>
                  <a:pt x="25400" y="67734"/>
                </a:lnTo>
                <a:lnTo>
                  <a:pt x="16933" y="84667"/>
                </a:lnTo>
                <a:lnTo>
                  <a:pt x="8467" y="110067"/>
                </a:lnTo>
                <a:lnTo>
                  <a:pt x="0" y="135467"/>
                </a:lnTo>
                <a:lnTo>
                  <a:pt x="0" y="160867"/>
                </a:lnTo>
                <a:lnTo>
                  <a:pt x="0" y="177800"/>
                </a:lnTo>
                <a:lnTo>
                  <a:pt x="8467" y="203200"/>
                </a:lnTo>
                <a:lnTo>
                  <a:pt x="16933" y="220134"/>
                </a:lnTo>
                <a:lnTo>
                  <a:pt x="25400" y="245534"/>
                </a:lnTo>
                <a:lnTo>
                  <a:pt x="33867" y="254000"/>
                </a:lnTo>
                <a:lnTo>
                  <a:pt x="59267" y="270934"/>
                </a:lnTo>
                <a:lnTo>
                  <a:pt x="67733" y="279400"/>
                </a:lnTo>
                <a:lnTo>
                  <a:pt x="84667" y="287867"/>
                </a:lnTo>
                <a:lnTo>
                  <a:pt x="110067" y="287867"/>
                </a:lnTo>
                <a:lnTo>
                  <a:pt x="127000" y="287867"/>
                </a:lnTo>
                <a:lnTo>
                  <a:pt x="143933" y="279400"/>
                </a:lnTo>
                <a:lnTo>
                  <a:pt x="169333" y="279400"/>
                </a:lnTo>
                <a:lnTo>
                  <a:pt x="186267" y="262467"/>
                </a:lnTo>
                <a:lnTo>
                  <a:pt x="186267" y="262467"/>
                </a:lnTo>
                <a:lnTo>
                  <a:pt x="203200" y="254000"/>
                </a:lnTo>
                <a:lnTo>
                  <a:pt x="20320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4885267" y="3530600"/>
            <a:ext cx="110067" cy="237068"/>
          </a:xfrm>
          <a:custGeom>
            <a:avLst/>
            <a:gdLst/>
            <a:ahLst/>
            <a:cxnLst/>
            <a:rect l="0" t="0" r="0" b="0"/>
            <a:pathLst>
              <a:path w="110067" h="237068">
                <a:moveTo>
                  <a:pt x="110066" y="0"/>
                </a:moveTo>
                <a:lnTo>
                  <a:pt x="110066" y="0"/>
                </a:lnTo>
                <a:lnTo>
                  <a:pt x="110066" y="0"/>
                </a:lnTo>
                <a:lnTo>
                  <a:pt x="110066" y="0"/>
                </a:lnTo>
                <a:lnTo>
                  <a:pt x="110066" y="8467"/>
                </a:lnTo>
                <a:lnTo>
                  <a:pt x="110066" y="8467"/>
                </a:lnTo>
                <a:lnTo>
                  <a:pt x="110066" y="8467"/>
                </a:lnTo>
                <a:lnTo>
                  <a:pt x="101600" y="16933"/>
                </a:lnTo>
                <a:lnTo>
                  <a:pt x="101600" y="33867"/>
                </a:lnTo>
                <a:lnTo>
                  <a:pt x="93133" y="50800"/>
                </a:lnTo>
                <a:lnTo>
                  <a:pt x="84666" y="67733"/>
                </a:lnTo>
                <a:lnTo>
                  <a:pt x="76200" y="84667"/>
                </a:lnTo>
                <a:lnTo>
                  <a:pt x="59266" y="110067"/>
                </a:lnTo>
                <a:lnTo>
                  <a:pt x="50800" y="135467"/>
                </a:lnTo>
                <a:lnTo>
                  <a:pt x="33866" y="152400"/>
                </a:lnTo>
                <a:lnTo>
                  <a:pt x="25400" y="177800"/>
                </a:lnTo>
                <a:lnTo>
                  <a:pt x="16933" y="203200"/>
                </a:lnTo>
                <a:lnTo>
                  <a:pt x="16933" y="220133"/>
                </a:lnTo>
                <a:lnTo>
                  <a:pt x="8466" y="228600"/>
                </a:lnTo>
                <a:lnTo>
                  <a:pt x="0" y="237067"/>
                </a:lnTo>
                <a:lnTo>
                  <a:pt x="0" y="237067"/>
                </a:lnTo>
                <a:lnTo>
                  <a:pt x="0" y="237067"/>
                </a:lnTo>
                <a:lnTo>
                  <a:pt x="0" y="237067"/>
                </a:lnTo>
                <a:lnTo>
                  <a:pt x="0" y="237067"/>
                </a:lnTo>
                <a:lnTo>
                  <a:pt x="0" y="237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4859867" y="3539067"/>
            <a:ext cx="118534" cy="228601"/>
          </a:xfrm>
          <a:custGeom>
            <a:avLst/>
            <a:gdLst/>
            <a:ahLst/>
            <a:cxnLst/>
            <a:rect l="0" t="0" r="0" b="0"/>
            <a:pathLst>
              <a:path w="118534" h="228601">
                <a:moveTo>
                  <a:pt x="0" y="0"/>
                </a:moveTo>
                <a:lnTo>
                  <a:pt x="0" y="8466"/>
                </a:lnTo>
                <a:lnTo>
                  <a:pt x="0" y="8466"/>
                </a:lnTo>
                <a:lnTo>
                  <a:pt x="0" y="8466"/>
                </a:lnTo>
                <a:lnTo>
                  <a:pt x="8466" y="16933"/>
                </a:lnTo>
                <a:lnTo>
                  <a:pt x="8466" y="25400"/>
                </a:lnTo>
                <a:lnTo>
                  <a:pt x="16933" y="42333"/>
                </a:lnTo>
                <a:lnTo>
                  <a:pt x="16933" y="50800"/>
                </a:lnTo>
                <a:lnTo>
                  <a:pt x="25400" y="67733"/>
                </a:lnTo>
                <a:lnTo>
                  <a:pt x="25400" y="93133"/>
                </a:lnTo>
                <a:lnTo>
                  <a:pt x="42333" y="110066"/>
                </a:lnTo>
                <a:lnTo>
                  <a:pt x="42333" y="135466"/>
                </a:lnTo>
                <a:lnTo>
                  <a:pt x="50800" y="152400"/>
                </a:lnTo>
                <a:lnTo>
                  <a:pt x="59266" y="177800"/>
                </a:lnTo>
                <a:lnTo>
                  <a:pt x="67733" y="194733"/>
                </a:lnTo>
                <a:lnTo>
                  <a:pt x="84666" y="211666"/>
                </a:lnTo>
                <a:lnTo>
                  <a:pt x="93133" y="220133"/>
                </a:lnTo>
                <a:lnTo>
                  <a:pt x="110066" y="228600"/>
                </a:lnTo>
                <a:lnTo>
                  <a:pt x="110066" y="228600"/>
                </a:lnTo>
                <a:lnTo>
                  <a:pt x="118533" y="228600"/>
                </a:lnTo>
                <a:lnTo>
                  <a:pt x="118533"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5080000" y="3598333"/>
            <a:ext cx="8468" cy="372535"/>
          </a:xfrm>
          <a:custGeom>
            <a:avLst/>
            <a:gdLst/>
            <a:ahLst/>
            <a:cxnLst/>
            <a:rect l="0" t="0" r="0" b="0"/>
            <a:pathLst>
              <a:path w="8468" h="372535">
                <a:moveTo>
                  <a:pt x="0" y="0"/>
                </a:moveTo>
                <a:lnTo>
                  <a:pt x="0" y="0"/>
                </a:lnTo>
                <a:lnTo>
                  <a:pt x="0" y="8467"/>
                </a:lnTo>
                <a:lnTo>
                  <a:pt x="0" y="25400"/>
                </a:lnTo>
                <a:lnTo>
                  <a:pt x="8467" y="42334"/>
                </a:lnTo>
                <a:lnTo>
                  <a:pt x="8467" y="59267"/>
                </a:lnTo>
                <a:lnTo>
                  <a:pt x="8467" y="84667"/>
                </a:lnTo>
                <a:lnTo>
                  <a:pt x="8467" y="118534"/>
                </a:lnTo>
                <a:lnTo>
                  <a:pt x="8467" y="152400"/>
                </a:lnTo>
                <a:lnTo>
                  <a:pt x="8467" y="186267"/>
                </a:lnTo>
                <a:lnTo>
                  <a:pt x="8467" y="211667"/>
                </a:lnTo>
                <a:lnTo>
                  <a:pt x="8467" y="245534"/>
                </a:lnTo>
                <a:lnTo>
                  <a:pt x="8467" y="279400"/>
                </a:lnTo>
                <a:lnTo>
                  <a:pt x="8467" y="304800"/>
                </a:lnTo>
                <a:lnTo>
                  <a:pt x="8467" y="330200"/>
                </a:lnTo>
                <a:lnTo>
                  <a:pt x="8467" y="347134"/>
                </a:lnTo>
                <a:lnTo>
                  <a:pt x="8467" y="364067"/>
                </a:lnTo>
                <a:lnTo>
                  <a:pt x="8467" y="372534"/>
                </a:lnTo>
                <a:lnTo>
                  <a:pt x="8467" y="372534"/>
                </a:lnTo>
                <a:lnTo>
                  <a:pt x="8467" y="364067"/>
                </a:lnTo>
                <a:lnTo>
                  <a:pt x="8467" y="364067"/>
                </a:lnTo>
                <a:lnTo>
                  <a:pt x="8467" y="355600"/>
                </a:lnTo>
                <a:lnTo>
                  <a:pt x="8467" y="355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5054600" y="3581400"/>
            <a:ext cx="143934" cy="228601"/>
          </a:xfrm>
          <a:custGeom>
            <a:avLst/>
            <a:gdLst/>
            <a:ahLst/>
            <a:cxnLst/>
            <a:rect l="0" t="0" r="0" b="0"/>
            <a:pathLst>
              <a:path w="143934" h="228601">
                <a:moveTo>
                  <a:pt x="0" y="0"/>
                </a:moveTo>
                <a:lnTo>
                  <a:pt x="0" y="0"/>
                </a:lnTo>
                <a:lnTo>
                  <a:pt x="0" y="0"/>
                </a:lnTo>
                <a:lnTo>
                  <a:pt x="0" y="0"/>
                </a:lnTo>
                <a:lnTo>
                  <a:pt x="8467" y="0"/>
                </a:lnTo>
                <a:lnTo>
                  <a:pt x="16933" y="8467"/>
                </a:lnTo>
                <a:lnTo>
                  <a:pt x="25400" y="8467"/>
                </a:lnTo>
                <a:lnTo>
                  <a:pt x="42333" y="16933"/>
                </a:lnTo>
                <a:lnTo>
                  <a:pt x="50800" y="25400"/>
                </a:lnTo>
                <a:lnTo>
                  <a:pt x="76200" y="33867"/>
                </a:lnTo>
                <a:lnTo>
                  <a:pt x="93133" y="42333"/>
                </a:lnTo>
                <a:lnTo>
                  <a:pt x="101600" y="59267"/>
                </a:lnTo>
                <a:lnTo>
                  <a:pt x="118533" y="76200"/>
                </a:lnTo>
                <a:lnTo>
                  <a:pt x="127000" y="101600"/>
                </a:lnTo>
                <a:lnTo>
                  <a:pt x="135467" y="118533"/>
                </a:lnTo>
                <a:lnTo>
                  <a:pt x="143933" y="135467"/>
                </a:lnTo>
                <a:lnTo>
                  <a:pt x="143933" y="160867"/>
                </a:lnTo>
                <a:lnTo>
                  <a:pt x="143933" y="169333"/>
                </a:lnTo>
                <a:lnTo>
                  <a:pt x="143933" y="186267"/>
                </a:lnTo>
                <a:lnTo>
                  <a:pt x="135467" y="194733"/>
                </a:lnTo>
                <a:lnTo>
                  <a:pt x="127000" y="211667"/>
                </a:lnTo>
                <a:lnTo>
                  <a:pt x="118533" y="220133"/>
                </a:lnTo>
                <a:lnTo>
                  <a:pt x="101600" y="220133"/>
                </a:lnTo>
                <a:lnTo>
                  <a:pt x="84667" y="228600"/>
                </a:lnTo>
                <a:lnTo>
                  <a:pt x="67733" y="228600"/>
                </a:lnTo>
                <a:lnTo>
                  <a:pt x="50800" y="228600"/>
                </a:lnTo>
                <a:lnTo>
                  <a:pt x="42333" y="220133"/>
                </a:lnTo>
                <a:lnTo>
                  <a:pt x="33867" y="211667"/>
                </a:lnTo>
                <a:lnTo>
                  <a:pt x="25400" y="211667"/>
                </a:lnTo>
                <a:lnTo>
                  <a:pt x="16933" y="203200"/>
                </a:lnTo>
                <a:lnTo>
                  <a:pt x="16933" y="203200"/>
                </a:lnTo>
                <a:lnTo>
                  <a:pt x="16933" y="194733"/>
                </a:lnTo>
                <a:lnTo>
                  <a:pt x="16933"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5249333" y="3572933"/>
            <a:ext cx="143935" cy="203201"/>
          </a:xfrm>
          <a:custGeom>
            <a:avLst/>
            <a:gdLst/>
            <a:ahLst/>
            <a:cxnLst/>
            <a:rect l="0" t="0" r="0" b="0"/>
            <a:pathLst>
              <a:path w="143935" h="203201">
                <a:moveTo>
                  <a:pt x="0" y="25400"/>
                </a:moveTo>
                <a:lnTo>
                  <a:pt x="0" y="25400"/>
                </a:lnTo>
                <a:lnTo>
                  <a:pt x="8467" y="33867"/>
                </a:lnTo>
                <a:lnTo>
                  <a:pt x="8467" y="42334"/>
                </a:lnTo>
                <a:lnTo>
                  <a:pt x="8467" y="50800"/>
                </a:lnTo>
                <a:lnTo>
                  <a:pt x="16934" y="59267"/>
                </a:lnTo>
                <a:lnTo>
                  <a:pt x="16934" y="84667"/>
                </a:lnTo>
                <a:lnTo>
                  <a:pt x="25400" y="101600"/>
                </a:lnTo>
                <a:lnTo>
                  <a:pt x="33867" y="118534"/>
                </a:lnTo>
                <a:lnTo>
                  <a:pt x="33867" y="135467"/>
                </a:lnTo>
                <a:lnTo>
                  <a:pt x="33867" y="152400"/>
                </a:lnTo>
                <a:lnTo>
                  <a:pt x="42334" y="169334"/>
                </a:lnTo>
                <a:lnTo>
                  <a:pt x="42334" y="186267"/>
                </a:lnTo>
                <a:lnTo>
                  <a:pt x="42334" y="186267"/>
                </a:lnTo>
                <a:lnTo>
                  <a:pt x="42334" y="194734"/>
                </a:lnTo>
                <a:lnTo>
                  <a:pt x="42334" y="194734"/>
                </a:lnTo>
                <a:lnTo>
                  <a:pt x="42334" y="203200"/>
                </a:lnTo>
                <a:lnTo>
                  <a:pt x="33867" y="194734"/>
                </a:lnTo>
                <a:lnTo>
                  <a:pt x="33867" y="186267"/>
                </a:lnTo>
                <a:lnTo>
                  <a:pt x="25400" y="186267"/>
                </a:lnTo>
                <a:lnTo>
                  <a:pt x="16934" y="169334"/>
                </a:lnTo>
                <a:lnTo>
                  <a:pt x="16934" y="152400"/>
                </a:lnTo>
                <a:lnTo>
                  <a:pt x="8467" y="135467"/>
                </a:lnTo>
                <a:lnTo>
                  <a:pt x="8467" y="110067"/>
                </a:lnTo>
                <a:lnTo>
                  <a:pt x="8467" y="93134"/>
                </a:lnTo>
                <a:lnTo>
                  <a:pt x="16934" y="67734"/>
                </a:lnTo>
                <a:lnTo>
                  <a:pt x="16934" y="50800"/>
                </a:lnTo>
                <a:lnTo>
                  <a:pt x="25400" y="33867"/>
                </a:lnTo>
                <a:lnTo>
                  <a:pt x="42334" y="25400"/>
                </a:lnTo>
                <a:lnTo>
                  <a:pt x="50800" y="16934"/>
                </a:lnTo>
                <a:lnTo>
                  <a:pt x="67734" y="8467"/>
                </a:lnTo>
                <a:lnTo>
                  <a:pt x="84667" y="0"/>
                </a:lnTo>
                <a:lnTo>
                  <a:pt x="93134" y="0"/>
                </a:lnTo>
                <a:lnTo>
                  <a:pt x="110067" y="0"/>
                </a:lnTo>
                <a:lnTo>
                  <a:pt x="118534" y="0"/>
                </a:lnTo>
                <a:lnTo>
                  <a:pt x="127000" y="8467"/>
                </a:lnTo>
                <a:lnTo>
                  <a:pt x="135467" y="8467"/>
                </a:lnTo>
                <a:lnTo>
                  <a:pt x="135467" y="8467"/>
                </a:lnTo>
                <a:lnTo>
                  <a:pt x="143934" y="16934"/>
                </a:lnTo>
                <a:lnTo>
                  <a:pt x="143934" y="16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5444067" y="3572933"/>
            <a:ext cx="118534" cy="186268"/>
          </a:xfrm>
          <a:custGeom>
            <a:avLst/>
            <a:gdLst/>
            <a:ahLst/>
            <a:cxnLst/>
            <a:rect l="0" t="0" r="0" b="0"/>
            <a:pathLst>
              <a:path w="118534" h="186268">
                <a:moveTo>
                  <a:pt x="8466" y="110067"/>
                </a:moveTo>
                <a:lnTo>
                  <a:pt x="8466" y="110067"/>
                </a:lnTo>
                <a:lnTo>
                  <a:pt x="8466" y="118534"/>
                </a:lnTo>
                <a:lnTo>
                  <a:pt x="16933" y="118534"/>
                </a:lnTo>
                <a:lnTo>
                  <a:pt x="16933" y="118534"/>
                </a:lnTo>
                <a:lnTo>
                  <a:pt x="25400" y="118534"/>
                </a:lnTo>
                <a:lnTo>
                  <a:pt x="33866" y="118534"/>
                </a:lnTo>
                <a:lnTo>
                  <a:pt x="50800" y="110067"/>
                </a:lnTo>
                <a:lnTo>
                  <a:pt x="59266" y="110067"/>
                </a:lnTo>
                <a:lnTo>
                  <a:pt x="67733" y="101600"/>
                </a:lnTo>
                <a:lnTo>
                  <a:pt x="76200" y="84667"/>
                </a:lnTo>
                <a:lnTo>
                  <a:pt x="76200" y="76200"/>
                </a:lnTo>
                <a:lnTo>
                  <a:pt x="84666" y="59267"/>
                </a:lnTo>
                <a:lnTo>
                  <a:pt x="84666" y="42334"/>
                </a:lnTo>
                <a:lnTo>
                  <a:pt x="84666" y="25400"/>
                </a:lnTo>
                <a:lnTo>
                  <a:pt x="76200" y="16934"/>
                </a:lnTo>
                <a:lnTo>
                  <a:pt x="76200" y="8467"/>
                </a:lnTo>
                <a:lnTo>
                  <a:pt x="67733" y="0"/>
                </a:lnTo>
                <a:lnTo>
                  <a:pt x="59266" y="0"/>
                </a:lnTo>
                <a:lnTo>
                  <a:pt x="50800" y="0"/>
                </a:lnTo>
                <a:lnTo>
                  <a:pt x="42333" y="8467"/>
                </a:lnTo>
                <a:lnTo>
                  <a:pt x="25400" y="16934"/>
                </a:lnTo>
                <a:lnTo>
                  <a:pt x="16933" y="25400"/>
                </a:lnTo>
                <a:lnTo>
                  <a:pt x="8466" y="42334"/>
                </a:lnTo>
                <a:lnTo>
                  <a:pt x="0" y="59267"/>
                </a:lnTo>
                <a:lnTo>
                  <a:pt x="0" y="84667"/>
                </a:lnTo>
                <a:lnTo>
                  <a:pt x="0" y="101600"/>
                </a:lnTo>
                <a:lnTo>
                  <a:pt x="0" y="118534"/>
                </a:lnTo>
                <a:lnTo>
                  <a:pt x="8466" y="135467"/>
                </a:lnTo>
                <a:lnTo>
                  <a:pt x="16933" y="152400"/>
                </a:lnTo>
                <a:lnTo>
                  <a:pt x="25400" y="169334"/>
                </a:lnTo>
                <a:lnTo>
                  <a:pt x="42333" y="177800"/>
                </a:lnTo>
                <a:lnTo>
                  <a:pt x="59266" y="186267"/>
                </a:lnTo>
                <a:lnTo>
                  <a:pt x="76200" y="186267"/>
                </a:lnTo>
                <a:lnTo>
                  <a:pt x="93133" y="186267"/>
                </a:lnTo>
                <a:lnTo>
                  <a:pt x="110066" y="186267"/>
                </a:lnTo>
                <a:lnTo>
                  <a:pt x="110066" y="186267"/>
                </a:lnTo>
                <a:lnTo>
                  <a:pt x="118533" y="177800"/>
                </a:lnTo>
                <a:lnTo>
                  <a:pt x="1185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5621867" y="3556000"/>
            <a:ext cx="169334" cy="237068"/>
          </a:xfrm>
          <a:custGeom>
            <a:avLst/>
            <a:gdLst/>
            <a:ahLst/>
            <a:cxnLst/>
            <a:rect l="0" t="0" r="0" b="0"/>
            <a:pathLst>
              <a:path w="169334" h="237068">
                <a:moveTo>
                  <a:pt x="67733" y="0"/>
                </a:moveTo>
                <a:lnTo>
                  <a:pt x="67733" y="0"/>
                </a:lnTo>
                <a:lnTo>
                  <a:pt x="59266" y="8467"/>
                </a:lnTo>
                <a:lnTo>
                  <a:pt x="59266" y="16933"/>
                </a:lnTo>
                <a:lnTo>
                  <a:pt x="50800" y="16933"/>
                </a:lnTo>
                <a:lnTo>
                  <a:pt x="42333" y="25400"/>
                </a:lnTo>
                <a:lnTo>
                  <a:pt x="33866" y="42333"/>
                </a:lnTo>
                <a:lnTo>
                  <a:pt x="25400" y="59267"/>
                </a:lnTo>
                <a:lnTo>
                  <a:pt x="16933" y="76200"/>
                </a:lnTo>
                <a:lnTo>
                  <a:pt x="16933" y="84667"/>
                </a:lnTo>
                <a:lnTo>
                  <a:pt x="8466" y="101600"/>
                </a:lnTo>
                <a:lnTo>
                  <a:pt x="0" y="110067"/>
                </a:lnTo>
                <a:lnTo>
                  <a:pt x="0" y="118533"/>
                </a:lnTo>
                <a:lnTo>
                  <a:pt x="0" y="118533"/>
                </a:lnTo>
                <a:lnTo>
                  <a:pt x="0" y="118533"/>
                </a:lnTo>
                <a:lnTo>
                  <a:pt x="8466" y="127000"/>
                </a:lnTo>
                <a:lnTo>
                  <a:pt x="16933" y="127000"/>
                </a:lnTo>
                <a:lnTo>
                  <a:pt x="25400" y="118533"/>
                </a:lnTo>
                <a:lnTo>
                  <a:pt x="42333" y="118533"/>
                </a:lnTo>
                <a:lnTo>
                  <a:pt x="59266" y="118533"/>
                </a:lnTo>
                <a:lnTo>
                  <a:pt x="76200" y="110067"/>
                </a:lnTo>
                <a:lnTo>
                  <a:pt x="93133" y="101600"/>
                </a:lnTo>
                <a:lnTo>
                  <a:pt x="110066" y="101600"/>
                </a:lnTo>
                <a:lnTo>
                  <a:pt x="127000" y="110067"/>
                </a:lnTo>
                <a:lnTo>
                  <a:pt x="152400" y="118533"/>
                </a:lnTo>
                <a:lnTo>
                  <a:pt x="160866" y="127000"/>
                </a:lnTo>
                <a:lnTo>
                  <a:pt x="169333" y="143933"/>
                </a:lnTo>
                <a:lnTo>
                  <a:pt x="169333" y="160867"/>
                </a:lnTo>
                <a:lnTo>
                  <a:pt x="169333" y="169333"/>
                </a:lnTo>
                <a:lnTo>
                  <a:pt x="160866" y="186267"/>
                </a:lnTo>
                <a:lnTo>
                  <a:pt x="152400" y="194733"/>
                </a:lnTo>
                <a:lnTo>
                  <a:pt x="143933" y="203200"/>
                </a:lnTo>
                <a:lnTo>
                  <a:pt x="127000" y="220133"/>
                </a:lnTo>
                <a:lnTo>
                  <a:pt x="118533" y="228600"/>
                </a:lnTo>
                <a:lnTo>
                  <a:pt x="110066" y="237067"/>
                </a:lnTo>
                <a:lnTo>
                  <a:pt x="101600" y="237067"/>
                </a:lnTo>
                <a:lnTo>
                  <a:pt x="93133" y="237067"/>
                </a:lnTo>
                <a:lnTo>
                  <a:pt x="84666" y="237067"/>
                </a:lnTo>
                <a:lnTo>
                  <a:pt x="84666" y="228600"/>
                </a:lnTo>
                <a:lnTo>
                  <a:pt x="84666" y="228600"/>
                </a:lnTo>
                <a:lnTo>
                  <a:pt x="84666" y="220133"/>
                </a:lnTo>
                <a:lnTo>
                  <a:pt x="84666"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5816600" y="3564467"/>
            <a:ext cx="152401" cy="194734"/>
          </a:xfrm>
          <a:custGeom>
            <a:avLst/>
            <a:gdLst/>
            <a:ahLst/>
            <a:cxnLst/>
            <a:rect l="0" t="0" r="0" b="0"/>
            <a:pathLst>
              <a:path w="152401" h="194734">
                <a:moveTo>
                  <a:pt x="59267" y="0"/>
                </a:moveTo>
                <a:lnTo>
                  <a:pt x="59267" y="0"/>
                </a:lnTo>
                <a:lnTo>
                  <a:pt x="59267" y="0"/>
                </a:lnTo>
                <a:lnTo>
                  <a:pt x="50800" y="0"/>
                </a:lnTo>
                <a:lnTo>
                  <a:pt x="42333" y="8466"/>
                </a:lnTo>
                <a:lnTo>
                  <a:pt x="33867" y="8466"/>
                </a:lnTo>
                <a:lnTo>
                  <a:pt x="33867" y="16933"/>
                </a:lnTo>
                <a:lnTo>
                  <a:pt x="25400" y="25400"/>
                </a:lnTo>
                <a:lnTo>
                  <a:pt x="16933" y="33866"/>
                </a:lnTo>
                <a:lnTo>
                  <a:pt x="8467" y="42333"/>
                </a:lnTo>
                <a:lnTo>
                  <a:pt x="8467" y="42333"/>
                </a:lnTo>
                <a:lnTo>
                  <a:pt x="0" y="50800"/>
                </a:lnTo>
                <a:lnTo>
                  <a:pt x="8467" y="59266"/>
                </a:lnTo>
                <a:lnTo>
                  <a:pt x="8467" y="59266"/>
                </a:lnTo>
                <a:lnTo>
                  <a:pt x="16933" y="59266"/>
                </a:lnTo>
                <a:lnTo>
                  <a:pt x="25400" y="67733"/>
                </a:lnTo>
                <a:lnTo>
                  <a:pt x="33867" y="67733"/>
                </a:lnTo>
                <a:lnTo>
                  <a:pt x="50800" y="67733"/>
                </a:lnTo>
                <a:lnTo>
                  <a:pt x="67733" y="76200"/>
                </a:lnTo>
                <a:lnTo>
                  <a:pt x="84667" y="76200"/>
                </a:lnTo>
                <a:lnTo>
                  <a:pt x="93133" y="76200"/>
                </a:lnTo>
                <a:lnTo>
                  <a:pt x="110067" y="93133"/>
                </a:lnTo>
                <a:lnTo>
                  <a:pt x="127000" y="101600"/>
                </a:lnTo>
                <a:lnTo>
                  <a:pt x="135467" y="110066"/>
                </a:lnTo>
                <a:lnTo>
                  <a:pt x="143933" y="118533"/>
                </a:lnTo>
                <a:lnTo>
                  <a:pt x="152400" y="135466"/>
                </a:lnTo>
                <a:lnTo>
                  <a:pt x="152400" y="143933"/>
                </a:lnTo>
                <a:lnTo>
                  <a:pt x="152400" y="152400"/>
                </a:lnTo>
                <a:lnTo>
                  <a:pt x="143933" y="169333"/>
                </a:lnTo>
                <a:lnTo>
                  <a:pt x="135467" y="169333"/>
                </a:lnTo>
                <a:lnTo>
                  <a:pt x="127000" y="177800"/>
                </a:lnTo>
                <a:lnTo>
                  <a:pt x="118533" y="186266"/>
                </a:lnTo>
                <a:lnTo>
                  <a:pt x="101600" y="194733"/>
                </a:lnTo>
                <a:lnTo>
                  <a:pt x="93133" y="194733"/>
                </a:lnTo>
                <a:lnTo>
                  <a:pt x="76200" y="194733"/>
                </a:lnTo>
                <a:lnTo>
                  <a:pt x="67733" y="194733"/>
                </a:lnTo>
                <a:lnTo>
                  <a:pt x="59267" y="194733"/>
                </a:lnTo>
                <a:lnTo>
                  <a:pt x="50800" y="186266"/>
                </a:lnTo>
                <a:lnTo>
                  <a:pt x="50800" y="177800"/>
                </a:lnTo>
                <a:lnTo>
                  <a:pt x="50800" y="177800"/>
                </a:lnTo>
                <a:lnTo>
                  <a:pt x="50800" y="169333"/>
                </a:lnTo>
                <a:lnTo>
                  <a:pt x="50800" y="169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6036733" y="3615267"/>
            <a:ext cx="25401" cy="160867"/>
          </a:xfrm>
          <a:custGeom>
            <a:avLst/>
            <a:gdLst/>
            <a:ahLst/>
            <a:cxnLst/>
            <a:rect l="0" t="0" r="0" b="0"/>
            <a:pathLst>
              <a:path w="25401" h="160867">
                <a:moveTo>
                  <a:pt x="0" y="0"/>
                </a:moveTo>
                <a:lnTo>
                  <a:pt x="0" y="0"/>
                </a:lnTo>
                <a:lnTo>
                  <a:pt x="0" y="8466"/>
                </a:lnTo>
                <a:lnTo>
                  <a:pt x="0" y="8466"/>
                </a:lnTo>
                <a:lnTo>
                  <a:pt x="8467" y="8466"/>
                </a:lnTo>
                <a:lnTo>
                  <a:pt x="8467" y="16933"/>
                </a:lnTo>
                <a:lnTo>
                  <a:pt x="8467" y="25400"/>
                </a:lnTo>
                <a:lnTo>
                  <a:pt x="8467" y="42333"/>
                </a:lnTo>
                <a:lnTo>
                  <a:pt x="8467" y="59266"/>
                </a:lnTo>
                <a:lnTo>
                  <a:pt x="8467" y="76200"/>
                </a:lnTo>
                <a:lnTo>
                  <a:pt x="8467" y="101600"/>
                </a:lnTo>
                <a:lnTo>
                  <a:pt x="8467" y="118533"/>
                </a:lnTo>
                <a:lnTo>
                  <a:pt x="16934" y="135466"/>
                </a:lnTo>
                <a:lnTo>
                  <a:pt x="16934" y="143933"/>
                </a:lnTo>
                <a:lnTo>
                  <a:pt x="16934" y="152400"/>
                </a:lnTo>
                <a:lnTo>
                  <a:pt x="16934" y="160866"/>
                </a:lnTo>
                <a:lnTo>
                  <a:pt x="16934" y="152400"/>
                </a:lnTo>
                <a:lnTo>
                  <a:pt x="16934" y="152400"/>
                </a:lnTo>
                <a:lnTo>
                  <a:pt x="25400" y="152400"/>
                </a:lnTo>
                <a:lnTo>
                  <a:pt x="25400"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6011333" y="3496733"/>
            <a:ext cx="42335" cy="8468"/>
          </a:xfrm>
          <a:custGeom>
            <a:avLst/>
            <a:gdLst/>
            <a:ahLst/>
            <a:cxnLst/>
            <a:rect l="0" t="0" r="0" b="0"/>
            <a:pathLst>
              <a:path w="42335" h="8468">
                <a:moveTo>
                  <a:pt x="0" y="0"/>
                </a:moveTo>
                <a:lnTo>
                  <a:pt x="0" y="0"/>
                </a:lnTo>
                <a:lnTo>
                  <a:pt x="0" y="0"/>
                </a:lnTo>
                <a:lnTo>
                  <a:pt x="0" y="0"/>
                </a:lnTo>
                <a:lnTo>
                  <a:pt x="0" y="0"/>
                </a:lnTo>
                <a:lnTo>
                  <a:pt x="8467" y="0"/>
                </a:lnTo>
                <a:lnTo>
                  <a:pt x="16934" y="8467"/>
                </a:lnTo>
                <a:lnTo>
                  <a:pt x="25400" y="8467"/>
                </a:lnTo>
                <a:lnTo>
                  <a:pt x="25400" y="8467"/>
                </a:lnTo>
                <a:lnTo>
                  <a:pt x="42334" y="0"/>
                </a:lnTo>
                <a:lnTo>
                  <a:pt x="423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6155267" y="3547533"/>
            <a:ext cx="127001" cy="237068"/>
          </a:xfrm>
          <a:custGeom>
            <a:avLst/>
            <a:gdLst/>
            <a:ahLst/>
            <a:cxnLst/>
            <a:rect l="0" t="0" r="0" b="0"/>
            <a:pathLst>
              <a:path w="127001" h="237068">
                <a:moveTo>
                  <a:pt x="33866" y="0"/>
                </a:moveTo>
                <a:lnTo>
                  <a:pt x="33866" y="8467"/>
                </a:lnTo>
                <a:lnTo>
                  <a:pt x="25400" y="16934"/>
                </a:lnTo>
                <a:lnTo>
                  <a:pt x="25400" y="25400"/>
                </a:lnTo>
                <a:lnTo>
                  <a:pt x="16933" y="42334"/>
                </a:lnTo>
                <a:lnTo>
                  <a:pt x="8466" y="59267"/>
                </a:lnTo>
                <a:lnTo>
                  <a:pt x="0" y="76200"/>
                </a:lnTo>
                <a:lnTo>
                  <a:pt x="0" y="101600"/>
                </a:lnTo>
                <a:lnTo>
                  <a:pt x="0" y="127000"/>
                </a:lnTo>
                <a:lnTo>
                  <a:pt x="0" y="143934"/>
                </a:lnTo>
                <a:lnTo>
                  <a:pt x="0" y="160867"/>
                </a:lnTo>
                <a:lnTo>
                  <a:pt x="0" y="177800"/>
                </a:lnTo>
                <a:lnTo>
                  <a:pt x="8466" y="194734"/>
                </a:lnTo>
                <a:lnTo>
                  <a:pt x="25400" y="211667"/>
                </a:lnTo>
                <a:lnTo>
                  <a:pt x="33866" y="220134"/>
                </a:lnTo>
                <a:lnTo>
                  <a:pt x="50800" y="228600"/>
                </a:lnTo>
                <a:lnTo>
                  <a:pt x="59266" y="228600"/>
                </a:lnTo>
                <a:lnTo>
                  <a:pt x="76200" y="237067"/>
                </a:lnTo>
                <a:lnTo>
                  <a:pt x="84666" y="228600"/>
                </a:lnTo>
                <a:lnTo>
                  <a:pt x="101600" y="228600"/>
                </a:lnTo>
                <a:lnTo>
                  <a:pt x="110066" y="211667"/>
                </a:lnTo>
                <a:lnTo>
                  <a:pt x="118533" y="203200"/>
                </a:lnTo>
                <a:lnTo>
                  <a:pt x="127000" y="186267"/>
                </a:lnTo>
                <a:lnTo>
                  <a:pt x="127000" y="160867"/>
                </a:lnTo>
                <a:lnTo>
                  <a:pt x="118533" y="135467"/>
                </a:lnTo>
                <a:lnTo>
                  <a:pt x="118533" y="110067"/>
                </a:lnTo>
                <a:lnTo>
                  <a:pt x="110066" y="84667"/>
                </a:lnTo>
                <a:lnTo>
                  <a:pt x="101600" y="67734"/>
                </a:lnTo>
                <a:lnTo>
                  <a:pt x="84666" y="50800"/>
                </a:lnTo>
                <a:lnTo>
                  <a:pt x="67733" y="42334"/>
                </a:lnTo>
                <a:lnTo>
                  <a:pt x="59266" y="33867"/>
                </a:lnTo>
                <a:lnTo>
                  <a:pt x="42333" y="33867"/>
                </a:lnTo>
                <a:lnTo>
                  <a:pt x="33866" y="25400"/>
                </a:lnTo>
                <a:lnTo>
                  <a:pt x="25400" y="25400"/>
                </a:lnTo>
                <a:lnTo>
                  <a:pt x="25400" y="25400"/>
                </a:lnTo>
                <a:lnTo>
                  <a:pt x="33866" y="25400"/>
                </a:lnTo>
                <a:lnTo>
                  <a:pt x="33866" y="25400"/>
                </a:lnTo>
                <a:lnTo>
                  <a:pt x="33866" y="25400"/>
                </a:lnTo>
                <a:lnTo>
                  <a:pt x="33866"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6333067" y="3539067"/>
            <a:ext cx="169334" cy="237067"/>
          </a:xfrm>
          <a:custGeom>
            <a:avLst/>
            <a:gdLst/>
            <a:ahLst/>
            <a:cxnLst/>
            <a:rect l="0" t="0" r="0" b="0"/>
            <a:pathLst>
              <a:path w="169334" h="237067">
                <a:moveTo>
                  <a:pt x="8466" y="67733"/>
                </a:moveTo>
                <a:lnTo>
                  <a:pt x="8466" y="67733"/>
                </a:lnTo>
                <a:lnTo>
                  <a:pt x="8466" y="67733"/>
                </a:lnTo>
                <a:lnTo>
                  <a:pt x="8466" y="76200"/>
                </a:lnTo>
                <a:lnTo>
                  <a:pt x="8466" y="76200"/>
                </a:lnTo>
                <a:lnTo>
                  <a:pt x="8466" y="84666"/>
                </a:lnTo>
                <a:lnTo>
                  <a:pt x="0" y="84666"/>
                </a:lnTo>
                <a:lnTo>
                  <a:pt x="0" y="101600"/>
                </a:lnTo>
                <a:lnTo>
                  <a:pt x="0" y="110066"/>
                </a:lnTo>
                <a:lnTo>
                  <a:pt x="8466" y="118533"/>
                </a:lnTo>
                <a:lnTo>
                  <a:pt x="8466" y="135466"/>
                </a:lnTo>
                <a:lnTo>
                  <a:pt x="0" y="152400"/>
                </a:lnTo>
                <a:lnTo>
                  <a:pt x="0" y="169333"/>
                </a:lnTo>
                <a:lnTo>
                  <a:pt x="0" y="177800"/>
                </a:lnTo>
                <a:lnTo>
                  <a:pt x="0" y="194733"/>
                </a:lnTo>
                <a:lnTo>
                  <a:pt x="0" y="211666"/>
                </a:lnTo>
                <a:lnTo>
                  <a:pt x="0" y="211666"/>
                </a:lnTo>
                <a:lnTo>
                  <a:pt x="0" y="220133"/>
                </a:lnTo>
                <a:lnTo>
                  <a:pt x="0" y="228600"/>
                </a:lnTo>
                <a:lnTo>
                  <a:pt x="0" y="228600"/>
                </a:lnTo>
                <a:lnTo>
                  <a:pt x="0" y="237066"/>
                </a:lnTo>
                <a:lnTo>
                  <a:pt x="0" y="228600"/>
                </a:lnTo>
                <a:lnTo>
                  <a:pt x="8466" y="220133"/>
                </a:lnTo>
                <a:lnTo>
                  <a:pt x="8466" y="220133"/>
                </a:lnTo>
                <a:lnTo>
                  <a:pt x="8466" y="203200"/>
                </a:lnTo>
                <a:lnTo>
                  <a:pt x="8466" y="186266"/>
                </a:lnTo>
                <a:lnTo>
                  <a:pt x="8466" y="169333"/>
                </a:lnTo>
                <a:lnTo>
                  <a:pt x="8466" y="143933"/>
                </a:lnTo>
                <a:lnTo>
                  <a:pt x="8466" y="127000"/>
                </a:lnTo>
                <a:lnTo>
                  <a:pt x="16933" y="110066"/>
                </a:lnTo>
                <a:lnTo>
                  <a:pt x="8466" y="93133"/>
                </a:lnTo>
                <a:lnTo>
                  <a:pt x="8466" y="76200"/>
                </a:lnTo>
                <a:lnTo>
                  <a:pt x="16933" y="59266"/>
                </a:lnTo>
                <a:lnTo>
                  <a:pt x="16933" y="42333"/>
                </a:lnTo>
                <a:lnTo>
                  <a:pt x="25400" y="25400"/>
                </a:lnTo>
                <a:lnTo>
                  <a:pt x="42333" y="16933"/>
                </a:lnTo>
                <a:lnTo>
                  <a:pt x="50800" y="8466"/>
                </a:lnTo>
                <a:lnTo>
                  <a:pt x="59266" y="0"/>
                </a:lnTo>
                <a:lnTo>
                  <a:pt x="76200" y="0"/>
                </a:lnTo>
                <a:lnTo>
                  <a:pt x="84666" y="0"/>
                </a:lnTo>
                <a:lnTo>
                  <a:pt x="101600" y="8466"/>
                </a:lnTo>
                <a:lnTo>
                  <a:pt x="110066" y="16933"/>
                </a:lnTo>
                <a:lnTo>
                  <a:pt x="118533" y="25400"/>
                </a:lnTo>
                <a:lnTo>
                  <a:pt x="127000" y="42333"/>
                </a:lnTo>
                <a:lnTo>
                  <a:pt x="135466" y="50800"/>
                </a:lnTo>
                <a:lnTo>
                  <a:pt x="143933" y="76200"/>
                </a:lnTo>
                <a:lnTo>
                  <a:pt x="143933" y="93133"/>
                </a:lnTo>
                <a:lnTo>
                  <a:pt x="143933" y="110066"/>
                </a:lnTo>
                <a:lnTo>
                  <a:pt x="152400" y="135466"/>
                </a:lnTo>
                <a:lnTo>
                  <a:pt x="152400" y="152400"/>
                </a:lnTo>
                <a:lnTo>
                  <a:pt x="152400" y="160866"/>
                </a:lnTo>
                <a:lnTo>
                  <a:pt x="160866" y="177800"/>
                </a:lnTo>
                <a:lnTo>
                  <a:pt x="160866" y="186266"/>
                </a:lnTo>
                <a:lnTo>
                  <a:pt x="160866" y="194733"/>
                </a:lnTo>
                <a:lnTo>
                  <a:pt x="169333" y="194733"/>
                </a:lnTo>
                <a:lnTo>
                  <a:pt x="169333" y="203200"/>
                </a:lnTo>
                <a:lnTo>
                  <a:pt x="169333" y="203200"/>
                </a:lnTo>
                <a:lnTo>
                  <a:pt x="169333" y="194733"/>
                </a:lnTo>
                <a:lnTo>
                  <a:pt x="169333" y="194733"/>
                </a:lnTo>
                <a:lnTo>
                  <a:pt x="160866" y="194733"/>
                </a:lnTo>
                <a:lnTo>
                  <a:pt x="160866"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4707467" y="3928533"/>
            <a:ext cx="152401" cy="355601"/>
          </a:xfrm>
          <a:custGeom>
            <a:avLst/>
            <a:gdLst/>
            <a:ahLst/>
            <a:cxnLst/>
            <a:rect l="0" t="0" r="0" b="0"/>
            <a:pathLst>
              <a:path w="152401" h="355601">
                <a:moveTo>
                  <a:pt x="152400" y="110067"/>
                </a:moveTo>
                <a:lnTo>
                  <a:pt x="152400" y="110067"/>
                </a:lnTo>
                <a:lnTo>
                  <a:pt x="152400" y="101600"/>
                </a:lnTo>
                <a:lnTo>
                  <a:pt x="152400" y="93134"/>
                </a:lnTo>
                <a:lnTo>
                  <a:pt x="152400" y="84667"/>
                </a:lnTo>
                <a:lnTo>
                  <a:pt x="143933" y="76200"/>
                </a:lnTo>
                <a:lnTo>
                  <a:pt x="143933" y="59267"/>
                </a:lnTo>
                <a:lnTo>
                  <a:pt x="135466" y="50800"/>
                </a:lnTo>
                <a:lnTo>
                  <a:pt x="127000" y="33867"/>
                </a:lnTo>
                <a:lnTo>
                  <a:pt x="118533" y="25400"/>
                </a:lnTo>
                <a:lnTo>
                  <a:pt x="110066" y="16934"/>
                </a:lnTo>
                <a:lnTo>
                  <a:pt x="101600" y="8467"/>
                </a:lnTo>
                <a:lnTo>
                  <a:pt x="93133" y="0"/>
                </a:lnTo>
                <a:lnTo>
                  <a:pt x="76200" y="0"/>
                </a:lnTo>
                <a:lnTo>
                  <a:pt x="59266" y="0"/>
                </a:lnTo>
                <a:lnTo>
                  <a:pt x="50800" y="0"/>
                </a:lnTo>
                <a:lnTo>
                  <a:pt x="33866" y="8467"/>
                </a:lnTo>
                <a:lnTo>
                  <a:pt x="25400" y="8467"/>
                </a:lnTo>
                <a:lnTo>
                  <a:pt x="16933" y="16934"/>
                </a:lnTo>
                <a:lnTo>
                  <a:pt x="8466" y="33867"/>
                </a:lnTo>
                <a:lnTo>
                  <a:pt x="0" y="50800"/>
                </a:lnTo>
                <a:lnTo>
                  <a:pt x="0" y="59267"/>
                </a:lnTo>
                <a:lnTo>
                  <a:pt x="0" y="76200"/>
                </a:lnTo>
                <a:lnTo>
                  <a:pt x="0" y="93134"/>
                </a:lnTo>
                <a:lnTo>
                  <a:pt x="0" y="118534"/>
                </a:lnTo>
                <a:lnTo>
                  <a:pt x="8466" y="135467"/>
                </a:lnTo>
                <a:lnTo>
                  <a:pt x="8466" y="160867"/>
                </a:lnTo>
                <a:lnTo>
                  <a:pt x="16933" y="186267"/>
                </a:lnTo>
                <a:lnTo>
                  <a:pt x="25400" y="211667"/>
                </a:lnTo>
                <a:lnTo>
                  <a:pt x="33866" y="228600"/>
                </a:lnTo>
                <a:lnTo>
                  <a:pt x="33866" y="254000"/>
                </a:lnTo>
                <a:lnTo>
                  <a:pt x="42333" y="279400"/>
                </a:lnTo>
                <a:lnTo>
                  <a:pt x="50800" y="296334"/>
                </a:lnTo>
                <a:lnTo>
                  <a:pt x="50800" y="313267"/>
                </a:lnTo>
                <a:lnTo>
                  <a:pt x="50800" y="330200"/>
                </a:lnTo>
                <a:lnTo>
                  <a:pt x="59266" y="347134"/>
                </a:lnTo>
                <a:lnTo>
                  <a:pt x="59266" y="347134"/>
                </a:lnTo>
                <a:lnTo>
                  <a:pt x="59266" y="355600"/>
                </a:lnTo>
                <a:lnTo>
                  <a:pt x="50800" y="355600"/>
                </a:lnTo>
                <a:lnTo>
                  <a:pt x="50800" y="355600"/>
                </a:lnTo>
                <a:lnTo>
                  <a:pt x="50800" y="347134"/>
                </a:lnTo>
                <a:lnTo>
                  <a:pt x="50800" y="3471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4639733" y="4123267"/>
            <a:ext cx="245535" cy="8467"/>
          </a:xfrm>
          <a:custGeom>
            <a:avLst/>
            <a:gdLst/>
            <a:ahLst/>
            <a:cxnLst/>
            <a:rect l="0" t="0" r="0" b="0"/>
            <a:pathLst>
              <a:path w="245535" h="8467">
                <a:moveTo>
                  <a:pt x="0" y="0"/>
                </a:moveTo>
                <a:lnTo>
                  <a:pt x="0" y="0"/>
                </a:lnTo>
                <a:lnTo>
                  <a:pt x="0" y="0"/>
                </a:lnTo>
                <a:lnTo>
                  <a:pt x="8467" y="0"/>
                </a:lnTo>
                <a:lnTo>
                  <a:pt x="16934" y="0"/>
                </a:lnTo>
                <a:lnTo>
                  <a:pt x="33867" y="0"/>
                </a:lnTo>
                <a:lnTo>
                  <a:pt x="50800" y="0"/>
                </a:lnTo>
                <a:lnTo>
                  <a:pt x="76200" y="8466"/>
                </a:lnTo>
                <a:lnTo>
                  <a:pt x="101600" y="8466"/>
                </a:lnTo>
                <a:lnTo>
                  <a:pt x="118534" y="8466"/>
                </a:lnTo>
                <a:lnTo>
                  <a:pt x="152400" y="8466"/>
                </a:lnTo>
                <a:lnTo>
                  <a:pt x="177800" y="8466"/>
                </a:lnTo>
                <a:lnTo>
                  <a:pt x="194734" y="8466"/>
                </a:lnTo>
                <a:lnTo>
                  <a:pt x="228600" y="8466"/>
                </a:lnTo>
                <a:lnTo>
                  <a:pt x="228600" y="8466"/>
                </a:lnTo>
                <a:lnTo>
                  <a:pt x="245534" y="8466"/>
                </a:lnTo>
                <a:lnTo>
                  <a:pt x="245534"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4902200" y="4123267"/>
            <a:ext cx="135468" cy="143934"/>
          </a:xfrm>
          <a:custGeom>
            <a:avLst/>
            <a:gdLst/>
            <a:ahLst/>
            <a:cxnLst/>
            <a:rect l="0" t="0" r="0" b="0"/>
            <a:pathLst>
              <a:path w="135468" h="143934">
                <a:moveTo>
                  <a:pt x="33867" y="8466"/>
                </a:moveTo>
                <a:lnTo>
                  <a:pt x="33867" y="8466"/>
                </a:lnTo>
                <a:lnTo>
                  <a:pt x="42333" y="16933"/>
                </a:lnTo>
                <a:lnTo>
                  <a:pt x="42333" y="16933"/>
                </a:lnTo>
                <a:lnTo>
                  <a:pt x="42333" y="25400"/>
                </a:lnTo>
                <a:lnTo>
                  <a:pt x="42333" y="25400"/>
                </a:lnTo>
                <a:lnTo>
                  <a:pt x="33867" y="33866"/>
                </a:lnTo>
                <a:lnTo>
                  <a:pt x="25400" y="42333"/>
                </a:lnTo>
                <a:lnTo>
                  <a:pt x="25400" y="50800"/>
                </a:lnTo>
                <a:lnTo>
                  <a:pt x="16933" y="50800"/>
                </a:lnTo>
                <a:lnTo>
                  <a:pt x="8467" y="59266"/>
                </a:lnTo>
                <a:lnTo>
                  <a:pt x="8467" y="67733"/>
                </a:lnTo>
                <a:lnTo>
                  <a:pt x="0" y="84666"/>
                </a:lnTo>
                <a:lnTo>
                  <a:pt x="0" y="93133"/>
                </a:lnTo>
                <a:lnTo>
                  <a:pt x="8467" y="101600"/>
                </a:lnTo>
                <a:lnTo>
                  <a:pt x="16933" y="118533"/>
                </a:lnTo>
                <a:lnTo>
                  <a:pt x="25400" y="127000"/>
                </a:lnTo>
                <a:lnTo>
                  <a:pt x="33867" y="135466"/>
                </a:lnTo>
                <a:lnTo>
                  <a:pt x="50800" y="143933"/>
                </a:lnTo>
                <a:lnTo>
                  <a:pt x="67733" y="143933"/>
                </a:lnTo>
                <a:lnTo>
                  <a:pt x="84667" y="143933"/>
                </a:lnTo>
                <a:lnTo>
                  <a:pt x="101600" y="143933"/>
                </a:lnTo>
                <a:lnTo>
                  <a:pt x="110067" y="135466"/>
                </a:lnTo>
                <a:lnTo>
                  <a:pt x="118533" y="127000"/>
                </a:lnTo>
                <a:lnTo>
                  <a:pt x="127000" y="118533"/>
                </a:lnTo>
                <a:lnTo>
                  <a:pt x="135467" y="110066"/>
                </a:lnTo>
                <a:lnTo>
                  <a:pt x="135467" y="101600"/>
                </a:lnTo>
                <a:lnTo>
                  <a:pt x="127000" y="84666"/>
                </a:lnTo>
                <a:lnTo>
                  <a:pt x="118533" y="67733"/>
                </a:lnTo>
                <a:lnTo>
                  <a:pt x="110067" y="50800"/>
                </a:lnTo>
                <a:lnTo>
                  <a:pt x="93133" y="33866"/>
                </a:lnTo>
                <a:lnTo>
                  <a:pt x="84667" y="25400"/>
                </a:lnTo>
                <a:lnTo>
                  <a:pt x="76200" y="16933"/>
                </a:lnTo>
                <a:lnTo>
                  <a:pt x="67733" y="8466"/>
                </a:lnTo>
                <a:lnTo>
                  <a:pt x="59267" y="8466"/>
                </a:lnTo>
                <a:lnTo>
                  <a:pt x="59267" y="0"/>
                </a:lnTo>
                <a:lnTo>
                  <a:pt x="59267" y="0"/>
                </a:lnTo>
                <a:lnTo>
                  <a:pt x="59267" y="0"/>
                </a:lnTo>
                <a:lnTo>
                  <a:pt x="592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5088467" y="4123267"/>
            <a:ext cx="143934" cy="169334"/>
          </a:xfrm>
          <a:custGeom>
            <a:avLst/>
            <a:gdLst/>
            <a:ahLst/>
            <a:cxnLst/>
            <a:rect l="0" t="0" r="0" b="0"/>
            <a:pathLst>
              <a:path w="143934" h="169334">
                <a:moveTo>
                  <a:pt x="0" y="0"/>
                </a:moveTo>
                <a:lnTo>
                  <a:pt x="0" y="8466"/>
                </a:lnTo>
                <a:lnTo>
                  <a:pt x="8466" y="8466"/>
                </a:lnTo>
                <a:lnTo>
                  <a:pt x="16933" y="25400"/>
                </a:lnTo>
                <a:lnTo>
                  <a:pt x="16933" y="33866"/>
                </a:lnTo>
                <a:lnTo>
                  <a:pt x="16933" y="42333"/>
                </a:lnTo>
                <a:lnTo>
                  <a:pt x="25400" y="59266"/>
                </a:lnTo>
                <a:lnTo>
                  <a:pt x="25400" y="67733"/>
                </a:lnTo>
                <a:lnTo>
                  <a:pt x="16933" y="84666"/>
                </a:lnTo>
                <a:lnTo>
                  <a:pt x="25400" y="101600"/>
                </a:lnTo>
                <a:lnTo>
                  <a:pt x="25400" y="118533"/>
                </a:lnTo>
                <a:lnTo>
                  <a:pt x="25400" y="135466"/>
                </a:lnTo>
                <a:lnTo>
                  <a:pt x="25400" y="143933"/>
                </a:lnTo>
                <a:lnTo>
                  <a:pt x="25400" y="152400"/>
                </a:lnTo>
                <a:lnTo>
                  <a:pt x="33866" y="160866"/>
                </a:lnTo>
                <a:lnTo>
                  <a:pt x="33866" y="169333"/>
                </a:lnTo>
                <a:lnTo>
                  <a:pt x="33866" y="169333"/>
                </a:lnTo>
                <a:lnTo>
                  <a:pt x="33866" y="169333"/>
                </a:lnTo>
                <a:lnTo>
                  <a:pt x="33866" y="160866"/>
                </a:lnTo>
                <a:lnTo>
                  <a:pt x="33866" y="160866"/>
                </a:lnTo>
                <a:lnTo>
                  <a:pt x="33866" y="143933"/>
                </a:lnTo>
                <a:lnTo>
                  <a:pt x="42333" y="135466"/>
                </a:lnTo>
                <a:lnTo>
                  <a:pt x="42333" y="118533"/>
                </a:lnTo>
                <a:lnTo>
                  <a:pt x="42333" y="101600"/>
                </a:lnTo>
                <a:lnTo>
                  <a:pt x="42333" y="84666"/>
                </a:lnTo>
                <a:lnTo>
                  <a:pt x="50800" y="67733"/>
                </a:lnTo>
                <a:lnTo>
                  <a:pt x="50800" y="50800"/>
                </a:lnTo>
                <a:lnTo>
                  <a:pt x="59266" y="42333"/>
                </a:lnTo>
                <a:lnTo>
                  <a:pt x="67733" y="33866"/>
                </a:lnTo>
                <a:lnTo>
                  <a:pt x="84666" y="25400"/>
                </a:lnTo>
                <a:lnTo>
                  <a:pt x="93133" y="25400"/>
                </a:lnTo>
                <a:lnTo>
                  <a:pt x="101600" y="25400"/>
                </a:lnTo>
                <a:lnTo>
                  <a:pt x="118533" y="25400"/>
                </a:lnTo>
                <a:lnTo>
                  <a:pt x="127000" y="25400"/>
                </a:lnTo>
                <a:lnTo>
                  <a:pt x="127000" y="25400"/>
                </a:lnTo>
                <a:lnTo>
                  <a:pt x="143933" y="25400"/>
                </a:lnTo>
                <a:lnTo>
                  <a:pt x="143933"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Freeform 72"/>
          <p:cNvSpPr/>
          <p:nvPr/>
        </p:nvSpPr>
        <p:spPr>
          <a:xfrm>
            <a:off x="5613400" y="3996267"/>
            <a:ext cx="25401" cy="254001"/>
          </a:xfrm>
          <a:custGeom>
            <a:avLst/>
            <a:gdLst/>
            <a:ahLst/>
            <a:cxnLst/>
            <a:rect l="0" t="0" r="0" b="0"/>
            <a:pathLst>
              <a:path w="25401" h="254001">
                <a:moveTo>
                  <a:pt x="0" y="0"/>
                </a:moveTo>
                <a:lnTo>
                  <a:pt x="0" y="8466"/>
                </a:lnTo>
                <a:lnTo>
                  <a:pt x="0" y="8466"/>
                </a:lnTo>
                <a:lnTo>
                  <a:pt x="8467" y="8466"/>
                </a:lnTo>
                <a:lnTo>
                  <a:pt x="16933" y="16933"/>
                </a:lnTo>
                <a:lnTo>
                  <a:pt x="16933" y="25400"/>
                </a:lnTo>
                <a:lnTo>
                  <a:pt x="16933" y="33866"/>
                </a:lnTo>
                <a:lnTo>
                  <a:pt x="16933" y="42333"/>
                </a:lnTo>
                <a:lnTo>
                  <a:pt x="16933" y="59266"/>
                </a:lnTo>
                <a:lnTo>
                  <a:pt x="16933" y="84666"/>
                </a:lnTo>
                <a:lnTo>
                  <a:pt x="16933" y="101600"/>
                </a:lnTo>
                <a:lnTo>
                  <a:pt x="16933" y="127000"/>
                </a:lnTo>
                <a:lnTo>
                  <a:pt x="16933" y="143933"/>
                </a:lnTo>
                <a:lnTo>
                  <a:pt x="16933" y="169333"/>
                </a:lnTo>
                <a:lnTo>
                  <a:pt x="25400" y="194733"/>
                </a:lnTo>
                <a:lnTo>
                  <a:pt x="25400" y="211666"/>
                </a:lnTo>
                <a:lnTo>
                  <a:pt x="25400" y="228600"/>
                </a:lnTo>
                <a:lnTo>
                  <a:pt x="25400" y="237066"/>
                </a:lnTo>
                <a:lnTo>
                  <a:pt x="25400" y="245533"/>
                </a:lnTo>
                <a:lnTo>
                  <a:pt x="16933" y="254000"/>
                </a:lnTo>
                <a:lnTo>
                  <a:pt x="16933" y="254000"/>
                </a:lnTo>
                <a:lnTo>
                  <a:pt x="16933" y="254000"/>
                </a:lnTo>
                <a:lnTo>
                  <a:pt x="16933"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5477933" y="3996267"/>
            <a:ext cx="601135" cy="270934"/>
          </a:xfrm>
          <a:custGeom>
            <a:avLst/>
            <a:gdLst/>
            <a:ahLst/>
            <a:cxnLst/>
            <a:rect l="0" t="0" r="0" b="0"/>
            <a:pathLst>
              <a:path w="601135" h="270934">
                <a:moveTo>
                  <a:pt x="0" y="118533"/>
                </a:moveTo>
                <a:lnTo>
                  <a:pt x="0" y="118533"/>
                </a:lnTo>
                <a:lnTo>
                  <a:pt x="8467" y="118533"/>
                </a:lnTo>
                <a:lnTo>
                  <a:pt x="16934" y="118533"/>
                </a:lnTo>
                <a:lnTo>
                  <a:pt x="25400" y="118533"/>
                </a:lnTo>
                <a:lnTo>
                  <a:pt x="42334" y="118533"/>
                </a:lnTo>
                <a:lnTo>
                  <a:pt x="59267" y="118533"/>
                </a:lnTo>
                <a:lnTo>
                  <a:pt x="84667" y="118533"/>
                </a:lnTo>
                <a:lnTo>
                  <a:pt x="101600" y="118533"/>
                </a:lnTo>
                <a:lnTo>
                  <a:pt x="127000" y="110066"/>
                </a:lnTo>
                <a:lnTo>
                  <a:pt x="152400" y="101600"/>
                </a:lnTo>
                <a:lnTo>
                  <a:pt x="169334" y="93133"/>
                </a:lnTo>
                <a:lnTo>
                  <a:pt x="194734" y="84666"/>
                </a:lnTo>
                <a:lnTo>
                  <a:pt x="211667" y="76200"/>
                </a:lnTo>
                <a:lnTo>
                  <a:pt x="220134" y="67733"/>
                </a:lnTo>
                <a:lnTo>
                  <a:pt x="237067" y="50800"/>
                </a:lnTo>
                <a:lnTo>
                  <a:pt x="254000" y="42333"/>
                </a:lnTo>
                <a:lnTo>
                  <a:pt x="254000" y="33866"/>
                </a:lnTo>
                <a:lnTo>
                  <a:pt x="262467" y="16933"/>
                </a:lnTo>
                <a:lnTo>
                  <a:pt x="262467" y="8466"/>
                </a:lnTo>
                <a:lnTo>
                  <a:pt x="262467" y="0"/>
                </a:lnTo>
                <a:lnTo>
                  <a:pt x="262467" y="0"/>
                </a:lnTo>
                <a:lnTo>
                  <a:pt x="270934" y="0"/>
                </a:lnTo>
                <a:lnTo>
                  <a:pt x="270934" y="8466"/>
                </a:lnTo>
                <a:lnTo>
                  <a:pt x="270934" y="25400"/>
                </a:lnTo>
                <a:lnTo>
                  <a:pt x="270934" y="33866"/>
                </a:lnTo>
                <a:lnTo>
                  <a:pt x="270934" y="50800"/>
                </a:lnTo>
                <a:lnTo>
                  <a:pt x="270934" y="76200"/>
                </a:lnTo>
                <a:lnTo>
                  <a:pt x="279400" y="101600"/>
                </a:lnTo>
                <a:lnTo>
                  <a:pt x="279400" y="127000"/>
                </a:lnTo>
                <a:lnTo>
                  <a:pt x="279400" y="152400"/>
                </a:lnTo>
                <a:lnTo>
                  <a:pt x="279400" y="177800"/>
                </a:lnTo>
                <a:lnTo>
                  <a:pt x="279400" y="203200"/>
                </a:lnTo>
                <a:lnTo>
                  <a:pt x="279400" y="228600"/>
                </a:lnTo>
                <a:lnTo>
                  <a:pt x="279400" y="245533"/>
                </a:lnTo>
                <a:lnTo>
                  <a:pt x="279400" y="254000"/>
                </a:lnTo>
                <a:lnTo>
                  <a:pt x="279400" y="262466"/>
                </a:lnTo>
                <a:lnTo>
                  <a:pt x="279400" y="270933"/>
                </a:lnTo>
                <a:lnTo>
                  <a:pt x="279400" y="270933"/>
                </a:lnTo>
                <a:lnTo>
                  <a:pt x="279400" y="270933"/>
                </a:lnTo>
                <a:lnTo>
                  <a:pt x="279400" y="270933"/>
                </a:lnTo>
                <a:lnTo>
                  <a:pt x="279400" y="270933"/>
                </a:lnTo>
                <a:lnTo>
                  <a:pt x="279400" y="254000"/>
                </a:lnTo>
                <a:lnTo>
                  <a:pt x="279400" y="245533"/>
                </a:lnTo>
                <a:lnTo>
                  <a:pt x="279400" y="228600"/>
                </a:lnTo>
                <a:lnTo>
                  <a:pt x="287867" y="203200"/>
                </a:lnTo>
                <a:lnTo>
                  <a:pt x="287867" y="186266"/>
                </a:lnTo>
                <a:lnTo>
                  <a:pt x="296334" y="169333"/>
                </a:lnTo>
                <a:lnTo>
                  <a:pt x="304800" y="152400"/>
                </a:lnTo>
                <a:lnTo>
                  <a:pt x="313267" y="135466"/>
                </a:lnTo>
                <a:lnTo>
                  <a:pt x="321734" y="127000"/>
                </a:lnTo>
                <a:lnTo>
                  <a:pt x="338667" y="127000"/>
                </a:lnTo>
                <a:lnTo>
                  <a:pt x="355600" y="118533"/>
                </a:lnTo>
                <a:lnTo>
                  <a:pt x="364067" y="118533"/>
                </a:lnTo>
                <a:lnTo>
                  <a:pt x="381000" y="118533"/>
                </a:lnTo>
                <a:lnTo>
                  <a:pt x="397934" y="127000"/>
                </a:lnTo>
                <a:lnTo>
                  <a:pt x="406400" y="127000"/>
                </a:lnTo>
                <a:lnTo>
                  <a:pt x="414867" y="135466"/>
                </a:lnTo>
                <a:lnTo>
                  <a:pt x="423334" y="143933"/>
                </a:lnTo>
                <a:lnTo>
                  <a:pt x="423334" y="160866"/>
                </a:lnTo>
                <a:lnTo>
                  <a:pt x="431800" y="169333"/>
                </a:lnTo>
                <a:lnTo>
                  <a:pt x="431800" y="186266"/>
                </a:lnTo>
                <a:lnTo>
                  <a:pt x="431800" y="194733"/>
                </a:lnTo>
                <a:lnTo>
                  <a:pt x="440267" y="211666"/>
                </a:lnTo>
                <a:lnTo>
                  <a:pt x="440267" y="228600"/>
                </a:lnTo>
                <a:lnTo>
                  <a:pt x="448734" y="237066"/>
                </a:lnTo>
                <a:lnTo>
                  <a:pt x="457200" y="245533"/>
                </a:lnTo>
                <a:lnTo>
                  <a:pt x="465667" y="254000"/>
                </a:lnTo>
                <a:lnTo>
                  <a:pt x="474134" y="254000"/>
                </a:lnTo>
                <a:lnTo>
                  <a:pt x="491067" y="262466"/>
                </a:lnTo>
                <a:lnTo>
                  <a:pt x="499534" y="262466"/>
                </a:lnTo>
                <a:lnTo>
                  <a:pt x="516467" y="262466"/>
                </a:lnTo>
                <a:lnTo>
                  <a:pt x="533400" y="254000"/>
                </a:lnTo>
                <a:lnTo>
                  <a:pt x="541867" y="245533"/>
                </a:lnTo>
                <a:lnTo>
                  <a:pt x="558800" y="237066"/>
                </a:lnTo>
                <a:lnTo>
                  <a:pt x="567267" y="228600"/>
                </a:lnTo>
                <a:lnTo>
                  <a:pt x="575734" y="211666"/>
                </a:lnTo>
                <a:lnTo>
                  <a:pt x="584200" y="194733"/>
                </a:lnTo>
                <a:lnTo>
                  <a:pt x="592667" y="177800"/>
                </a:lnTo>
                <a:lnTo>
                  <a:pt x="592667" y="152400"/>
                </a:lnTo>
                <a:lnTo>
                  <a:pt x="592667" y="135466"/>
                </a:lnTo>
                <a:lnTo>
                  <a:pt x="592667" y="118533"/>
                </a:lnTo>
                <a:lnTo>
                  <a:pt x="584200" y="110066"/>
                </a:lnTo>
                <a:lnTo>
                  <a:pt x="575734" y="101600"/>
                </a:lnTo>
                <a:lnTo>
                  <a:pt x="567267" y="93133"/>
                </a:lnTo>
                <a:lnTo>
                  <a:pt x="558800" y="84666"/>
                </a:lnTo>
                <a:lnTo>
                  <a:pt x="550334" y="84666"/>
                </a:lnTo>
                <a:lnTo>
                  <a:pt x="541867" y="84666"/>
                </a:lnTo>
                <a:lnTo>
                  <a:pt x="533400" y="84666"/>
                </a:lnTo>
                <a:lnTo>
                  <a:pt x="524934" y="93133"/>
                </a:lnTo>
                <a:lnTo>
                  <a:pt x="524934" y="101600"/>
                </a:lnTo>
                <a:lnTo>
                  <a:pt x="524934" y="110066"/>
                </a:lnTo>
                <a:lnTo>
                  <a:pt x="516467" y="118533"/>
                </a:lnTo>
                <a:lnTo>
                  <a:pt x="524934" y="135466"/>
                </a:lnTo>
                <a:lnTo>
                  <a:pt x="524934" y="152400"/>
                </a:lnTo>
                <a:lnTo>
                  <a:pt x="533400" y="169333"/>
                </a:lnTo>
                <a:lnTo>
                  <a:pt x="550334" y="186266"/>
                </a:lnTo>
                <a:lnTo>
                  <a:pt x="567267" y="203200"/>
                </a:lnTo>
                <a:lnTo>
                  <a:pt x="575734" y="228600"/>
                </a:lnTo>
                <a:lnTo>
                  <a:pt x="592667" y="245533"/>
                </a:lnTo>
                <a:lnTo>
                  <a:pt x="592667" y="245533"/>
                </a:lnTo>
                <a:lnTo>
                  <a:pt x="601134" y="254000"/>
                </a:lnTo>
                <a:lnTo>
                  <a:pt x="601134"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5080000" y="4470400"/>
            <a:ext cx="203201" cy="457201"/>
          </a:xfrm>
          <a:custGeom>
            <a:avLst/>
            <a:gdLst/>
            <a:ahLst/>
            <a:cxnLst/>
            <a:rect l="0" t="0" r="0" b="0"/>
            <a:pathLst>
              <a:path w="203201" h="457201">
                <a:moveTo>
                  <a:pt x="152400" y="110067"/>
                </a:moveTo>
                <a:lnTo>
                  <a:pt x="152400" y="110067"/>
                </a:lnTo>
                <a:lnTo>
                  <a:pt x="152400" y="93133"/>
                </a:lnTo>
                <a:lnTo>
                  <a:pt x="152400" y="84667"/>
                </a:lnTo>
                <a:lnTo>
                  <a:pt x="152400" y="76200"/>
                </a:lnTo>
                <a:lnTo>
                  <a:pt x="143933" y="67733"/>
                </a:lnTo>
                <a:lnTo>
                  <a:pt x="135467" y="50800"/>
                </a:lnTo>
                <a:lnTo>
                  <a:pt x="135467" y="42333"/>
                </a:lnTo>
                <a:lnTo>
                  <a:pt x="127000" y="25400"/>
                </a:lnTo>
                <a:lnTo>
                  <a:pt x="118533" y="16933"/>
                </a:lnTo>
                <a:lnTo>
                  <a:pt x="110067" y="8467"/>
                </a:lnTo>
                <a:lnTo>
                  <a:pt x="101600" y="0"/>
                </a:lnTo>
                <a:lnTo>
                  <a:pt x="93133" y="0"/>
                </a:lnTo>
                <a:lnTo>
                  <a:pt x="84667" y="0"/>
                </a:lnTo>
                <a:lnTo>
                  <a:pt x="76200" y="8467"/>
                </a:lnTo>
                <a:lnTo>
                  <a:pt x="59267" y="16933"/>
                </a:lnTo>
                <a:lnTo>
                  <a:pt x="59267" y="25400"/>
                </a:lnTo>
                <a:lnTo>
                  <a:pt x="50800" y="42333"/>
                </a:lnTo>
                <a:lnTo>
                  <a:pt x="42333" y="59267"/>
                </a:lnTo>
                <a:lnTo>
                  <a:pt x="42333" y="84667"/>
                </a:lnTo>
                <a:lnTo>
                  <a:pt x="42333" y="101600"/>
                </a:lnTo>
                <a:lnTo>
                  <a:pt x="42333" y="127000"/>
                </a:lnTo>
                <a:lnTo>
                  <a:pt x="42333" y="143933"/>
                </a:lnTo>
                <a:lnTo>
                  <a:pt x="50800" y="169333"/>
                </a:lnTo>
                <a:lnTo>
                  <a:pt x="59267" y="177800"/>
                </a:lnTo>
                <a:lnTo>
                  <a:pt x="67733" y="194733"/>
                </a:lnTo>
                <a:lnTo>
                  <a:pt x="84667" y="194733"/>
                </a:lnTo>
                <a:lnTo>
                  <a:pt x="93133" y="203200"/>
                </a:lnTo>
                <a:lnTo>
                  <a:pt x="110067" y="203200"/>
                </a:lnTo>
                <a:lnTo>
                  <a:pt x="118533" y="203200"/>
                </a:lnTo>
                <a:lnTo>
                  <a:pt x="135467" y="194733"/>
                </a:lnTo>
                <a:lnTo>
                  <a:pt x="143933" y="186267"/>
                </a:lnTo>
                <a:lnTo>
                  <a:pt x="152400" y="177800"/>
                </a:lnTo>
                <a:lnTo>
                  <a:pt x="160867" y="169333"/>
                </a:lnTo>
                <a:lnTo>
                  <a:pt x="160867" y="152400"/>
                </a:lnTo>
                <a:lnTo>
                  <a:pt x="169333" y="135467"/>
                </a:lnTo>
                <a:lnTo>
                  <a:pt x="169333" y="118533"/>
                </a:lnTo>
                <a:lnTo>
                  <a:pt x="169333" y="101600"/>
                </a:lnTo>
                <a:lnTo>
                  <a:pt x="160867" y="84667"/>
                </a:lnTo>
                <a:lnTo>
                  <a:pt x="160867" y="67733"/>
                </a:lnTo>
                <a:lnTo>
                  <a:pt x="160867" y="59267"/>
                </a:lnTo>
                <a:lnTo>
                  <a:pt x="160867" y="59267"/>
                </a:lnTo>
                <a:lnTo>
                  <a:pt x="160867" y="50800"/>
                </a:lnTo>
                <a:lnTo>
                  <a:pt x="160867" y="50800"/>
                </a:lnTo>
                <a:lnTo>
                  <a:pt x="160867" y="59267"/>
                </a:lnTo>
                <a:lnTo>
                  <a:pt x="160867" y="67733"/>
                </a:lnTo>
                <a:lnTo>
                  <a:pt x="160867" y="84667"/>
                </a:lnTo>
                <a:lnTo>
                  <a:pt x="169333" y="101600"/>
                </a:lnTo>
                <a:lnTo>
                  <a:pt x="177800" y="118533"/>
                </a:lnTo>
                <a:lnTo>
                  <a:pt x="186267" y="152400"/>
                </a:lnTo>
                <a:lnTo>
                  <a:pt x="194733" y="169333"/>
                </a:lnTo>
                <a:lnTo>
                  <a:pt x="203200" y="203200"/>
                </a:lnTo>
                <a:lnTo>
                  <a:pt x="203200" y="228600"/>
                </a:lnTo>
                <a:lnTo>
                  <a:pt x="203200" y="262467"/>
                </a:lnTo>
                <a:lnTo>
                  <a:pt x="203200" y="287867"/>
                </a:lnTo>
                <a:lnTo>
                  <a:pt x="203200" y="321733"/>
                </a:lnTo>
                <a:lnTo>
                  <a:pt x="194733" y="347133"/>
                </a:lnTo>
                <a:lnTo>
                  <a:pt x="186267" y="372533"/>
                </a:lnTo>
                <a:lnTo>
                  <a:pt x="169333" y="397933"/>
                </a:lnTo>
                <a:lnTo>
                  <a:pt x="152400" y="414867"/>
                </a:lnTo>
                <a:lnTo>
                  <a:pt x="135467" y="431800"/>
                </a:lnTo>
                <a:lnTo>
                  <a:pt x="118533" y="448733"/>
                </a:lnTo>
                <a:lnTo>
                  <a:pt x="93133" y="457200"/>
                </a:lnTo>
                <a:lnTo>
                  <a:pt x="76200" y="457200"/>
                </a:lnTo>
                <a:lnTo>
                  <a:pt x="50800" y="457200"/>
                </a:lnTo>
                <a:lnTo>
                  <a:pt x="33867" y="448733"/>
                </a:lnTo>
                <a:lnTo>
                  <a:pt x="25400" y="440267"/>
                </a:lnTo>
                <a:lnTo>
                  <a:pt x="8467" y="414867"/>
                </a:lnTo>
                <a:lnTo>
                  <a:pt x="0" y="389467"/>
                </a:lnTo>
                <a:lnTo>
                  <a:pt x="0" y="364067"/>
                </a:lnTo>
                <a:lnTo>
                  <a:pt x="0" y="338667"/>
                </a:lnTo>
                <a:lnTo>
                  <a:pt x="0" y="338667"/>
                </a:lnTo>
                <a:lnTo>
                  <a:pt x="0" y="304800"/>
                </a:lnTo>
                <a:lnTo>
                  <a:pt x="0" y="304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5334000" y="4529667"/>
            <a:ext cx="143934" cy="194734"/>
          </a:xfrm>
          <a:custGeom>
            <a:avLst/>
            <a:gdLst/>
            <a:ahLst/>
            <a:cxnLst/>
            <a:rect l="0" t="0" r="0" b="0"/>
            <a:pathLst>
              <a:path w="143934" h="194734">
                <a:moveTo>
                  <a:pt x="0" y="84666"/>
                </a:moveTo>
                <a:lnTo>
                  <a:pt x="8467" y="84666"/>
                </a:lnTo>
                <a:lnTo>
                  <a:pt x="8467" y="93133"/>
                </a:lnTo>
                <a:lnTo>
                  <a:pt x="8467" y="93133"/>
                </a:lnTo>
                <a:lnTo>
                  <a:pt x="16933" y="93133"/>
                </a:lnTo>
                <a:lnTo>
                  <a:pt x="16933" y="101600"/>
                </a:lnTo>
                <a:lnTo>
                  <a:pt x="33867" y="101600"/>
                </a:lnTo>
                <a:lnTo>
                  <a:pt x="42333" y="101600"/>
                </a:lnTo>
                <a:lnTo>
                  <a:pt x="50800" y="101600"/>
                </a:lnTo>
                <a:lnTo>
                  <a:pt x="67733" y="93133"/>
                </a:lnTo>
                <a:lnTo>
                  <a:pt x="76200" y="93133"/>
                </a:lnTo>
                <a:lnTo>
                  <a:pt x="84667" y="84666"/>
                </a:lnTo>
                <a:lnTo>
                  <a:pt x="93133" y="76200"/>
                </a:lnTo>
                <a:lnTo>
                  <a:pt x="101600" y="59266"/>
                </a:lnTo>
                <a:lnTo>
                  <a:pt x="110067" y="50800"/>
                </a:lnTo>
                <a:lnTo>
                  <a:pt x="110067" y="42333"/>
                </a:lnTo>
                <a:lnTo>
                  <a:pt x="110067" y="33866"/>
                </a:lnTo>
                <a:lnTo>
                  <a:pt x="101600" y="16933"/>
                </a:lnTo>
                <a:lnTo>
                  <a:pt x="93133" y="8466"/>
                </a:lnTo>
                <a:lnTo>
                  <a:pt x="84667" y="0"/>
                </a:lnTo>
                <a:lnTo>
                  <a:pt x="76200" y="0"/>
                </a:lnTo>
                <a:lnTo>
                  <a:pt x="67733" y="0"/>
                </a:lnTo>
                <a:lnTo>
                  <a:pt x="59267" y="0"/>
                </a:lnTo>
                <a:lnTo>
                  <a:pt x="42333" y="0"/>
                </a:lnTo>
                <a:lnTo>
                  <a:pt x="33867" y="8466"/>
                </a:lnTo>
                <a:lnTo>
                  <a:pt x="25400" y="25400"/>
                </a:lnTo>
                <a:lnTo>
                  <a:pt x="16933" y="42333"/>
                </a:lnTo>
                <a:lnTo>
                  <a:pt x="8467" y="59266"/>
                </a:lnTo>
                <a:lnTo>
                  <a:pt x="8467" y="84666"/>
                </a:lnTo>
                <a:lnTo>
                  <a:pt x="8467" y="101600"/>
                </a:lnTo>
                <a:lnTo>
                  <a:pt x="16933" y="127000"/>
                </a:lnTo>
                <a:lnTo>
                  <a:pt x="16933" y="143933"/>
                </a:lnTo>
                <a:lnTo>
                  <a:pt x="25400" y="160866"/>
                </a:lnTo>
                <a:lnTo>
                  <a:pt x="33867" y="177800"/>
                </a:lnTo>
                <a:lnTo>
                  <a:pt x="50800" y="186266"/>
                </a:lnTo>
                <a:lnTo>
                  <a:pt x="67733" y="194733"/>
                </a:lnTo>
                <a:lnTo>
                  <a:pt x="84667" y="194733"/>
                </a:lnTo>
                <a:lnTo>
                  <a:pt x="93133" y="194733"/>
                </a:lnTo>
                <a:lnTo>
                  <a:pt x="118533" y="186266"/>
                </a:lnTo>
                <a:lnTo>
                  <a:pt x="127000" y="177800"/>
                </a:lnTo>
                <a:lnTo>
                  <a:pt x="135467" y="169333"/>
                </a:lnTo>
                <a:lnTo>
                  <a:pt x="135467" y="169333"/>
                </a:lnTo>
                <a:lnTo>
                  <a:pt x="143933" y="152400"/>
                </a:lnTo>
                <a:lnTo>
                  <a:pt x="143933"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5503333" y="4546600"/>
            <a:ext cx="127001" cy="169334"/>
          </a:xfrm>
          <a:custGeom>
            <a:avLst/>
            <a:gdLst/>
            <a:ahLst/>
            <a:cxnLst/>
            <a:rect l="0" t="0" r="0" b="0"/>
            <a:pathLst>
              <a:path w="127001" h="169334">
                <a:moveTo>
                  <a:pt x="0" y="16933"/>
                </a:moveTo>
                <a:lnTo>
                  <a:pt x="0" y="8467"/>
                </a:lnTo>
                <a:lnTo>
                  <a:pt x="0" y="8467"/>
                </a:lnTo>
                <a:lnTo>
                  <a:pt x="0" y="8467"/>
                </a:lnTo>
                <a:lnTo>
                  <a:pt x="0" y="8467"/>
                </a:lnTo>
                <a:lnTo>
                  <a:pt x="0" y="16933"/>
                </a:lnTo>
                <a:lnTo>
                  <a:pt x="0" y="25400"/>
                </a:lnTo>
                <a:lnTo>
                  <a:pt x="0" y="33867"/>
                </a:lnTo>
                <a:lnTo>
                  <a:pt x="0" y="50800"/>
                </a:lnTo>
                <a:lnTo>
                  <a:pt x="0" y="67733"/>
                </a:lnTo>
                <a:lnTo>
                  <a:pt x="0" y="84667"/>
                </a:lnTo>
                <a:lnTo>
                  <a:pt x="0" y="101600"/>
                </a:lnTo>
                <a:lnTo>
                  <a:pt x="0" y="118533"/>
                </a:lnTo>
                <a:lnTo>
                  <a:pt x="0" y="127000"/>
                </a:lnTo>
                <a:lnTo>
                  <a:pt x="8467" y="143933"/>
                </a:lnTo>
                <a:lnTo>
                  <a:pt x="8467" y="152400"/>
                </a:lnTo>
                <a:lnTo>
                  <a:pt x="8467" y="152400"/>
                </a:lnTo>
                <a:lnTo>
                  <a:pt x="8467" y="152400"/>
                </a:lnTo>
                <a:lnTo>
                  <a:pt x="8467" y="160867"/>
                </a:lnTo>
                <a:lnTo>
                  <a:pt x="8467" y="152400"/>
                </a:lnTo>
                <a:lnTo>
                  <a:pt x="8467" y="152400"/>
                </a:lnTo>
                <a:lnTo>
                  <a:pt x="8467" y="135467"/>
                </a:lnTo>
                <a:lnTo>
                  <a:pt x="8467" y="127000"/>
                </a:lnTo>
                <a:lnTo>
                  <a:pt x="8467" y="110067"/>
                </a:lnTo>
                <a:lnTo>
                  <a:pt x="8467" y="84667"/>
                </a:lnTo>
                <a:lnTo>
                  <a:pt x="8467" y="67733"/>
                </a:lnTo>
                <a:lnTo>
                  <a:pt x="16934" y="50800"/>
                </a:lnTo>
                <a:lnTo>
                  <a:pt x="16934" y="33867"/>
                </a:lnTo>
                <a:lnTo>
                  <a:pt x="25400" y="16933"/>
                </a:lnTo>
                <a:lnTo>
                  <a:pt x="33867" y="0"/>
                </a:lnTo>
                <a:lnTo>
                  <a:pt x="42334" y="0"/>
                </a:lnTo>
                <a:lnTo>
                  <a:pt x="50800" y="0"/>
                </a:lnTo>
                <a:lnTo>
                  <a:pt x="59267" y="0"/>
                </a:lnTo>
                <a:lnTo>
                  <a:pt x="76200" y="0"/>
                </a:lnTo>
                <a:lnTo>
                  <a:pt x="84667" y="8467"/>
                </a:lnTo>
                <a:lnTo>
                  <a:pt x="93134" y="16933"/>
                </a:lnTo>
                <a:lnTo>
                  <a:pt x="101600" y="33867"/>
                </a:lnTo>
                <a:lnTo>
                  <a:pt x="110067" y="42333"/>
                </a:lnTo>
                <a:lnTo>
                  <a:pt x="110067" y="67733"/>
                </a:lnTo>
                <a:lnTo>
                  <a:pt x="110067" y="84667"/>
                </a:lnTo>
                <a:lnTo>
                  <a:pt x="110067" y="110067"/>
                </a:lnTo>
                <a:lnTo>
                  <a:pt x="110067" y="127000"/>
                </a:lnTo>
                <a:lnTo>
                  <a:pt x="110067" y="143933"/>
                </a:lnTo>
                <a:lnTo>
                  <a:pt x="110067" y="160867"/>
                </a:lnTo>
                <a:lnTo>
                  <a:pt x="110067" y="169333"/>
                </a:lnTo>
                <a:lnTo>
                  <a:pt x="110067" y="169333"/>
                </a:lnTo>
                <a:lnTo>
                  <a:pt x="118534" y="169333"/>
                </a:lnTo>
                <a:lnTo>
                  <a:pt x="118534" y="169333"/>
                </a:lnTo>
                <a:lnTo>
                  <a:pt x="118534" y="169333"/>
                </a:lnTo>
                <a:lnTo>
                  <a:pt x="127000" y="152400"/>
                </a:lnTo>
                <a:lnTo>
                  <a:pt x="127000"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5664200" y="4512733"/>
            <a:ext cx="127001" cy="177801"/>
          </a:xfrm>
          <a:custGeom>
            <a:avLst/>
            <a:gdLst/>
            <a:ahLst/>
            <a:cxnLst/>
            <a:rect l="0" t="0" r="0" b="0"/>
            <a:pathLst>
              <a:path w="127001" h="177801">
                <a:moveTo>
                  <a:pt x="8467" y="101600"/>
                </a:moveTo>
                <a:lnTo>
                  <a:pt x="16933" y="110067"/>
                </a:lnTo>
                <a:lnTo>
                  <a:pt x="16933" y="110067"/>
                </a:lnTo>
                <a:lnTo>
                  <a:pt x="25400" y="110067"/>
                </a:lnTo>
                <a:lnTo>
                  <a:pt x="33867" y="110067"/>
                </a:lnTo>
                <a:lnTo>
                  <a:pt x="42333" y="101600"/>
                </a:lnTo>
                <a:lnTo>
                  <a:pt x="59267" y="101600"/>
                </a:lnTo>
                <a:lnTo>
                  <a:pt x="67733" y="93134"/>
                </a:lnTo>
                <a:lnTo>
                  <a:pt x="76200" y="84667"/>
                </a:lnTo>
                <a:lnTo>
                  <a:pt x="93133" y="76200"/>
                </a:lnTo>
                <a:lnTo>
                  <a:pt x="101600" y="67734"/>
                </a:lnTo>
                <a:lnTo>
                  <a:pt x="110067" y="50800"/>
                </a:lnTo>
                <a:lnTo>
                  <a:pt x="110067" y="42334"/>
                </a:lnTo>
                <a:lnTo>
                  <a:pt x="110067" y="33867"/>
                </a:lnTo>
                <a:lnTo>
                  <a:pt x="110067" y="16934"/>
                </a:lnTo>
                <a:lnTo>
                  <a:pt x="101600" y="8467"/>
                </a:lnTo>
                <a:lnTo>
                  <a:pt x="93133" y="0"/>
                </a:lnTo>
                <a:lnTo>
                  <a:pt x="84667" y="0"/>
                </a:lnTo>
                <a:lnTo>
                  <a:pt x="67733" y="8467"/>
                </a:lnTo>
                <a:lnTo>
                  <a:pt x="59267" y="16934"/>
                </a:lnTo>
                <a:lnTo>
                  <a:pt x="42333" y="25400"/>
                </a:lnTo>
                <a:lnTo>
                  <a:pt x="33867" y="42334"/>
                </a:lnTo>
                <a:lnTo>
                  <a:pt x="16933" y="59267"/>
                </a:lnTo>
                <a:lnTo>
                  <a:pt x="8467" y="76200"/>
                </a:lnTo>
                <a:lnTo>
                  <a:pt x="8467" y="101600"/>
                </a:lnTo>
                <a:lnTo>
                  <a:pt x="0" y="118534"/>
                </a:lnTo>
                <a:lnTo>
                  <a:pt x="8467" y="143934"/>
                </a:lnTo>
                <a:lnTo>
                  <a:pt x="8467" y="152400"/>
                </a:lnTo>
                <a:lnTo>
                  <a:pt x="16933" y="169334"/>
                </a:lnTo>
                <a:lnTo>
                  <a:pt x="33867" y="177800"/>
                </a:lnTo>
                <a:lnTo>
                  <a:pt x="50800" y="177800"/>
                </a:lnTo>
                <a:lnTo>
                  <a:pt x="67733" y="177800"/>
                </a:lnTo>
                <a:lnTo>
                  <a:pt x="76200" y="177800"/>
                </a:lnTo>
                <a:lnTo>
                  <a:pt x="93133" y="169334"/>
                </a:lnTo>
                <a:lnTo>
                  <a:pt x="110067" y="160867"/>
                </a:lnTo>
                <a:lnTo>
                  <a:pt x="118533" y="143934"/>
                </a:lnTo>
                <a:lnTo>
                  <a:pt x="118533" y="143934"/>
                </a:lnTo>
                <a:lnTo>
                  <a:pt x="127000" y="127000"/>
                </a:lnTo>
                <a:lnTo>
                  <a:pt x="127000"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5816600" y="4546600"/>
            <a:ext cx="135468" cy="152401"/>
          </a:xfrm>
          <a:custGeom>
            <a:avLst/>
            <a:gdLst/>
            <a:ahLst/>
            <a:cxnLst/>
            <a:rect l="0" t="0" r="0" b="0"/>
            <a:pathLst>
              <a:path w="135468" h="152401">
                <a:moveTo>
                  <a:pt x="0" y="16933"/>
                </a:moveTo>
                <a:lnTo>
                  <a:pt x="8467" y="8467"/>
                </a:lnTo>
                <a:lnTo>
                  <a:pt x="8467" y="8467"/>
                </a:lnTo>
                <a:lnTo>
                  <a:pt x="8467" y="0"/>
                </a:lnTo>
                <a:lnTo>
                  <a:pt x="8467" y="0"/>
                </a:lnTo>
                <a:lnTo>
                  <a:pt x="8467" y="8467"/>
                </a:lnTo>
                <a:lnTo>
                  <a:pt x="8467" y="16933"/>
                </a:lnTo>
                <a:lnTo>
                  <a:pt x="8467" y="25400"/>
                </a:lnTo>
                <a:lnTo>
                  <a:pt x="8467" y="42333"/>
                </a:lnTo>
                <a:lnTo>
                  <a:pt x="8467" y="59267"/>
                </a:lnTo>
                <a:lnTo>
                  <a:pt x="8467" y="84667"/>
                </a:lnTo>
                <a:lnTo>
                  <a:pt x="16933" y="101600"/>
                </a:lnTo>
                <a:lnTo>
                  <a:pt x="16933" y="118533"/>
                </a:lnTo>
                <a:lnTo>
                  <a:pt x="16933" y="135467"/>
                </a:lnTo>
                <a:lnTo>
                  <a:pt x="16933" y="143933"/>
                </a:lnTo>
                <a:lnTo>
                  <a:pt x="16933" y="143933"/>
                </a:lnTo>
                <a:lnTo>
                  <a:pt x="16933" y="152400"/>
                </a:lnTo>
                <a:lnTo>
                  <a:pt x="16933" y="152400"/>
                </a:lnTo>
                <a:lnTo>
                  <a:pt x="16933" y="152400"/>
                </a:lnTo>
                <a:lnTo>
                  <a:pt x="16933" y="143933"/>
                </a:lnTo>
                <a:lnTo>
                  <a:pt x="16933" y="135467"/>
                </a:lnTo>
                <a:lnTo>
                  <a:pt x="25400" y="127000"/>
                </a:lnTo>
                <a:lnTo>
                  <a:pt x="25400" y="110067"/>
                </a:lnTo>
                <a:lnTo>
                  <a:pt x="25400" y="93133"/>
                </a:lnTo>
                <a:lnTo>
                  <a:pt x="33867" y="76200"/>
                </a:lnTo>
                <a:lnTo>
                  <a:pt x="42333" y="50800"/>
                </a:lnTo>
                <a:lnTo>
                  <a:pt x="50800" y="33867"/>
                </a:lnTo>
                <a:lnTo>
                  <a:pt x="59267" y="16933"/>
                </a:lnTo>
                <a:lnTo>
                  <a:pt x="76200" y="8467"/>
                </a:lnTo>
                <a:lnTo>
                  <a:pt x="84667" y="0"/>
                </a:lnTo>
                <a:lnTo>
                  <a:pt x="101600" y="0"/>
                </a:lnTo>
                <a:lnTo>
                  <a:pt x="127000" y="0"/>
                </a:lnTo>
                <a:lnTo>
                  <a:pt x="127000" y="0"/>
                </a:lnTo>
                <a:lnTo>
                  <a:pt x="135467" y="0"/>
                </a:lnTo>
                <a:lnTo>
                  <a:pt x="1354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5935133" y="4546600"/>
            <a:ext cx="203201" cy="143934"/>
          </a:xfrm>
          <a:custGeom>
            <a:avLst/>
            <a:gdLst/>
            <a:ahLst/>
            <a:cxnLst/>
            <a:rect l="0" t="0" r="0" b="0"/>
            <a:pathLst>
              <a:path w="203201" h="143934">
                <a:moveTo>
                  <a:pt x="101600" y="8467"/>
                </a:moveTo>
                <a:lnTo>
                  <a:pt x="101600" y="16933"/>
                </a:lnTo>
                <a:lnTo>
                  <a:pt x="101600" y="16933"/>
                </a:lnTo>
                <a:lnTo>
                  <a:pt x="101600" y="16933"/>
                </a:lnTo>
                <a:lnTo>
                  <a:pt x="110067" y="16933"/>
                </a:lnTo>
                <a:lnTo>
                  <a:pt x="101600" y="16933"/>
                </a:lnTo>
                <a:lnTo>
                  <a:pt x="101600" y="16933"/>
                </a:lnTo>
                <a:lnTo>
                  <a:pt x="93134" y="8467"/>
                </a:lnTo>
                <a:lnTo>
                  <a:pt x="93134" y="8467"/>
                </a:lnTo>
                <a:lnTo>
                  <a:pt x="84667" y="0"/>
                </a:lnTo>
                <a:lnTo>
                  <a:pt x="76200" y="0"/>
                </a:lnTo>
                <a:lnTo>
                  <a:pt x="67734" y="0"/>
                </a:lnTo>
                <a:lnTo>
                  <a:pt x="59267" y="0"/>
                </a:lnTo>
                <a:lnTo>
                  <a:pt x="50800" y="8467"/>
                </a:lnTo>
                <a:lnTo>
                  <a:pt x="42334" y="16933"/>
                </a:lnTo>
                <a:lnTo>
                  <a:pt x="25400" y="25400"/>
                </a:lnTo>
                <a:lnTo>
                  <a:pt x="16934" y="42333"/>
                </a:lnTo>
                <a:lnTo>
                  <a:pt x="8467" y="59267"/>
                </a:lnTo>
                <a:lnTo>
                  <a:pt x="8467" y="76200"/>
                </a:lnTo>
                <a:lnTo>
                  <a:pt x="0" y="84667"/>
                </a:lnTo>
                <a:lnTo>
                  <a:pt x="0" y="101600"/>
                </a:lnTo>
                <a:lnTo>
                  <a:pt x="0" y="110067"/>
                </a:lnTo>
                <a:lnTo>
                  <a:pt x="8467" y="118533"/>
                </a:lnTo>
                <a:lnTo>
                  <a:pt x="8467" y="127000"/>
                </a:lnTo>
                <a:lnTo>
                  <a:pt x="16934" y="135467"/>
                </a:lnTo>
                <a:lnTo>
                  <a:pt x="25400" y="135467"/>
                </a:lnTo>
                <a:lnTo>
                  <a:pt x="33867" y="127000"/>
                </a:lnTo>
                <a:lnTo>
                  <a:pt x="42334" y="127000"/>
                </a:lnTo>
                <a:lnTo>
                  <a:pt x="59267" y="118533"/>
                </a:lnTo>
                <a:lnTo>
                  <a:pt x="59267" y="110067"/>
                </a:lnTo>
                <a:lnTo>
                  <a:pt x="67734" y="93133"/>
                </a:lnTo>
                <a:lnTo>
                  <a:pt x="76200" y="76200"/>
                </a:lnTo>
                <a:lnTo>
                  <a:pt x="76200" y="59267"/>
                </a:lnTo>
                <a:lnTo>
                  <a:pt x="84667" y="42333"/>
                </a:lnTo>
                <a:lnTo>
                  <a:pt x="84667" y="33867"/>
                </a:lnTo>
                <a:lnTo>
                  <a:pt x="84667" y="16933"/>
                </a:lnTo>
                <a:lnTo>
                  <a:pt x="84667" y="8467"/>
                </a:lnTo>
                <a:lnTo>
                  <a:pt x="84667" y="8467"/>
                </a:lnTo>
                <a:lnTo>
                  <a:pt x="76200" y="8467"/>
                </a:lnTo>
                <a:lnTo>
                  <a:pt x="76200" y="16933"/>
                </a:lnTo>
                <a:lnTo>
                  <a:pt x="76200" y="25400"/>
                </a:lnTo>
                <a:lnTo>
                  <a:pt x="76200" y="33867"/>
                </a:lnTo>
                <a:lnTo>
                  <a:pt x="76200" y="50800"/>
                </a:lnTo>
                <a:lnTo>
                  <a:pt x="76200" y="67733"/>
                </a:lnTo>
                <a:lnTo>
                  <a:pt x="84667" y="84667"/>
                </a:lnTo>
                <a:lnTo>
                  <a:pt x="84667" y="101600"/>
                </a:lnTo>
                <a:lnTo>
                  <a:pt x="93134" y="118533"/>
                </a:lnTo>
                <a:lnTo>
                  <a:pt x="110067" y="127000"/>
                </a:lnTo>
                <a:lnTo>
                  <a:pt x="118534" y="135467"/>
                </a:lnTo>
                <a:lnTo>
                  <a:pt x="135467" y="143933"/>
                </a:lnTo>
                <a:lnTo>
                  <a:pt x="152400" y="143933"/>
                </a:lnTo>
                <a:lnTo>
                  <a:pt x="169334" y="143933"/>
                </a:lnTo>
                <a:lnTo>
                  <a:pt x="177800" y="135467"/>
                </a:lnTo>
                <a:lnTo>
                  <a:pt x="186267" y="127000"/>
                </a:lnTo>
                <a:lnTo>
                  <a:pt x="194734" y="110067"/>
                </a:lnTo>
                <a:lnTo>
                  <a:pt x="194734" y="110067"/>
                </a:lnTo>
                <a:lnTo>
                  <a:pt x="203200" y="93133"/>
                </a:lnTo>
                <a:lnTo>
                  <a:pt x="203200" y="93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6138333" y="4402667"/>
            <a:ext cx="25401" cy="296334"/>
          </a:xfrm>
          <a:custGeom>
            <a:avLst/>
            <a:gdLst/>
            <a:ahLst/>
            <a:cxnLst/>
            <a:rect l="0" t="0" r="0" b="0"/>
            <a:pathLst>
              <a:path w="25401" h="296334">
                <a:moveTo>
                  <a:pt x="8467" y="0"/>
                </a:moveTo>
                <a:lnTo>
                  <a:pt x="8467" y="0"/>
                </a:lnTo>
                <a:lnTo>
                  <a:pt x="8467" y="0"/>
                </a:lnTo>
                <a:lnTo>
                  <a:pt x="0" y="8466"/>
                </a:lnTo>
                <a:lnTo>
                  <a:pt x="0" y="8466"/>
                </a:lnTo>
                <a:lnTo>
                  <a:pt x="0" y="16933"/>
                </a:lnTo>
                <a:lnTo>
                  <a:pt x="0" y="33866"/>
                </a:lnTo>
                <a:lnTo>
                  <a:pt x="8467" y="50800"/>
                </a:lnTo>
                <a:lnTo>
                  <a:pt x="8467" y="76200"/>
                </a:lnTo>
                <a:lnTo>
                  <a:pt x="8467" y="101600"/>
                </a:lnTo>
                <a:lnTo>
                  <a:pt x="8467" y="127000"/>
                </a:lnTo>
                <a:lnTo>
                  <a:pt x="8467" y="152400"/>
                </a:lnTo>
                <a:lnTo>
                  <a:pt x="16934" y="186266"/>
                </a:lnTo>
                <a:lnTo>
                  <a:pt x="16934" y="220133"/>
                </a:lnTo>
                <a:lnTo>
                  <a:pt x="16934" y="245533"/>
                </a:lnTo>
                <a:lnTo>
                  <a:pt x="16934" y="270933"/>
                </a:lnTo>
                <a:lnTo>
                  <a:pt x="16934" y="270933"/>
                </a:lnTo>
                <a:lnTo>
                  <a:pt x="25400" y="296333"/>
                </a:lnTo>
                <a:lnTo>
                  <a:pt x="25400" y="296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5452533" y="4885267"/>
            <a:ext cx="169335" cy="397934"/>
          </a:xfrm>
          <a:custGeom>
            <a:avLst/>
            <a:gdLst/>
            <a:ahLst/>
            <a:cxnLst/>
            <a:rect l="0" t="0" r="0" b="0"/>
            <a:pathLst>
              <a:path w="169335" h="397934">
                <a:moveTo>
                  <a:pt x="33867" y="0"/>
                </a:moveTo>
                <a:lnTo>
                  <a:pt x="33867" y="0"/>
                </a:lnTo>
                <a:lnTo>
                  <a:pt x="33867" y="0"/>
                </a:lnTo>
                <a:lnTo>
                  <a:pt x="33867" y="0"/>
                </a:lnTo>
                <a:lnTo>
                  <a:pt x="25400" y="0"/>
                </a:lnTo>
                <a:lnTo>
                  <a:pt x="25400" y="0"/>
                </a:lnTo>
                <a:lnTo>
                  <a:pt x="25400" y="8466"/>
                </a:lnTo>
                <a:lnTo>
                  <a:pt x="25400" y="16933"/>
                </a:lnTo>
                <a:lnTo>
                  <a:pt x="25400" y="33866"/>
                </a:lnTo>
                <a:lnTo>
                  <a:pt x="25400" y="50800"/>
                </a:lnTo>
                <a:lnTo>
                  <a:pt x="25400" y="76200"/>
                </a:lnTo>
                <a:lnTo>
                  <a:pt x="25400" y="101600"/>
                </a:lnTo>
                <a:lnTo>
                  <a:pt x="16934" y="127000"/>
                </a:lnTo>
                <a:lnTo>
                  <a:pt x="16934" y="160866"/>
                </a:lnTo>
                <a:lnTo>
                  <a:pt x="8467" y="186266"/>
                </a:lnTo>
                <a:lnTo>
                  <a:pt x="0" y="220133"/>
                </a:lnTo>
                <a:lnTo>
                  <a:pt x="0" y="254000"/>
                </a:lnTo>
                <a:lnTo>
                  <a:pt x="0" y="279400"/>
                </a:lnTo>
                <a:lnTo>
                  <a:pt x="8467" y="304800"/>
                </a:lnTo>
                <a:lnTo>
                  <a:pt x="8467" y="321733"/>
                </a:lnTo>
                <a:lnTo>
                  <a:pt x="25400" y="347133"/>
                </a:lnTo>
                <a:lnTo>
                  <a:pt x="33867" y="364066"/>
                </a:lnTo>
                <a:lnTo>
                  <a:pt x="59267" y="381000"/>
                </a:lnTo>
                <a:lnTo>
                  <a:pt x="76200" y="389466"/>
                </a:lnTo>
                <a:lnTo>
                  <a:pt x="101600" y="397933"/>
                </a:lnTo>
                <a:lnTo>
                  <a:pt x="118534" y="397933"/>
                </a:lnTo>
                <a:lnTo>
                  <a:pt x="135467" y="397933"/>
                </a:lnTo>
                <a:lnTo>
                  <a:pt x="152400" y="389466"/>
                </a:lnTo>
                <a:lnTo>
                  <a:pt x="160867" y="381000"/>
                </a:lnTo>
                <a:lnTo>
                  <a:pt x="160867" y="381000"/>
                </a:lnTo>
                <a:lnTo>
                  <a:pt x="169334" y="364066"/>
                </a:lnTo>
                <a:lnTo>
                  <a:pt x="169334" y="3640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5410200" y="5012267"/>
            <a:ext cx="203201" cy="8467"/>
          </a:xfrm>
          <a:custGeom>
            <a:avLst/>
            <a:gdLst/>
            <a:ahLst/>
            <a:cxnLst/>
            <a:rect l="0" t="0" r="0" b="0"/>
            <a:pathLst>
              <a:path w="203201" h="8467">
                <a:moveTo>
                  <a:pt x="0" y="0"/>
                </a:moveTo>
                <a:lnTo>
                  <a:pt x="0" y="0"/>
                </a:lnTo>
                <a:lnTo>
                  <a:pt x="8467" y="8466"/>
                </a:lnTo>
                <a:lnTo>
                  <a:pt x="8467" y="8466"/>
                </a:lnTo>
                <a:lnTo>
                  <a:pt x="16933" y="8466"/>
                </a:lnTo>
                <a:lnTo>
                  <a:pt x="33867" y="8466"/>
                </a:lnTo>
                <a:lnTo>
                  <a:pt x="50800" y="8466"/>
                </a:lnTo>
                <a:lnTo>
                  <a:pt x="67733" y="0"/>
                </a:lnTo>
                <a:lnTo>
                  <a:pt x="93133" y="0"/>
                </a:lnTo>
                <a:lnTo>
                  <a:pt x="118533" y="0"/>
                </a:lnTo>
                <a:lnTo>
                  <a:pt x="143933" y="0"/>
                </a:lnTo>
                <a:lnTo>
                  <a:pt x="160867" y="0"/>
                </a:lnTo>
                <a:lnTo>
                  <a:pt x="177800" y="0"/>
                </a:lnTo>
                <a:lnTo>
                  <a:pt x="177800" y="0"/>
                </a:lnTo>
                <a:lnTo>
                  <a:pt x="203200" y="0"/>
                </a:lnTo>
                <a:lnTo>
                  <a:pt x="2032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5638800" y="5046133"/>
            <a:ext cx="143934" cy="186268"/>
          </a:xfrm>
          <a:custGeom>
            <a:avLst/>
            <a:gdLst/>
            <a:ahLst/>
            <a:cxnLst/>
            <a:rect l="0" t="0" r="0" b="0"/>
            <a:pathLst>
              <a:path w="143934" h="186268">
                <a:moveTo>
                  <a:pt x="8467" y="59267"/>
                </a:moveTo>
                <a:lnTo>
                  <a:pt x="8467" y="59267"/>
                </a:lnTo>
                <a:lnTo>
                  <a:pt x="8467" y="59267"/>
                </a:lnTo>
                <a:lnTo>
                  <a:pt x="16933" y="67734"/>
                </a:lnTo>
                <a:lnTo>
                  <a:pt x="25400" y="67734"/>
                </a:lnTo>
                <a:lnTo>
                  <a:pt x="33867" y="67734"/>
                </a:lnTo>
                <a:lnTo>
                  <a:pt x="42333" y="59267"/>
                </a:lnTo>
                <a:lnTo>
                  <a:pt x="50800" y="59267"/>
                </a:lnTo>
                <a:lnTo>
                  <a:pt x="67733" y="59267"/>
                </a:lnTo>
                <a:lnTo>
                  <a:pt x="84667" y="50800"/>
                </a:lnTo>
                <a:lnTo>
                  <a:pt x="101600" y="50800"/>
                </a:lnTo>
                <a:lnTo>
                  <a:pt x="110067" y="42334"/>
                </a:lnTo>
                <a:lnTo>
                  <a:pt x="127000" y="42334"/>
                </a:lnTo>
                <a:lnTo>
                  <a:pt x="135467" y="33867"/>
                </a:lnTo>
                <a:lnTo>
                  <a:pt x="143933" y="25400"/>
                </a:lnTo>
                <a:lnTo>
                  <a:pt x="143933" y="25400"/>
                </a:lnTo>
                <a:lnTo>
                  <a:pt x="143933" y="16934"/>
                </a:lnTo>
                <a:lnTo>
                  <a:pt x="135467" y="8467"/>
                </a:lnTo>
                <a:lnTo>
                  <a:pt x="127000" y="0"/>
                </a:lnTo>
                <a:lnTo>
                  <a:pt x="118533" y="0"/>
                </a:lnTo>
                <a:lnTo>
                  <a:pt x="101600" y="0"/>
                </a:lnTo>
                <a:lnTo>
                  <a:pt x="84667" y="0"/>
                </a:lnTo>
                <a:lnTo>
                  <a:pt x="76200" y="0"/>
                </a:lnTo>
                <a:lnTo>
                  <a:pt x="50800" y="0"/>
                </a:lnTo>
                <a:lnTo>
                  <a:pt x="42333" y="8467"/>
                </a:lnTo>
                <a:lnTo>
                  <a:pt x="25400" y="16934"/>
                </a:lnTo>
                <a:lnTo>
                  <a:pt x="16933" y="33867"/>
                </a:lnTo>
                <a:lnTo>
                  <a:pt x="8467" y="42334"/>
                </a:lnTo>
                <a:lnTo>
                  <a:pt x="0" y="59267"/>
                </a:lnTo>
                <a:lnTo>
                  <a:pt x="0" y="76200"/>
                </a:lnTo>
                <a:lnTo>
                  <a:pt x="0" y="101600"/>
                </a:lnTo>
                <a:lnTo>
                  <a:pt x="8467" y="118534"/>
                </a:lnTo>
                <a:lnTo>
                  <a:pt x="25400" y="135467"/>
                </a:lnTo>
                <a:lnTo>
                  <a:pt x="33867" y="152400"/>
                </a:lnTo>
                <a:lnTo>
                  <a:pt x="42333" y="160867"/>
                </a:lnTo>
                <a:lnTo>
                  <a:pt x="59267" y="177800"/>
                </a:lnTo>
                <a:lnTo>
                  <a:pt x="84667" y="186267"/>
                </a:lnTo>
                <a:lnTo>
                  <a:pt x="101600" y="186267"/>
                </a:lnTo>
                <a:lnTo>
                  <a:pt x="118533" y="186267"/>
                </a:lnTo>
                <a:lnTo>
                  <a:pt x="127000" y="186267"/>
                </a:lnTo>
                <a:lnTo>
                  <a:pt x="127000" y="186267"/>
                </a:lnTo>
                <a:lnTo>
                  <a:pt x="143933" y="177800"/>
                </a:lnTo>
                <a:lnTo>
                  <a:pt x="1439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5816600" y="5037667"/>
            <a:ext cx="101601" cy="194734"/>
          </a:xfrm>
          <a:custGeom>
            <a:avLst/>
            <a:gdLst/>
            <a:ahLst/>
            <a:cxnLst/>
            <a:rect l="0" t="0" r="0" b="0"/>
            <a:pathLst>
              <a:path w="101601" h="194734">
                <a:moveTo>
                  <a:pt x="8467" y="0"/>
                </a:moveTo>
                <a:lnTo>
                  <a:pt x="8467" y="0"/>
                </a:lnTo>
                <a:lnTo>
                  <a:pt x="8467" y="0"/>
                </a:lnTo>
                <a:lnTo>
                  <a:pt x="0" y="0"/>
                </a:lnTo>
                <a:lnTo>
                  <a:pt x="0" y="0"/>
                </a:lnTo>
                <a:lnTo>
                  <a:pt x="0" y="8466"/>
                </a:lnTo>
                <a:lnTo>
                  <a:pt x="0" y="25400"/>
                </a:lnTo>
                <a:lnTo>
                  <a:pt x="0" y="42333"/>
                </a:lnTo>
                <a:lnTo>
                  <a:pt x="8467" y="59266"/>
                </a:lnTo>
                <a:lnTo>
                  <a:pt x="8467" y="76200"/>
                </a:lnTo>
                <a:lnTo>
                  <a:pt x="8467" y="101600"/>
                </a:lnTo>
                <a:lnTo>
                  <a:pt x="8467" y="118533"/>
                </a:lnTo>
                <a:lnTo>
                  <a:pt x="16933" y="143933"/>
                </a:lnTo>
                <a:lnTo>
                  <a:pt x="16933" y="160866"/>
                </a:lnTo>
                <a:lnTo>
                  <a:pt x="16933" y="169333"/>
                </a:lnTo>
                <a:lnTo>
                  <a:pt x="16933" y="186266"/>
                </a:lnTo>
                <a:lnTo>
                  <a:pt x="16933" y="186266"/>
                </a:lnTo>
                <a:lnTo>
                  <a:pt x="16933" y="194733"/>
                </a:lnTo>
                <a:lnTo>
                  <a:pt x="16933" y="194733"/>
                </a:lnTo>
                <a:lnTo>
                  <a:pt x="16933" y="194733"/>
                </a:lnTo>
                <a:lnTo>
                  <a:pt x="16933" y="186266"/>
                </a:lnTo>
                <a:lnTo>
                  <a:pt x="16933" y="169333"/>
                </a:lnTo>
                <a:lnTo>
                  <a:pt x="16933" y="152400"/>
                </a:lnTo>
                <a:lnTo>
                  <a:pt x="16933" y="135466"/>
                </a:lnTo>
                <a:lnTo>
                  <a:pt x="16933" y="110066"/>
                </a:lnTo>
                <a:lnTo>
                  <a:pt x="16933" y="93133"/>
                </a:lnTo>
                <a:lnTo>
                  <a:pt x="25400" y="67733"/>
                </a:lnTo>
                <a:lnTo>
                  <a:pt x="25400" y="50800"/>
                </a:lnTo>
                <a:lnTo>
                  <a:pt x="33867" y="33866"/>
                </a:lnTo>
                <a:lnTo>
                  <a:pt x="33867" y="25400"/>
                </a:lnTo>
                <a:lnTo>
                  <a:pt x="42333" y="16933"/>
                </a:lnTo>
                <a:lnTo>
                  <a:pt x="50800" y="8466"/>
                </a:lnTo>
                <a:lnTo>
                  <a:pt x="59267" y="0"/>
                </a:lnTo>
                <a:lnTo>
                  <a:pt x="67733" y="0"/>
                </a:lnTo>
                <a:lnTo>
                  <a:pt x="76200" y="8466"/>
                </a:lnTo>
                <a:lnTo>
                  <a:pt x="84667" y="8466"/>
                </a:lnTo>
                <a:lnTo>
                  <a:pt x="93133" y="8466"/>
                </a:lnTo>
                <a:lnTo>
                  <a:pt x="93133" y="8466"/>
                </a:lnTo>
                <a:lnTo>
                  <a:pt x="101600" y="16933"/>
                </a:lnTo>
                <a:lnTo>
                  <a:pt x="101600"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5969000" y="5054600"/>
            <a:ext cx="313268" cy="220134"/>
          </a:xfrm>
          <a:custGeom>
            <a:avLst/>
            <a:gdLst/>
            <a:ahLst/>
            <a:cxnLst/>
            <a:rect l="0" t="0" r="0" b="0"/>
            <a:pathLst>
              <a:path w="313268" h="220134">
                <a:moveTo>
                  <a:pt x="8467" y="8467"/>
                </a:moveTo>
                <a:lnTo>
                  <a:pt x="8467" y="8467"/>
                </a:lnTo>
                <a:lnTo>
                  <a:pt x="8467" y="16933"/>
                </a:lnTo>
                <a:lnTo>
                  <a:pt x="8467" y="25400"/>
                </a:lnTo>
                <a:lnTo>
                  <a:pt x="8467" y="42333"/>
                </a:lnTo>
                <a:lnTo>
                  <a:pt x="8467" y="50800"/>
                </a:lnTo>
                <a:lnTo>
                  <a:pt x="8467" y="67733"/>
                </a:lnTo>
                <a:lnTo>
                  <a:pt x="8467" y="84667"/>
                </a:lnTo>
                <a:lnTo>
                  <a:pt x="8467" y="110067"/>
                </a:lnTo>
                <a:lnTo>
                  <a:pt x="0" y="127000"/>
                </a:lnTo>
                <a:lnTo>
                  <a:pt x="0" y="143933"/>
                </a:lnTo>
                <a:lnTo>
                  <a:pt x="0" y="160867"/>
                </a:lnTo>
                <a:lnTo>
                  <a:pt x="0" y="177800"/>
                </a:lnTo>
                <a:lnTo>
                  <a:pt x="0" y="186267"/>
                </a:lnTo>
                <a:lnTo>
                  <a:pt x="0" y="186267"/>
                </a:lnTo>
                <a:lnTo>
                  <a:pt x="0" y="186267"/>
                </a:lnTo>
                <a:lnTo>
                  <a:pt x="0" y="186267"/>
                </a:lnTo>
                <a:lnTo>
                  <a:pt x="0" y="177800"/>
                </a:lnTo>
                <a:lnTo>
                  <a:pt x="0" y="169333"/>
                </a:lnTo>
                <a:lnTo>
                  <a:pt x="0" y="160867"/>
                </a:lnTo>
                <a:lnTo>
                  <a:pt x="0" y="143933"/>
                </a:lnTo>
                <a:lnTo>
                  <a:pt x="0" y="127000"/>
                </a:lnTo>
                <a:lnTo>
                  <a:pt x="0" y="110067"/>
                </a:lnTo>
                <a:lnTo>
                  <a:pt x="8467" y="84667"/>
                </a:lnTo>
                <a:lnTo>
                  <a:pt x="8467" y="67733"/>
                </a:lnTo>
                <a:lnTo>
                  <a:pt x="16933" y="50800"/>
                </a:lnTo>
                <a:lnTo>
                  <a:pt x="25400" y="33867"/>
                </a:lnTo>
                <a:lnTo>
                  <a:pt x="33867" y="25400"/>
                </a:lnTo>
                <a:lnTo>
                  <a:pt x="42333" y="16933"/>
                </a:lnTo>
                <a:lnTo>
                  <a:pt x="50800" y="16933"/>
                </a:lnTo>
                <a:lnTo>
                  <a:pt x="59267" y="16933"/>
                </a:lnTo>
                <a:lnTo>
                  <a:pt x="76200" y="25400"/>
                </a:lnTo>
                <a:lnTo>
                  <a:pt x="84667" y="33867"/>
                </a:lnTo>
                <a:lnTo>
                  <a:pt x="84667" y="50800"/>
                </a:lnTo>
                <a:lnTo>
                  <a:pt x="93133" y="67733"/>
                </a:lnTo>
                <a:lnTo>
                  <a:pt x="93133" y="76200"/>
                </a:lnTo>
                <a:lnTo>
                  <a:pt x="101600" y="93133"/>
                </a:lnTo>
                <a:lnTo>
                  <a:pt x="101600" y="118533"/>
                </a:lnTo>
                <a:lnTo>
                  <a:pt x="101600" y="127000"/>
                </a:lnTo>
                <a:lnTo>
                  <a:pt x="93133" y="143933"/>
                </a:lnTo>
                <a:lnTo>
                  <a:pt x="93133" y="152400"/>
                </a:lnTo>
                <a:lnTo>
                  <a:pt x="93133" y="160867"/>
                </a:lnTo>
                <a:lnTo>
                  <a:pt x="93133" y="169333"/>
                </a:lnTo>
                <a:lnTo>
                  <a:pt x="93133" y="169333"/>
                </a:lnTo>
                <a:lnTo>
                  <a:pt x="93133" y="169333"/>
                </a:lnTo>
                <a:lnTo>
                  <a:pt x="101600" y="169333"/>
                </a:lnTo>
                <a:lnTo>
                  <a:pt x="101600" y="160867"/>
                </a:lnTo>
                <a:lnTo>
                  <a:pt x="101600" y="152400"/>
                </a:lnTo>
                <a:lnTo>
                  <a:pt x="110067" y="135467"/>
                </a:lnTo>
                <a:lnTo>
                  <a:pt x="118533" y="118533"/>
                </a:lnTo>
                <a:lnTo>
                  <a:pt x="127000" y="93133"/>
                </a:lnTo>
                <a:lnTo>
                  <a:pt x="135467" y="76200"/>
                </a:lnTo>
                <a:lnTo>
                  <a:pt x="152400" y="50800"/>
                </a:lnTo>
                <a:lnTo>
                  <a:pt x="160867" y="33867"/>
                </a:lnTo>
                <a:lnTo>
                  <a:pt x="177800" y="16933"/>
                </a:lnTo>
                <a:lnTo>
                  <a:pt x="194733" y="8467"/>
                </a:lnTo>
                <a:lnTo>
                  <a:pt x="211667" y="0"/>
                </a:lnTo>
                <a:lnTo>
                  <a:pt x="237067" y="0"/>
                </a:lnTo>
                <a:lnTo>
                  <a:pt x="254000" y="8467"/>
                </a:lnTo>
                <a:lnTo>
                  <a:pt x="270933" y="16933"/>
                </a:lnTo>
                <a:lnTo>
                  <a:pt x="279400" y="33867"/>
                </a:lnTo>
                <a:lnTo>
                  <a:pt x="296333" y="50800"/>
                </a:lnTo>
                <a:lnTo>
                  <a:pt x="304800" y="76200"/>
                </a:lnTo>
                <a:lnTo>
                  <a:pt x="313267" y="93133"/>
                </a:lnTo>
                <a:lnTo>
                  <a:pt x="304800" y="118533"/>
                </a:lnTo>
                <a:lnTo>
                  <a:pt x="304800" y="143933"/>
                </a:lnTo>
                <a:lnTo>
                  <a:pt x="296333" y="160867"/>
                </a:lnTo>
                <a:lnTo>
                  <a:pt x="287867" y="186267"/>
                </a:lnTo>
                <a:lnTo>
                  <a:pt x="279400" y="203200"/>
                </a:lnTo>
                <a:lnTo>
                  <a:pt x="279400" y="203200"/>
                </a:lnTo>
                <a:lnTo>
                  <a:pt x="270933" y="220133"/>
                </a:lnTo>
                <a:lnTo>
                  <a:pt x="270933"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7086600" y="3327400"/>
            <a:ext cx="584201" cy="499534"/>
          </a:xfrm>
          <a:custGeom>
            <a:avLst/>
            <a:gdLst/>
            <a:ahLst/>
            <a:cxnLst/>
            <a:rect l="0" t="0" r="0" b="0"/>
            <a:pathLst>
              <a:path w="584201" h="499534">
                <a:moveTo>
                  <a:pt x="541867" y="0"/>
                </a:moveTo>
                <a:lnTo>
                  <a:pt x="533400" y="0"/>
                </a:lnTo>
                <a:lnTo>
                  <a:pt x="533400" y="0"/>
                </a:lnTo>
                <a:lnTo>
                  <a:pt x="516467" y="8467"/>
                </a:lnTo>
                <a:lnTo>
                  <a:pt x="508000" y="8467"/>
                </a:lnTo>
                <a:lnTo>
                  <a:pt x="499534" y="16933"/>
                </a:lnTo>
                <a:lnTo>
                  <a:pt x="491066" y="16933"/>
                </a:lnTo>
                <a:lnTo>
                  <a:pt x="474133" y="25400"/>
                </a:lnTo>
                <a:lnTo>
                  <a:pt x="457200" y="33867"/>
                </a:lnTo>
                <a:lnTo>
                  <a:pt x="440267" y="33867"/>
                </a:lnTo>
                <a:lnTo>
                  <a:pt x="414866" y="42333"/>
                </a:lnTo>
                <a:lnTo>
                  <a:pt x="389467" y="50800"/>
                </a:lnTo>
                <a:lnTo>
                  <a:pt x="364067" y="50800"/>
                </a:lnTo>
                <a:lnTo>
                  <a:pt x="338666" y="59267"/>
                </a:lnTo>
                <a:lnTo>
                  <a:pt x="313267" y="67733"/>
                </a:lnTo>
                <a:lnTo>
                  <a:pt x="287867" y="76200"/>
                </a:lnTo>
                <a:lnTo>
                  <a:pt x="262466" y="84667"/>
                </a:lnTo>
                <a:lnTo>
                  <a:pt x="228600" y="93133"/>
                </a:lnTo>
                <a:lnTo>
                  <a:pt x="203200" y="101600"/>
                </a:lnTo>
                <a:lnTo>
                  <a:pt x="177800" y="110067"/>
                </a:lnTo>
                <a:lnTo>
                  <a:pt x="160867" y="118533"/>
                </a:lnTo>
                <a:lnTo>
                  <a:pt x="135467" y="127000"/>
                </a:lnTo>
                <a:lnTo>
                  <a:pt x="118534" y="127000"/>
                </a:lnTo>
                <a:lnTo>
                  <a:pt x="101600" y="135467"/>
                </a:lnTo>
                <a:lnTo>
                  <a:pt x="84667" y="143933"/>
                </a:lnTo>
                <a:lnTo>
                  <a:pt x="76200" y="143933"/>
                </a:lnTo>
                <a:lnTo>
                  <a:pt x="67733" y="152400"/>
                </a:lnTo>
                <a:lnTo>
                  <a:pt x="59267" y="152400"/>
                </a:lnTo>
                <a:lnTo>
                  <a:pt x="59267" y="160867"/>
                </a:lnTo>
                <a:lnTo>
                  <a:pt x="59267" y="160867"/>
                </a:lnTo>
                <a:lnTo>
                  <a:pt x="67733" y="160867"/>
                </a:lnTo>
                <a:lnTo>
                  <a:pt x="67733" y="160867"/>
                </a:lnTo>
                <a:lnTo>
                  <a:pt x="84667" y="160867"/>
                </a:lnTo>
                <a:lnTo>
                  <a:pt x="101600" y="160867"/>
                </a:lnTo>
                <a:lnTo>
                  <a:pt x="118534" y="160867"/>
                </a:lnTo>
                <a:lnTo>
                  <a:pt x="135467" y="160867"/>
                </a:lnTo>
                <a:lnTo>
                  <a:pt x="160867" y="160867"/>
                </a:lnTo>
                <a:lnTo>
                  <a:pt x="177800" y="160867"/>
                </a:lnTo>
                <a:lnTo>
                  <a:pt x="203200" y="160867"/>
                </a:lnTo>
                <a:lnTo>
                  <a:pt x="237067" y="169333"/>
                </a:lnTo>
                <a:lnTo>
                  <a:pt x="262466" y="169333"/>
                </a:lnTo>
                <a:lnTo>
                  <a:pt x="287867" y="169333"/>
                </a:lnTo>
                <a:lnTo>
                  <a:pt x="313267" y="169333"/>
                </a:lnTo>
                <a:lnTo>
                  <a:pt x="347134" y="169333"/>
                </a:lnTo>
                <a:lnTo>
                  <a:pt x="372533" y="177800"/>
                </a:lnTo>
                <a:lnTo>
                  <a:pt x="397933" y="177800"/>
                </a:lnTo>
                <a:lnTo>
                  <a:pt x="423334" y="177800"/>
                </a:lnTo>
                <a:lnTo>
                  <a:pt x="440267" y="186267"/>
                </a:lnTo>
                <a:lnTo>
                  <a:pt x="465667" y="186267"/>
                </a:lnTo>
                <a:lnTo>
                  <a:pt x="491066" y="186267"/>
                </a:lnTo>
                <a:lnTo>
                  <a:pt x="499534" y="194733"/>
                </a:lnTo>
                <a:lnTo>
                  <a:pt x="516467" y="194733"/>
                </a:lnTo>
                <a:lnTo>
                  <a:pt x="533400" y="203200"/>
                </a:lnTo>
                <a:lnTo>
                  <a:pt x="533400" y="203200"/>
                </a:lnTo>
                <a:lnTo>
                  <a:pt x="541867" y="211667"/>
                </a:lnTo>
                <a:lnTo>
                  <a:pt x="541867" y="211667"/>
                </a:lnTo>
                <a:lnTo>
                  <a:pt x="533400" y="220133"/>
                </a:lnTo>
                <a:lnTo>
                  <a:pt x="524933" y="220133"/>
                </a:lnTo>
                <a:lnTo>
                  <a:pt x="508000" y="228600"/>
                </a:lnTo>
                <a:lnTo>
                  <a:pt x="499534" y="237067"/>
                </a:lnTo>
                <a:lnTo>
                  <a:pt x="474133" y="245533"/>
                </a:lnTo>
                <a:lnTo>
                  <a:pt x="448733" y="254000"/>
                </a:lnTo>
                <a:lnTo>
                  <a:pt x="423334" y="262467"/>
                </a:lnTo>
                <a:lnTo>
                  <a:pt x="389467" y="270933"/>
                </a:lnTo>
                <a:lnTo>
                  <a:pt x="355600" y="279400"/>
                </a:lnTo>
                <a:lnTo>
                  <a:pt x="321733" y="296333"/>
                </a:lnTo>
                <a:lnTo>
                  <a:pt x="296333" y="304800"/>
                </a:lnTo>
                <a:lnTo>
                  <a:pt x="262466" y="321733"/>
                </a:lnTo>
                <a:lnTo>
                  <a:pt x="228600" y="330200"/>
                </a:lnTo>
                <a:lnTo>
                  <a:pt x="194734" y="347133"/>
                </a:lnTo>
                <a:lnTo>
                  <a:pt x="169333" y="364067"/>
                </a:lnTo>
                <a:lnTo>
                  <a:pt x="135467" y="381000"/>
                </a:lnTo>
                <a:lnTo>
                  <a:pt x="110066" y="397933"/>
                </a:lnTo>
                <a:lnTo>
                  <a:pt x="84667" y="406400"/>
                </a:lnTo>
                <a:lnTo>
                  <a:pt x="67733" y="423333"/>
                </a:lnTo>
                <a:lnTo>
                  <a:pt x="42334" y="440267"/>
                </a:lnTo>
                <a:lnTo>
                  <a:pt x="25400" y="448733"/>
                </a:lnTo>
                <a:lnTo>
                  <a:pt x="16933" y="465667"/>
                </a:lnTo>
                <a:lnTo>
                  <a:pt x="8467" y="474133"/>
                </a:lnTo>
                <a:lnTo>
                  <a:pt x="0" y="482600"/>
                </a:lnTo>
                <a:lnTo>
                  <a:pt x="0" y="491067"/>
                </a:lnTo>
                <a:lnTo>
                  <a:pt x="0" y="491067"/>
                </a:lnTo>
                <a:lnTo>
                  <a:pt x="0" y="499533"/>
                </a:lnTo>
                <a:lnTo>
                  <a:pt x="8467" y="499533"/>
                </a:lnTo>
                <a:lnTo>
                  <a:pt x="16933" y="499533"/>
                </a:lnTo>
                <a:lnTo>
                  <a:pt x="33866" y="499533"/>
                </a:lnTo>
                <a:lnTo>
                  <a:pt x="50800" y="499533"/>
                </a:lnTo>
                <a:lnTo>
                  <a:pt x="76200" y="499533"/>
                </a:lnTo>
                <a:lnTo>
                  <a:pt x="101600" y="499533"/>
                </a:lnTo>
                <a:lnTo>
                  <a:pt x="135467" y="491067"/>
                </a:lnTo>
                <a:lnTo>
                  <a:pt x="169333" y="491067"/>
                </a:lnTo>
                <a:lnTo>
                  <a:pt x="203200" y="491067"/>
                </a:lnTo>
                <a:lnTo>
                  <a:pt x="237067" y="491067"/>
                </a:lnTo>
                <a:lnTo>
                  <a:pt x="279400" y="482600"/>
                </a:lnTo>
                <a:lnTo>
                  <a:pt x="313267" y="482600"/>
                </a:lnTo>
                <a:lnTo>
                  <a:pt x="355600" y="482600"/>
                </a:lnTo>
                <a:lnTo>
                  <a:pt x="389467" y="482600"/>
                </a:lnTo>
                <a:lnTo>
                  <a:pt x="431800" y="482600"/>
                </a:lnTo>
                <a:lnTo>
                  <a:pt x="465667" y="482600"/>
                </a:lnTo>
                <a:lnTo>
                  <a:pt x="499534" y="491067"/>
                </a:lnTo>
                <a:lnTo>
                  <a:pt x="533400" y="491067"/>
                </a:lnTo>
                <a:lnTo>
                  <a:pt x="558800" y="491067"/>
                </a:lnTo>
                <a:lnTo>
                  <a:pt x="558800" y="491067"/>
                </a:lnTo>
                <a:lnTo>
                  <a:pt x="584200" y="491067"/>
                </a:lnTo>
                <a:lnTo>
                  <a:pt x="584200" y="491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7044266" y="3979333"/>
            <a:ext cx="143935" cy="245535"/>
          </a:xfrm>
          <a:custGeom>
            <a:avLst/>
            <a:gdLst/>
            <a:ahLst/>
            <a:cxnLst/>
            <a:rect l="0" t="0" r="0" b="0"/>
            <a:pathLst>
              <a:path w="143935" h="245535">
                <a:moveTo>
                  <a:pt x="0" y="0"/>
                </a:moveTo>
                <a:lnTo>
                  <a:pt x="0" y="8467"/>
                </a:lnTo>
                <a:lnTo>
                  <a:pt x="0" y="8467"/>
                </a:lnTo>
                <a:lnTo>
                  <a:pt x="0" y="16934"/>
                </a:lnTo>
                <a:lnTo>
                  <a:pt x="0" y="25400"/>
                </a:lnTo>
                <a:lnTo>
                  <a:pt x="0" y="33867"/>
                </a:lnTo>
                <a:lnTo>
                  <a:pt x="8468" y="50800"/>
                </a:lnTo>
                <a:lnTo>
                  <a:pt x="8468" y="67734"/>
                </a:lnTo>
                <a:lnTo>
                  <a:pt x="8468" y="84667"/>
                </a:lnTo>
                <a:lnTo>
                  <a:pt x="0" y="101600"/>
                </a:lnTo>
                <a:lnTo>
                  <a:pt x="0" y="127000"/>
                </a:lnTo>
                <a:lnTo>
                  <a:pt x="0" y="152400"/>
                </a:lnTo>
                <a:lnTo>
                  <a:pt x="0" y="169334"/>
                </a:lnTo>
                <a:lnTo>
                  <a:pt x="0" y="186267"/>
                </a:lnTo>
                <a:lnTo>
                  <a:pt x="0" y="203200"/>
                </a:lnTo>
                <a:lnTo>
                  <a:pt x="0" y="220134"/>
                </a:lnTo>
                <a:lnTo>
                  <a:pt x="0" y="228600"/>
                </a:lnTo>
                <a:lnTo>
                  <a:pt x="0" y="237067"/>
                </a:lnTo>
                <a:lnTo>
                  <a:pt x="0" y="237067"/>
                </a:lnTo>
                <a:lnTo>
                  <a:pt x="8468" y="237067"/>
                </a:lnTo>
                <a:lnTo>
                  <a:pt x="8468" y="237067"/>
                </a:lnTo>
                <a:lnTo>
                  <a:pt x="8468" y="237067"/>
                </a:lnTo>
                <a:lnTo>
                  <a:pt x="8468" y="228600"/>
                </a:lnTo>
                <a:lnTo>
                  <a:pt x="8468" y="220134"/>
                </a:lnTo>
                <a:lnTo>
                  <a:pt x="8468" y="203200"/>
                </a:lnTo>
                <a:lnTo>
                  <a:pt x="8468" y="186267"/>
                </a:lnTo>
                <a:lnTo>
                  <a:pt x="8468" y="169334"/>
                </a:lnTo>
                <a:lnTo>
                  <a:pt x="8468" y="143934"/>
                </a:lnTo>
                <a:lnTo>
                  <a:pt x="8468" y="127000"/>
                </a:lnTo>
                <a:lnTo>
                  <a:pt x="8468" y="101600"/>
                </a:lnTo>
                <a:lnTo>
                  <a:pt x="8468" y="84667"/>
                </a:lnTo>
                <a:lnTo>
                  <a:pt x="16934" y="67734"/>
                </a:lnTo>
                <a:lnTo>
                  <a:pt x="25401" y="50800"/>
                </a:lnTo>
                <a:lnTo>
                  <a:pt x="33867" y="33867"/>
                </a:lnTo>
                <a:lnTo>
                  <a:pt x="42334" y="25400"/>
                </a:lnTo>
                <a:lnTo>
                  <a:pt x="50801" y="16934"/>
                </a:lnTo>
                <a:lnTo>
                  <a:pt x="50801" y="16934"/>
                </a:lnTo>
                <a:lnTo>
                  <a:pt x="59267" y="8467"/>
                </a:lnTo>
                <a:lnTo>
                  <a:pt x="67734" y="8467"/>
                </a:lnTo>
                <a:lnTo>
                  <a:pt x="76200" y="16934"/>
                </a:lnTo>
                <a:lnTo>
                  <a:pt x="84668" y="16934"/>
                </a:lnTo>
                <a:lnTo>
                  <a:pt x="93134" y="25400"/>
                </a:lnTo>
                <a:lnTo>
                  <a:pt x="101601" y="33867"/>
                </a:lnTo>
                <a:lnTo>
                  <a:pt x="110067" y="42334"/>
                </a:lnTo>
                <a:lnTo>
                  <a:pt x="118534" y="50800"/>
                </a:lnTo>
                <a:lnTo>
                  <a:pt x="118534" y="67734"/>
                </a:lnTo>
                <a:lnTo>
                  <a:pt x="127001" y="76200"/>
                </a:lnTo>
                <a:lnTo>
                  <a:pt x="127001" y="93134"/>
                </a:lnTo>
                <a:lnTo>
                  <a:pt x="135467" y="110067"/>
                </a:lnTo>
                <a:lnTo>
                  <a:pt x="135467" y="127000"/>
                </a:lnTo>
                <a:lnTo>
                  <a:pt x="135467" y="143934"/>
                </a:lnTo>
                <a:lnTo>
                  <a:pt x="143934" y="160867"/>
                </a:lnTo>
                <a:lnTo>
                  <a:pt x="143934" y="177800"/>
                </a:lnTo>
                <a:lnTo>
                  <a:pt x="135467" y="194734"/>
                </a:lnTo>
                <a:lnTo>
                  <a:pt x="135467" y="203200"/>
                </a:lnTo>
                <a:lnTo>
                  <a:pt x="135467" y="220134"/>
                </a:lnTo>
                <a:lnTo>
                  <a:pt x="135467" y="228600"/>
                </a:lnTo>
                <a:lnTo>
                  <a:pt x="135467" y="237067"/>
                </a:lnTo>
                <a:lnTo>
                  <a:pt x="135467" y="245534"/>
                </a:lnTo>
                <a:lnTo>
                  <a:pt x="143934" y="237067"/>
                </a:lnTo>
                <a:lnTo>
                  <a:pt x="143934" y="237067"/>
                </a:lnTo>
                <a:lnTo>
                  <a:pt x="143934" y="237067"/>
                </a:lnTo>
                <a:lnTo>
                  <a:pt x="143934" y="237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7247467" y="4064000"/>
            <a:ext cx="101600" cy="25401"/>
          </a:xfrm>
          <a:custGeom>
            <a:avLst/>
            <a:gdLst/>
            <a:ahLst/>
            <a:cxnLst/>
            <a:rect l="0" t="0" r="0" b="0"/>
            <a:pathLst>
              <a:path w="101600" h="25401">
                <a:moveTo>
                  <a:pt x="0" y="0"/>
                </a:moveTo>
                <a:lnTo>
                  <a:pt x="0" y="0"/>
                </a:lnTo>
                <a:lnTo>
                  <a:pt x="0" y="0"/>
                </a:lnTo>
                <a:lnTo>
                  <a:pt x="8466" y="8467"/>
                </a:lnTo>
                <a:lnTo>
                  <a:pt x="16933" y="8467"/>
                </a:lnTo>
                <a:lnTo>
                  <a:pt x="25399" y="8467"/>
                </a:lnTo>
                <a:lnTo>
                  <a:pt x="33867" y="8467"/>
                </a:lnTo>
                <a:lnTo>
                  <a:pt x="50800" y="8467"/>
                </a:lnTo>
                <a:lnTo>
                  <a:pt x="59266" y="16933"/>
                </a:lnTo>
                <a:lnTo>
                  <a:pt x="76200" y="16933"/>
                </a:lnTo>
                <a:lnTo>
                  <a:pt x="84666" y="16933"/>
                </a:lnTo>
                <a:lnTo>
                  <a:pt x="93133" y="25400"/>
                </a:lnTo>
                <a:lnTo>
                  <a:pt x="101599" y="25400"/>
                </a:lnTo>
                <a:lnTo>
                  <a:pt x="101599" y="25400"/>
                </a:lnTo>
                <a:lnTo>
                  <a:pt x="101599" y="25400"/>
                </a:lnTo>
                <a:lnTo>
                  <a:pt x="101599"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7264400" y="4148667"/>
            <a:ext cx="118534" cy="8467"/>
          </a:xfrm>
          <a:custGeom>
            <a:avLst/>
            <a:gdLst/>
            <a:ahLst/>
            <a:cxnLst/>
            <a:rect l="0" t="0" r="0" b="0"/>
            <a:pathLst>
              <a:path w="118534" h="8467">
                <a:moveTo>
                  <a:pt x="0" y="0"/>
                </a:moveTo>
                <a:lnTo>
                  <a:pt x="8466" y="0"/>
                </a:lnTo>
                <a:lnTo>
                  <a:pt x="8466" y="0"/>
                </a:lnTo>
                <a:lnTo>
                  <a:pt x="16934" y="8466"/>
                </a:lnTo>
                <a:lnTo>
                  <a:pt x="25400" y="8466"/>
                </a:lnTo>
                <a:lnTo>
                  <a:pt x="42333" y="8466"/>
                </a:lnTo>
                <a:lnTo>
                  <a:pt x="50800" y="8466"/>
                </a:lnTo>
                <a:lnTo>
                  <a:pt x="67733" y="8466"/>
                </a:lnTo>
                <a:lnTo>
                  <a:pt x="84666" y="8466"/>
                </a:lnTo>
                <a:lnTo>
                  <a:pt x="93134" y="8466"/>
                </a:lnTo>
                <a:lnTo>
                  <a:pt x="110067" y="8466"/>
                </a:lnTo>
                <a:lnTo>
                  <a:pt x="110067" y="8466"/>
                </a:lnTo>
                <a:lnTo>
                  <a:pt x="118533" y="8466"/>
                </a:lnTo>
                <a:lnTo>
                  <a:pt x="118533"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7501466" y="3979333"/>
            <a:ext cx="8469" cy="262468"/>
          </a:xfrm>
          <a:custGeom>
            <a:avLst/>
            <a:gdLst/>
            <a:ahLst/>
            <a:cxnLst/>
            <a:rect l="0" t="0" r="0" b="0"/>
            <a:pathLst>
              <a:path w="8469" h="262468">
                <a:moveTo>
                  <a:pt x="8468" y="0"/>
                </a:moveTo>
                <a:lnTo>
                  <a:pt x="8468" y="8467"/>
                </a:lnTo>
                <a:lnTo>
                  <a:pt x="8468" y="8467"/>
                </a:lnTo>
                <a:lnTo>
                  <a:pt x="8468" y="16934"/>
                </a:lnTo>
                <a:lnTo>
                  <a:pt x="8468" y="25400"/>
                </a:lnTo>
                <a:lnTo>
                  <a:pt x="8468" y="42334"/>
                </a:lnTo>
                <a:lnTo>
                  <a:pt x="8468" y="59267"/>
                </a:lnTo>
                <a:lnTo>
                  <a:pt x="8468" y="76200"/>
                </a:lnTo>
                <a:lnTo>
                  <a:pt x="8468" y="110067"/>
                </a:lnTo>
                <a:lnTo>
                  <a:pt x="8468" y="135467"/>
                </a:lnTo>
                <a:lnTo>
                  <a:pt x="8468" y="169334"/>
                </a:lnTo>
                <a:lnTo>
                  <a:pt x="8468" y="203200"/>
                </a:lnTo>
                <a:lnTo>
                  <a:pt x="8468" y="237067"/>
                </a:lnTo>
                <a:lnTo>
                  <a:pt x="8468" y="237067"/>
                </a:lnTo>
                <a:lnTo>
                  <a:pt x="0" y="262467"/>
                </a:lnTo>
                <a:lnTo>
                  <a:pt x="0" y="262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7264400" y="3098800"/>
            <a:ext cx="25401" cy="245534"/>
          </a:xfrm>
          <a:custGeom>
            <a:avLst/>
            <a:gdLst/>
            <a:ahLst/>
            <a:cxnLst/>
            <a:rect l="0" t="0" r="0" b="0"/>
            <a:pathLst>
              <a:path w="25401" h="245534">
                <a:moveTo>
                  <a:pt x="25400" y="0"/>
                </a:moveTo>
                <a:lnTo>
                  <a:pt x="25400" y="8467"/>
                </a:lnTo>
                <a:lnTo>
                  <a:pt x="25400" y="16933"/>
                </a:lnTo>
                <a:lnTo>
                  <a:pt x="25400" y="25400"/>
                </a:lnTo>
                <a:lnTo>
                  <a:pt x="25400" y="33867"/>
                </a:lnTo>
                <a:lnTo>
                  <a:pt x="25400" y="42333"/>
                </a:lnTo>
                <a:lnTo>
                  <a:pt x="25400" y="50800"/>
                </a:lnTo>
                <a:lnTo>
                  <a:pt x="25400" y="67733"/>
                </a:lnTo>
                <a:lnTo>
                  <a:pt x="25400" y="84667"/>
                </a:lnTo>
                <a:lnTo>
                  <a:pt x="16934" y="101600"/>
                </a:lnTo>
                <a:lnTo>
                  <a:pt x="16934" y="118533"/>
                </a:lnTo>
                <a:lnTo>
                  <a:pt x="16934" y="143933"/>
                </a:lnTo>
                <a:lnTo>
                  <a:pt x="16934" y="160867"/>
                </a:lnTo>
                <a:lnTo>
                  <a:pt x="16934" y="177800"/>
                </a:lnTo>
                <a:lnTo>
                  <a:pt x="16934" y="194733"/>
                </a:lnTo>
                <a:lnTo>
                  <a:pt x="16934" y="203200"/>
                </a:lnTo>
                <a:lnTo>
                  <a:pt x="8466" y="220133"/>
                </a:lnTo>
                <a:lnTo>
                  <a:pt x="8466" y="237067"/>
                </a:lnTo>
                <a:lnTo>
                  <a:pt x="8466" y="245533"/>
                </a:lnTo>
                <a:lnTo>
                  <a:pt x="8466" y="245533"/>
                </a:lnTo>
                <a:lnTo>
                  <a:pt x="8466" y="245533"/>
                </a:lnTo>
                <a:lnTo>
                  <a:pt x="0" y="245533"/>
                </a:lnTo>
                <a:lnTo>
                  <a:pt x="0"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7264400" y="3141133"/>
            <a:ext cx="143934" cy="177801"/>
          </a:xfrm>
          <a:custGeom>
            <a:avLst/>
            <a:gdLst/>
            <a:ahLst/>
            <a:cxnLst/>
            <a:rect l="0" t="0" r="0" b="0"/>
            <a:pathLst>
              <a:path w="143934" h="177801">
                <a:moveTo>
                  <a:pt x="135467" y="0"/>
                </a:moveTo>
                <a:lnTo>
                  <a:pt x="135467" y="0"/>
                </a:lnTo>
                <a:lnTo>
                  <a:pt x="135467" y="0"/>
                </a:lnTo>
                <a:lnTo>
                  <a:pt x="135467" y="8467"/>
                </a:lnTo>
                <a:lnTo>
                  <a:pt x="127000" y="8467"/>
                </a:lnTo>
                <a:lnTo>
                  <a:pt x="127000" y="16934"/>
                </a:lnTo>
                <a:lnTo>
                  <a:pt x="118533" y="25400"/>
                </a:lnTo>
                <a:lnTo>
                  <a:pt x="101600" y="33867"/>
                </a:lnTo>
                <a:lnTo>
                  <a:pt x="93134" y="33867"/>
                </a:lnTo>
                <a:lnTo>
                  <a:pt x="84666" y="42334"/>
                </a:lnTo>
                <a:lnTo>
                  <a:pt x="67733" y="50800"/>
                </a:lnTo>
                <a:lnTo>
                  <a:pt x="50800" y="59267"/>
                </a:lnTo>
                <a:lnTo>
                  <a:pt x="42333" y="67734"/>
                </a:lnTo>
                <a:lnTo>
                  <a:pt x="25400" y="76200"/>
                </a:lnTo>
                <a:lnTo>
                  <a:pt x="16934" y="76200"/>
                </a:lnTo>
                <a:lnTo>
                  <a:pt x="8466" y="84667"/>
                </a:lnTo>
                <a:lnTo>
                  <a:pt x="0" y="84667"/>
                </a:lnTo>
                <a:lnTo>
                  <a:pt x="0" y="93134"/>
                </a:lnTo>
                <a:lnTo>
                  <a:pt x="0" y="93134"/>
                </a:lnTo>
                <a:lnTo>
                  <a:pt x="8466" y="101600"/>
                </a:lnTo>
                <a:lnTo>
                  <a:pt x="16934" y="110067"/>
                </a:lnTo>
                <a:lnTo>
                  <a:pt x="25400" y="110067"/>
                </a:lnTo>
                <a:lnTo>
                  <a:pt x="33867" y="118534"/>
                </a:lnTo>
                <a:lnTo>
                  <a:pt x="50800" y="127000"/>
                </a:lnTo>
                <a:lnTo>
                  <a:pt x="59267" y="135467"/>
                </a:lnTo>
                <a:lnTo>
                  <a:pt x="76200" y="143934"/>
                </a:lnTo>
                <a:lnTo>
                  <a:pt x="93134" y="152400"/>
                </a:lnTo>
                <a:lnTo>
                  <a:pt x="101600" y="160867"/>
                </a:lnTo>
                <a:lnTo>
                  <a:pt x="118533" y="169334"/>
                </a:lnTo>
                <a:lnTo>
                  <a:pt x="135467" y="177800"/>
                </a:lnTo>
                <a:lnTo>
                  <a:pt x="135467" y="177800"/>
                </a:lnTo>
                <a:lnTo>
                  <a:pt x="143933" y="177800"/>
                </a:lnTo>
                <a:lnTo>
                  <a:pt x="1439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7950200" y="3505200"/>
            <a:ext cx="203201" cy="279401"/>
          </a:xfrm>
          <a:custGeom>
            <a:avLst/>
            <a:gdLst/>
            <a:ahLst/>
            <a:cxnLst/>
            <a:rect l="0" t="0" r="0" b="0"/>
            <a:pathLst>
              <a:path w="203201" h="279401">
                <a:moveTo>
                  <a:pt x="127000" y="84667"/>
                </a:moveTo>
                <a:lnTo>
                  <a:pt x="127000" y="84667"/>
                </a:lnTo>
                <a:lnTo>
                  <a:pt x="127000" y="76200"/>
                </a:lnTo>
                <a:lnTo>
                  <a:pt x="135467" y="76200"/>
                </a:lnTo>
                <a:lnTo>
                  <a:pt x="135467" y="76200"/>
                </a:lnTo>
                <a:lnTo>
                  <a:pt x="135467" y="67733"/>
                </a:lnTo>
                <a:lnTo>
                  <a:pt x="135467" y="59267"/>
                </a:lnTo>
                <a:lnTo>
                  <a:pt x="135467" y="50800"/>
                </a:lnTo>
                <a:lnTo>
                  <a:pt x="127000" y="42333"/>
                </a:lnTo>
                <a:lnTo>
                  <a:pt x="127000" y="33867"/>
                </a:lnTo>
                <a:lnTo>
                  <a:pt x="118533" y="25400"/>
                </a:lnTo>
                <a:lnTo>
                  <a:pt x="110067" y="16933"/>
                </a:lnTo>
                <a:lnTo>
                  <a:pt x="101600" y="8467"/>
                </a:lnTo>
                <a:lnTo>
                  <a:pt x="93134" y="0"/>
                </a:lnTo>
                <a:lnTo>
                  <a:pt x="84666" y="0"/>
                </a:lnTo>
                <a:lnTo>
                  <a:pt x="76200" y="0"/>
                </a:lnTo>
                <a:lnTo>
                  <a:pt x="67733" y="0"/>
                </a:lnTo>
                <a:lnTo>
                  <a:pt x="50800" y="8467"/>
                </a:lnTo>
                <a:lnTo>
                  <a:pt x="42333" y="16933"/>
                </a:lnTo>
                <a:lnTo>
                  <a:pt x="25400" y="25400"/>
                </a:lnTo>
                <a:lnTo>
                  <a:pt x="16934" y="42333"/>
                </a:lnTo>
                <a:lnTo>
                  <a:pt x="8466" y="59267"/>
                </a:lnTo>
                <a:lnTo>
                  <a:pt x="8466" y="76200"/>
                </a:lnTo>
                <a:lnTo>
                  <a:pt x="0" y="93133"/>
                </a:lnTo>
                <a:lnTo>
                  <a:pt x="0" y="118533"/>
                </a:lnTo>
                <a:lnTo>
                  <a:pt x="0" y="135467"/>
                </a:lnTo>
                <a:lnTo>
                  <a:pt x="0" y="160867"/>
                </a:lnTo>
                <a:lnTo>
                  <a:pt x="8466" y="177800"/>
                </a:lnTo>
                <a:lnTo>
                  <a:pt x="8466" y="194733"/>
                </a:lnTo>
                <a:lnTo>
                  <a:pt x="16934" y="220133"/>
                </a:lnTo>
                <a:lnTo>
                  <a:pt x="25400" y="237067"/>
                </a:lnTo>
                <a:lnTo>
                  <a:pt x="25400" y="245533"/>
                </a:lnTo>
                <a:lnTo>
                  <a:pt x="33867" y="262467"/>
                </a:lnTo>
                <a:lnTo>
                  <a:pt x="42333" y="270933"/>
                </a:lnTo>
                <a:lnTo>
                  <a:pt x="50800" y="279400"/>
                </a:lnTo>
                <a:lnTo>
                  <a:pt x="59267" y="279400"/>
                </a:lnTo>
                <a:lnTo>
                  <a:pt x="67733" y="279400"/>
                </a:lnTo>
                <a:lnTo>
                  <a:pt x="76200" y="279400"/>
                </a:lnTo>
                <a:lnTo>
                  <a:pt x="84666" y="270933"/>
                </a:lnTo>
                <a:lnTo>
                  <a:pt x="93134" y="262467"/>
                </a:lnTo>
                <a:lnTo>
                  <a:pt x="110067" y="254000"/>
                </a:lnTo>
                <a:lnTo>
                  <a:pt x="110067" y="237067"/>
                </a:lnTo>
                <a:lnTo>
                  <a:pt x="118533" y="220133"/>
                </a:lnTo>
                <a:lnTo>
                  <a:pt x="127000" y="203200"/>
                </a:lnTo>
                <a:lnTo>
                  <a:pt x="127000" y="177800"/>
                </a:lnTo>
                <a:lnTo>
                  <a:pt x="127000" y="160867"/>
                </a:lnTo>
                <a:lnTo>
                  <a:pt x="127000" y="143933"/>
                </a:lnTo>
                <a:lnTo>
                  <a:pt x="135467" y="127000"/>
                </a:lnTo>
                <a:lnTo>
                  <a:pt x="135467" y="110067"/>
                </a:lnTo>
                <a:lnTo>
                  <a:pt x="135467" y="101600"/>
                </a:lnTo>
                <a:lnTo>
                  <a:pt x="127000" y="84667"/>
                </a:lnTo>
                <a:lnTo>
                  <a:pt x="127000" y="84667"/>
                </a:lnTo>
                <a:lnTo>
                  <a:pt x="127000" y="76200"/>
                </a:lnTo>
                <a:lnTo>
                  <a:pt x="127000" y="76200"/>
                </a:lnTo>
                <a:lnTo>
                  <a:pt x="127000" y="76200"/>
                </a:lnTo>
                <a:lnTo>
                  <a:pt x="127000" y="76200"/>
                </a:lnTo>
                <a:lnTo>
                  <a:pt x="127000" y="76200"/>
                </a:lnTo>
                <a:lnTo>
                  <a:pt x="127000" y="84667"/>
                </a:lnTo>
                <a:lnTo>
                  <a:pt x="118533" y="84667"/>
                </a:lnTo>
                <a:lnTo>
                  <a:pt x="118533" y="101600"/>
                </a:lnTo>
                <a:lnTo>
                  <a:pt x="127000" y="118533"/>
                </a:lnTo>
                <a:lnTo>
                  <a:pt x="127000" y="135467"/>
                </a:lnTo>
                <a:lnTo>
                  <a:pt x="127000" y="152400"/>
                </a:lnTo>
                <a:lnTo>
                  <a:pt x="135467" y="169333"/>
                </a:lnTo>
                <a:lnTo>
                  <a:pt x="135467" y="177800"/>
                </a:lnTo>
                <a:lnTo>
                  <a:pt x="143933" y="194733"/>
                </a:lnTo>
                <a:lnTo>
                  <a:pt x="143933" y="211667"/>
                </a:lnTo>
                <a:lnTo>
                  <a:pt x="152400" y="228600"/>
                </a:lnTo>
                <a:lnTo>
                  <a:pt x="160866" y="237067"/>
                </a:lnTo>
                <a:lnTo>
                  <a:pt x="169334" y="245533"/>
                </a:lnTo>
                <a:lnTo>
                  <a:pt x="177800" y="254000"/>
                </a:lnTo>
                <a:lnTo>
                  <a:pt x="194733" y="262467"/>
                </a:lnTo>
                <a:lnTo>
                  <a:pt x="194733" y="262467"/>
                </a:lnTo>
                <a:lnTo>
                  <a:pt x="203200" y="270933"/>
                </a:lnTo>
                <a:lnTo>
                  <a:pt x="203200" y="270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8221133" y="3759200"/>
            <a:ext cx="135468" cy="211668"/>
          </a:xfrm>
          <a:custGeom>
            <a:avLst/>
            <a:gdLst/>
            <a:ahLst/>
            <a:cxnLst/>
            <a:rect l="0" t="0" r="0" b="0"/>
            <a:pathLst>
              <a:path w="135468" h="211668">
                <a:moveTo>
                  <a:pt x="0" y="0"/>
                </a:moveTo>
                <a:lnTo>
                  <a:pt x="0" y="8467"/>
                </a:lnTo>
                <a:lnTo>
                  <a:pt x="8467" y="8467"/>
                </a:lnTo>
                <a:lnTo>
                  <a:pt x="8467" y="8467"/>
                </a:lnTo>
                <a:lnTo>
                  <a:pt x="8467" y="16933"/>
                </a:lnTo>
                <a:lnTo>
                  <a:pt x="8467" y="16933"/>
                </a:lnTo>
                <a:lnTo>
                  <a:pt x="8467" y="33867"/>
                </a:lnTo>
                <a:lnTo>
                  <a:pt x="16934" y="42333"/>
                </a:lnTo>
                <a:lnTo>
                  <a:pt x="16934" y="59267"/>
                </a:lnTo>
                <a:lnTo>
                  <a:pt x="16934" y="67733"/>
                </a:lnTo>
                <a:lnTo>
                  <a:pt x="16934" y="84667"/>
                </a:lnTo>
                <a:lnTo>
                  <a:pt x="16934" y="101600"/>
                </a:lnTo>
                <a:lnTo>
                  <a:pt x="16934" y="118533"/>
                </a:lnTo>
                <a:lnTo>
                  <a:pt x="16934" y="135467"/>
                </a:lnTo>
                <a:lnTo>
                  <a:pt x="16934" y="143933"/>
                </a:lnTo>
                <a:lnTo>
                  <a:pt x="16934" y="160867"/>
                </a:lnTo>
                <a:lnTo>
                  <a:pt x="16934" y="169333"/>
                </a:lnTo>
                <a:lnTo>
                  <a:pt x="16934" y="177800"/>
                </a:lnTo>
                <a:lnTo>
                  <a:pt x="16934" y="186267"/>
                </a:lnTo>
                <a:lnTo>
                  <a:pt x="16934" y="186267"/>
                </a:lnTo>
                <a:lnTo>
                  <a:pt x="16934" y="186267"/>
                </a:lnTo>
                <a:lnTo>
                  <a:pt x="16934" y="186267"/>
                </a:lnTo>
                <a:lnTo>
                  <a:pt x="16934" y="186267"/>
                </a:lnTo>
                <a:lnTo>
                  <a:pt x="16934" y="177800"/>
                </a:lnTo>
                <a:lnTo>
                  <a:pt x="16934" y="177800"/>
                </a:lnTo>
                <a:lnTo>
                  <a:pt x="16934" y="160867"/>
                </a:lnTo>
                <a:lnTo>
                  <a:pt x="16934" y="152400"/>
                </a:lnTo>
                <a:lnTo>
                  <a:pt x="16934" y="143933"/>
                </a:lnTo>
                <a:lnTo>
                  <a:pt x="16934" y="127000"/>
                </a:lnTo>
                <a:lnTo>
                  <a:pt x="16934" y="110067"/>
                </a:lnTo>
                <a:lnTo>
                  <a:pt x="16934" y="101600"/>
                </a:lnTo>
                <a:lnTo>
                  <a:pt x="16934" y="84667"/>
                </a:lnTo>
                <a:lnTo>
                  <a:pt x="16934" y="76200"/>
                </a:lnTo>
                <a:lnTo>
                  <a:pt x="25400" y="67733"/>
                </a:lnTo>
                <a:lnTo>
                  <a:pt x="25400" y="50800"/>
                </a:lnTo>
                <a:lnTo>
                  <a:pt x="25400" y="50800"/>
                </a:lnTo>
                <a:lnTo>
                  <a:pt x="33867" y="42333"/>
                </a:lnTo>
                <a:lnTo>
                  <a:pt x="42333" y="33867"/>
                </a:lnTo>
                <a:lnTo>
                  <a:pt x="42333" y="33867"/>
                </a:lnTo>
                <a:lnTo>
                  <a:pt x="59267" y="25400"/>
                </a:lnTo>
                <a:lnTo>
                  <a:pt x="59267" y="25400"/>
                </a:lnTo>
                <a:lnTo>
                  <a:pt x="67734" y="33867"/>
                </a:lnTo>
                <a:lnTo>
                  <a:pt x="76200" y="33867"/>
                </a:lnTo>
                <a:lnTo>
                  <a:pt x="84667" y="42333"/>
                </a:lnTo>
                <a:lnTo>
                  <a:pt x="84667" y="50800"/>
                </a:lnTo>
                <a:lnTo>
                  <a:pt x="93134" y="67733"/>
                </a:lnTo>
                <a:lnTo>
                  <a:pt x="101600" y="76200"/>
                </a:lnTo>
                <a:lnTo>
                  <a:pt x="110067" y="93133"/>
                </a:lnTo>
                <a:lnTo>
                  <a:pt x="110067" y="110067"/>
                </a:lnTo>
                <a:lnTo>
                  <a:pt x="118533" y="118533"/>
                </a:lnTo>
                <a:lnTo>
                  <a:pt x="118533" y="135467"/>
                </a:lnTo>
                <a:lnTo>
                  <a:pt x="118533" y="143933"/>
                </a:lnTo>
                <a:lnTo>
                  <a:pt x="118533" y="160867"/>
                </a:lnTo>
                <a:lnTo>
                  <a:pt x="127001" y="169333"/>
                </a:lnTo>
                <a:lnTo>
                  <a:pt x="127001" y="186267"/>
                </a:lnTo>
                <a:lnTo>
                  <a:pt x="127001" y="186267"/>
                </a:lnTo>
                <a:lnTo>
                  <a:pt x="127001" y="194733"/>
                </a:lnTo>
                <a:lnTo>
                  <a:pt x="135467" y="203200"/>
                </a:lnTo>
                <a:lnTo>
                  <a:pt x="135467" y="211667"/>
                </a:lnTo>
                <a:lnTo>
                  <a:pt x="135467" y="211667"/>
                </a:lnTo>
                <a:lnTo>
                  <a:pt x="135467" y="211667"/>
                </a:lnTo>
                <a:lnTo>
                  <a:pt x="135467" y="211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8382000" y="3623733"/>
            <a:ext cx="93134" cy="8468"/>
          </a:xfrm>
          <a:custGeom>
            <a:avLst/>
            <a:gdLst/>
            <a:ahLst/>
            <a:cxnLst/>
            <a:rect l="0" t="0" r="0" b="0"/>
            <a:pathLst>
              <a:path w="93134" h="8468">
                <a:moveTo>
                  <a:pt x="0" y="8467"/>
                </a:moveTo>
                <a:lnTo>
                  <a:pt x="0" y="8467"/>
                </a:lnTo>
                <a:lnTo>
                  <a:pt x="8467" y="8467"/>
                </a:lnTo>
                <a:lnTo>
                  <a:pt x="8467" y="8467"/>
                </a:lnTo>
                <a:lnTo>
                  <a:pt x="8467" y="0"/>
                </a:lnTo>
                <a:lnTo>
                  <a:pt x="16933" y="0"/>
                </a:lnTo>
                <a:lnTo>
                  <a:pt x="25400" y="0"/>
                </a:lnTo>
                <a:lnTo>
                  <a:pt x="33866" y="0"/>
                </a:lnTo>
                <a:lnTo>
                  <a:pt x="42334" y="0"/>
                </a:lnTo>
                <a:lnTo>
                  <a:pt x="59267" y="0"/>
                </a:lnTo>
                <a:lnTo>
                  <a:pt x="67733" y="0"/>
                </a:lnTo>
                <a:lnTo>
                  <a:pt x="76200" y="0"/>
                </a:lnTo>
                <a:lnTo>
                  <a:pt x="84667" y="0"/>
                </a:lnTo>
                <a:lnTo>
                  <a:pt x="84667" y="0"/>
                </a:lnTo>
                <a:lnTo>
                  <a:pt x="93133" y="0"/>
                </a:lnTo>
                <a:lnTo>
                  <a:pt x="931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8407400" y="3691467"/>
            <a:ext cx="143934" cy="8467"/>
          </a:xfrm>
          <a:custGeom>
            <a:avLst/>
            <a:gdLst/>
            <a:ahLst/>
            <a:cxnLst/>
            <a:rect l="0" t="0" r="0" b="0"/>
            <a:pathLst>
              <a:path w="143934" h="8467">
                <a:moveTo>
                  <a:pt x="0" y="0"/>
                </a:moveTo>
                <a:lnTo>
                  <a:pt x="0" y="0"/>
                </a:lnTo>
                <a:lnTo>
                  <a:pt x="0" y="0"/>
                </a:lnTo>
                <a:lnTo>
                  <a:pt x="8466" y="0"/>
                </a:lnTo>
                <a:lnTo>
                  <a:pt x="8466" y="8466"/>
                </a:lnTo>
                <a:lnTo>
                  <a:pt x="16934" y="8466"/>
                </a:lnTo>
                <a:lnTo>
                  <a:pt x="33867" y="8466"/>
                </a:lnTo>
                <a:lnTo>
                  <a:pt x="50800" y="8466"/>
                </a:lnTo>
                <a:lnTo>
                  <a:pt x="76200" y="8466"/>
                </a:lnTo>
                <a:lnTo>
                  <a:pt x="101600" y="8466"/>
                </a:lnTo>
                <a:lnTo>
                  <a:pt x="127000" y="8466"/>
                </a:lnTo>
                <a:lnTo>
                  <a:pt x="127000" y="8466"/>
                </a:lnTo>
                <a:lnTo>
                  <a:pt x="143933" y="8466"/>
                </a:lnTo>
                <a:lnTo>
                  <a:pt x="143933"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8805334" y="3530600"/>
            <a:ext cx="228601" cy="245534"/>
          </a:xfrm>
          <a:custGeom>
            <a:avLst/>
            <a:gdLst/>
            <a:ahLst/>
            <a:cxnLst/>
            <a:rect l="0" t="0" r="0" b="0"/>
            <a:pathLst>
              <a:path w="228601" h="245534">
                <a:moveTo>
                  <a:pt x="186266" y="110067"/>
                </a:moveTo>
                <a:lnTo>
                  <a:pt x="186266" y="101600"/>
                </a:lnTo>
                <a:lnTo>
                  <a:pt x="177799" y="101600"/>
                </a:lnTo>
                <a:lnTo>
                  <a:pt x="177799" y="101600"/>
                </a:lnTo>
                <a:lnTo>
                  <a:pt x="169333" y="101600"/>
                </a:lnTo>
                <a:lnTo>
                  <a:pt x="169333" y="101600"/>
                </a:lnTo>
                <a:lnTo>
                  <a:pt x="160866" y="101600"/>
                </a:lnTo>
                <a:lnTo>
                  <a:pt x="160866" y="101600"/>
                </a:lnTo>
                <a:lnTo>
                  <a:pt x="152400" y="101600"/>
                </a:lnTo>
                <a:lnTo>
                  <a:pt x="152400" y="110067"/>
                </a:lnTo>
                <a:lnTo>
                  <a:pt x="152400" y="110067"/>
                </a:lnTo>
                <a:lnTo>
                  <a:pt x="152400" y="110067"/>
                </a:lnTo>
                <a:lnTo>
                  <a:pt x="152400" y="118533"/>
                </a:lnTo>
                <a:lnTo>
                  <a:pt x="152400" y="118533"/>
                </a:lnTo>
                <a:lnTo>
                  <a:pt x="152400" y="118533"/>
                </a:lnTo>
                <a:lnTo>
                  <a:pt x="152400" y="118533"/>
                </a:lnTo>
                <a:lnTo>
                  <a:pt x="152400" y="118533"/>
                </a:lnTo>
                <a:lnTo>
                  <a:pt x="160866" y="118533"/>
                </a:lnTo>
                <a:lnTo>
                  <a:pt x="160866" y="118533"/>
                </a:lnTo>
                <a:lnTo>
                  <a:pt x="152400" y="110067"/>
                </a:lnTo>
                <a:lnTo>
                  <a:pt x="152400" y="101600"/>
                </a:lnTo>
                <a:lnTo>
                  <a:pt x="152400" y="93133"/>
                </a:lnTo>
                <a:lnTo>
                  <a:pt x="152400" y="84667"/>
                </a:lnTo>
                <a:lnTo>
                  <a:pt x="152400" y="76200"/>
                </a:lnTo>
                <a:lnTo>
                  <a:pt x="152400" y="67733"/>
                </a:lnTo>
                <a:lnTo>
                  <a:pt x="152400" y="59267"/>
                </a:lnTo>
                <a:lnTo>
                  <a:pt x="143932" y="50800"/>
                </a:lnTo>
                <a:lnTo>
                  <a:pt x="143932" y="33867"/>
                </a:lnTo>
                <a:lnTo>
                  <a:pt x="143932" y="25400"/>
                </a:lnTo>
                <a:lnTo>
                  <a:pt x="135466" y="16933"/>
                </a:lnTo>
                <a:lnTo>
                  <a:pt x="126999" y="8467"/>
                </a:lnTo>
                <a:lnTo>
                  <a:pt x="126999" y="0"/>
                </a:lnTo>
                <a:lnTo>
                  <a:pt x="110066" y="0"/>
                </a:lnTo>
                <a:lnTo>
                  <a:pt x="101599" y="0"/>
                </a:lnTo>
                <a:lnTo>
                  <a:pt x="93133" y="0"/>
                </a:lnTo>
                <a:lnTo>
                  <a:pt x="84666" y="0"/>
                </a:lnTo>
                <a:lnTo>
                  <a:pt x="76200" y="0"/>
                </a:lnTo>
                <a:lnTo>
                  <a:pt x="67732" y="8467"/>
                </a:lnTo>
                <a:lnTo>
                  <a:pt x="50799" y="16933"/>
                </a:lnTo>
                <a:lnTo>
                  <a:pt x="42333" y="25400"/>
                </a:lnTo>
                <a:lnTo>
                  <a:pt x="33866" y="33867"/>
                </a:lnTo>
                <a:lnTo>
                  <a:pt x="25399" y="50800"/>
                </a:lnTo>
                <a:lnTo>
                  <a:pt x="16933" y="67733"/>
                </a:lnTo>
                <a:lnTo>
                  <a:pt x="16933" y="84667"/>
                </a:lnTo>
                <a:lnTo>
                  <a:pt x="8466" y="93133"/>
                </a:lnTo>
                <a:lnTo>
                  <a:pt x="0" y="110067"/>
                </a:lnTo>
                <a:lnTo>
                  <a:pt x="0" y="127000"/>
                </a:lnTo>
                <a:lnTo>
                  <a:pt x="0" y="143933"/>
                </a:lnTo>
                <a:lnTo>
                  <a:pt x="0" y="160867"/>
                </a:lnTo>
                <a:lnTo>
                  <a:pt x="0" y="177800"/>
                </a:lnTo>
                <a:lnTo>
                  <a:pt x="8466" y="186267"/>
                </a:lnTo>
                <a:lnTo>
                  <a:pt x="16933" y="203200"/>
                </a:lnTo>
                <a:lnTo>
                  <a:pt x="16933" y="211667"/>
                </a:lnTo>
                <a:lnTo>
                  <a:pt x="33866" y="220133"/>
                </a:lnTo>
                <a:lnTo>
                  <a:pt x="42333" y="228600"/>
                </a:lnTo>
                <a:lnTo>
                  <a:pt x="50799" y="237067"/>
                </a:lnTo>
                <a:lnTo>
                  <a:pt x="59266" y="237067"/>
                </a:lnTo>
                <a:lnTo>
                  <a:pt x="67732" y="237067"/>
                </a:lnTo>
                <a:lnTo>
                  <a:pt x="76200" y="237067"/>
                </a:lnTo>
                <a:lnTo>
                  <a:pt x="84666" y="228600"/>
                </a:lnTo>
                <a:lnTo>
                  <a:pt x="93133" y="228600"/>
                </a:lnTo>
                <a:lnTo>
                  <a:pt x="101599" y="220133"/>
                </a:lnTo>
                <a:lnTo>
                  <a:pt x="110066" y="211667"/>
                </a:lnTo>
                <a:lnTo>
                  <a:pt x="118533" y="203200"/>
                </a:lnTo>
                <a:lnTo>
                  <a:pt x="126999" y="194733"/>
                </a:lnTo>
                <a:lnTo>
                  <a:pt x="126999" y="186267"/>
                </a:lnTo>
                <a:lnTo>
                  <a:pt x="135466" y="169333"/>
                </a:lnTo>
                <a:lnTo>
                  <a:pt x="135466" y="152400"/>
                </a:lnTo>
                <a:lnTo>
                  <a:pt x="135466" y="143933"/>
                </a:lnTo>
                <a:lnTo>
                  <a:pt x="143932" y="135467"/>
                </a:lnTo>
                <a:lnTo>
                  <a:pt x="143932" y="127000"/>
                </a:lnTo>
                <a:lnTo>
                  <a:pt x="143932" y="118533"/>
                </a:lnTo>
                <a:lnTo>
                  <a:pt x="143932" y="101600"/>
                </a:lnTo>
                <a:lnTo>
                  <a:pt x="143932" y="101600"/>
                </a:lnTo>
                <a:lnTo>
                  <a:pt x="143932" y="93133"/>
                </a:lnTo>
                <a:lnTo>
                  <a:pt x="143932" y="93133"/>
                </a:lnTo>
                <a:lnTo>
                  <a:pt x="143932" y="93133"/>
                </a:lnTo>
                <a:lnTo>
                  <a:pt x="143932" y="84667"/>
                </a:lnTo>
                <a:lnTo>
                  <a:pt x="143932" y="84667"/>
                </a:lnTo>
                <a:lnTo>
                  <a:pt x="143932" y="93133"/>
                </a:lnTo>
                <a:lnTo>
                  <a:pt x="143932" y="93133"/>
                </a:lnTo>
                <a:lnTo>
                  <a:pt x="143932" y="93133"/>
                </a:lnTo>
                <a:lnTo>
                  <a:pt x="143932" y="101600"/>
                </a:lnTo>
                <a:lnTo>
                  <a:pt x="143932" y="110067"/>
                </a:lnTo>
                <a:lnTo>
                  <a:pt x="135466" y="127000"/>
                </a:lnTo>
                <a:lnTo>
                  <a:pt x="135466" y="135467"/>
                </a:lnTo>
                <a:lnTo>
                  <a:pt x="135466" y="143933"/>
                </a:lnTo>
                <a:lnTo>
                  <a:pt x="143932" y="160867"/>
                </a:lnTo>
                <a:lnTo>
                  <a:pt x="143932" y="169333"/>
                </a:lnTo>
                <a:lnTo>
                  <a:pt x="143932" y="186267"/>
                </a:lnTo>
                <a:lnTo>
                  <a:pt x="152400" y="194733"/>
                </a:lnTo>
                <a:lnTo>
                  <a:pt x="152400" y="203200"/>
                </a:lnTo>
                <a:lnTo>
                  <a:pt x="160866" y="211667"/>
                </a:lnTo>
                <a:lnTo>
                  <a:pt x="160866" y="220133"/>
                </a:lnTo>
                <a:lnTo>
                  <a:pt x="169333" y="228600"/>
                </a:lnTo>
                <a:lnTo>
                  <a:pt x="177799" y="237067"/>
                </a:lnTo>
                <a:lnTo>
                  <a:pt x="186266" y="237067"/>
                </a:lnTo>
                <a:lnTo>
                  <a:pt x="194733" y="245533"/>
                </a:lnTo>
                <a:lnTo>
                  <a:pt x="211666" y="245533"/>
                </a:lnTo>
                <a:lnTo>
                  <a:pt x="220132" y="245533"/>
                </a:lnTo>
                <a:lnTo>
                  <a:pt x="220132" y="245533"/>
                </a:lnTo>
                <a:lnTo>
                  <a:pt x="228600" y="245533"/>
                </a:lnTo>
                <a:lnTo>
                  <a:pt x="228600"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9135533" y="3784600"/>
            <a:ext cx="16935" cy="143934"/>
          </a:xfrm>
          <a:custGeom>
            <a:avLst/>
            <a:gdLst/>
            <a:ahLst/>
            <a:cxnLst/>
            <a:rect l="0" t="0" r="0" b="0"/>
            <a:pathLst>
              <a:path w="16935" h="143934">
                <a:moveTo>
                  <a:pt x="0" y="0"/>
                </a:moveTo>
                <a:lnTo>
                  <a:pt x="8467" y="8467"/>
                </a:lnTo>
                <a:lnTo>
                  <a:pt x="8467" y="8467"/>
                </a:lnTo>
                <a:lnTo>
                  <a:pt x="8467" y="8467"/>
                </a:lnTo>
                <a:lnTo>
                  <a:pt x="8467" y="16933"/>
                </a:lnTo>
                <a:lnTo>
                  <a:pt x="8467" y="25400"/>
                </a:lnTo>
                <a:lnTo>
                  <a:pt x="8467" y="33867"/>
                </a:lnTo>
                <a:lnTo>
                  <a:pt x="8467" y="42333"/>
                </a:lnTo>
                <a:lnTo>
                  <a:pt x="8467" y="50800"/>
                </a:lnTo>
                <a:lnTo>
                  <a:pt x="8467" y="67733"/>
                </a:lnTo>
                <a:lnTo>
                  <a:pt x="8467" y="76200"/>
                </a:lnTo>
                <a:lnTo>
                  <a:pt x="8467" y="84667"/>
                </a:lnTo>
                <a:lnTo>
                  <a:pt x="8467" y="93133"/>
                </a:lnTo>
                <a:lnTo>
                  <a:pt x="8467" y="101600"/>
                </a:lnTo>
                <a:lnTo>
                  <a:pt x="8467" y="118533"/>
                </a:lnTo>
                <a:lnTo>
                  <a:pt x="8467" y="118533"/>
                </a:lnTo>
                <a:lnTo>
                  <a:pt x="16934" y="135467"/>
                </a:lnTo>
                <a:lnTo>
                  <a:pt x="16934" y="135467"/>
                </a:lnTo>
                <a:lnTo>
                  <a:pt x="16934" y="135467"/>
                </a:lnTo>
                <a:lnTo>
                  <a:pt x="16934" y="143933"/>
                </a:lnTo>
                <a:lnTo>
                  <a:pt x="16934" y="143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9330266" y="3556000"/>
            <a:ext cx="8469" cy="211668"/>
          </a:xfrm>
          <a:custGeom>
            <a:avLst/>
            <a:gdLst/>
            <a:ahLst/>
            <a:cxnLst/>
            <a:rect l="0" t="0" r="0" b="0"/>
            <a:pathLst>
              <a:path w="8469" h="211668">
                <a:moveTo>
                  <a:pt x="8468" y="0"/>
                </a:moveTo>
                <a:lnTo>
                  <a:pt x="8468" y="8467"/>
                </a:lnTo>
                <a:lnTo>
                  <a:pt x="8468" y="8467"/>
                </a:lnTo>
                <a:lnTo>
                  <a:pt x="8468" y="16933"/>
                </a:lnTo>
                <a:lnTo>
                  <a:pt x="8468" y="25400"/>
                </a:lnTo>
                <a:lnTo>
                  <a:pt x="8468" y="33867"/>
                </a:lnTo>
                <a:lnTo>
                  <a:pt x="8468" y="42333"/>
                </a:lnTo>
                <a:lnTo>
                  <a:pt x="8468" y="59267"/>
                </a:lnTo>
                <a:lnTo>
                  <a:pt x="8468" y="76200"/>
                </a:lnTo>
                <a:lnTo>
                  <a:pt x="8468" y="93133"/>
                </a:lnTo>
                <a:lnTo>
                  <a:pt x="8468" y="110067"/>
                </a:lnTo>
                <a:lnTo>
                  <a:pt x="8468" y="127000"/>
                </a:lnTo>
                <a:lnTo>
                  <a:pt x="8468" y="143933"/>
                </a:lnTo>
                <a:lnTo>
                  <a:pt x="8468" y="160867"/>
                </a:lnTo>
                <a:lnTo>
                  <a:pt x="8468" y="169333"/>
                </a:lnTo>
                <a:lnTo>
                  <a:pt x="8468" y="186267"/>
                </a:lnTo>
                <a:lnTo>
                  <a:pt x="8468" y="194733"/>
                </a:lnTo>
                <a:lnTo>
                  <a:pt x="8468" y="203200"/>
                </a:lnTo>
                <a:lnTo>
                  <a:pt x="8468" y="211667"/>
                </a:lnTo>
                <a:lnTo>
                  <a:pt x="8468" y="211667"/>
                </a:lnTo>
                <a:lnTo>
                  <a:pt x="8468" y="211667"/>
                </a:lnTo>
                <a:lnTo>
                  <a:pt x="8468" y="211667"/>
                </a:lnTo>
                <a:lnTo>
                  <a:pt x="0" y="211667"/>
                </a:lnTo>
                <a:lnTo>
                  <a:pt x="0" y="211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9228667" y="3649133"/>
            <a:ext cx="194734" cy="8468"/>
          </a:xfrm>
          <a:custGeom>
            <a:avLst/>
            <a:gdLst/>
            <a:ahLst/>
            <a:cxnLst/>
            <a:rect l="0" t="0" r="0" b="0"/>
            <a:pathLst>
              <a:path w="194734" h="8468">
                <a:moveTo>
                  <a:pt x="0" y="8467"/>
                </a:moveTo>
                <a:lnTo>
                  <a:pt x="0" y="8467"/>
                </a:lnTo>
                <a:lnTo>
                  <a:pt x="0" y="8467"/>
                </a:lnTo>
                <a:lnTo>
                  <a:pt x="8466" y="8467"/>
                </a:lnTo>
                <a:lnTo>
                  <a:pt x="8466" y="8467"/>
                </a:lnTo>
                <a:lnTo>
                  <a:pt x="8466" y="8467"/>
                </a:lnTo>
                <a:lnTo>
                  <a:pt x="25399" y="8467"/>
                </a:lnTo>
                <a:lnTo>
                  <a:pt x="33867" y="8467"/>
                </a:lnTo>
                <a:lnTo>
                  <a:pt x="42333" y="8467"/>
                </a:lnTo>
                <a:lnTo>
                  <a:pt x="59266" y="8467"/>
                </a:lnTo>
                <a:lnTo>
                  <a:pt x="76200" y="8467"/>
                </a:lnTo>
                <a:lnTo>
                  <a:pt x="93133" y="8467"/>
                </a:lnTo>
                <a:lnTo>
                  <a:pt x="110067" y="0"/>
                </a:lnTo>
                <a:lnTo>
                  <a:pt x="135466" y="0"/>
                </a:lnTo>
                <a:lnTo>
                  <a:pt x="152400" y="0"/>
                </a:lnTo>
                <a:lnTo>
                  <a:pt x="169333" y="0"/>
                </a:lnTo>
                <a:lnTo>
                  <a:pt x="177799" y="0"/>
                </a:lnTo>
                <a:lnTo>
                  <a:pt x="177799" y="0"/>
                </a:lnTo>
                <a:lnTo>
                  <a:pt x="194733" y="0"/>
                </a:lnTo>
                <a:lnTo>
                  <a:pt x="1947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9499600" y="3530600"/>
            <a:ext cx="177801" cy="262468"/>
          </a:xfrm>
          <a:custGeom>
            <a:avLst/>
            <a:gdLst/>
            <a:ahLst/>
            <a:cxnLst/>
            <a:rect l="0" t="0" r="0" b="0"/>
            <a:pathLst>
              <a:path w="177801" h="262468">
                <a:moveTo>
                  <a:pt x="84667" y="143933"/>
                </a:moveTo>
                <a:lnTo>
                  <a:pt x="93133" y="143933"/>
                </a:lnTo>
                <a:lnTo>
                  <a:pt x="93133" y="143933"/>
                </a:lnTo>
                <a:lnTo>
                  <a:pt x="101600" y="143933"/>
                </a:lnTo>
                <a:lnTo>
                  <a:pt x="110067" y="135467"/>
                </a:lnTo>
                <a:lnTo>
                  <a:pt x="110067" y="135467"/>
                </a:lnTo>
                <a:lnTo>
                  <a:pt x="118533" y="127000"/>
                </a:lnTo>
                <a:lnTo>
                  <a:pt x="127000" y="118533"/>
                </a:lnTo>
                <a:lnTo>
                  <a:pt x="135466" y="110067"/>
                </a:lnTo>
                <a:lnTo>
                  <a:pt x="135466" y="101600"/>
                </a:lnTo>
                <a:lnTo>
                  <a:pt x="143934" y="93133"/>
                </a:lnTo>
                <a:lnTo>
                  <a:pt x="143934" y="76200"/>
                </a:lnTo>
                <a:lnTo>
                  <a:pt x="143934" y="67733"/>
                </a:lnTo>
                <a:lnTo>
                  <a:pt x="143934" y="50800"/>
                </a:lnTo>
                <a:lnTo>
                  <a:pt x="135466" y="42333"/>
                </a:lnTo>
                <a:lnTo>
                  <a:pt x="135466" y="25400"/>
                </a:lnTo>
                <a:lnTo>
                  <a:pt x="127000" y="16933"/>
                </a:lnTo>
                <a:lnTo>
                  <a:pt x="118533" y="8467"/>
                </a:lnTo>
                <a:lnTo>
                  <a:pt x="110067" y="0"/>
                </a:lnTo>
                <a:lnTo>
                  <a:pt x="101600" y="0"/>
                </a:lnTo>
                <a:lnTo>
                  <a:pt x="93133" y="0"/>
                </a:lnTo>
                <a:lnTo>
                  <a:pt x="84667" y="0"/>
                </a:lnTo>
                <a:lnTo>
                  <a:pt x="67734" y="0"/>
                </a:lnTo>
                <a:lnTo>
                  <a:pt x="59266" y="0"/>
                </a:lnTo>
                <a:lnTo>
                  <a:pt x="50800" y="8467"/>
                </a:lnTo>
                <a:lnTo>
                  <a:pt x="42333" y="16933"/>
                </a:lnTo>
                <a:lnTo>
                  <a:pt x="33867" y="33867"/>
                </a:lnTo>
                <a:lnTo>
                  <a:pt x="25400" y="50800"/>
                </a:lnTo>
                <a:lnTo>
                  <a:pt x="16933" y="59267"/>
                </a:lnTo>
                <a:lnTo>
                  <a:pt x="8467" y="76200"/>
                </a:lnTo>
                <a:lnTo>
                  <a:pt x="8467" y="93133"/>
                </a:lnTo>
                <a:lnTo>
                  <a:pt x="0" y="118533"/>
                </a:lnTo>
                <a:lnTo>
                  <a:pt x="0" y="135467"/>
                </a:lnTo>
                <a:lnTo>
                  <a:pt x="0" y="152400"/>
                </a:lnTo>
                <a:lnTo>
                  <a:pt x="8467" y="169333"/>
                </a:lnTo>
                <a:lnTo>
                  <a:pt x="8467" y="186267"/>
                </a:lnTo>
                <a:lnTo>
                  <a:pt x="16933" y="194733"/>
                </a:lnTo>
                <a:lnTo>
                  <a:pt x="25400" y="203200"/>
                </a:lnTo>
                <a:lnTo>
                  <a:pt x="25400" y="220133"/>
                </a:lnTo>
                <a:lnTo>
                  <a:pt x="33867" y="220133"/>
                </a:lnTo>
                <a:lnTo>
                  <a:pt x="42333" y="228600"/>
                </a:lnTo>
                <a:lnTo>
                  <a:pt x="50800" y="228600"/>
                </a:lnTo>
                <a:lnTo>
                  <a:pt x="59266" y="228600"/>
                </a:lnTo>
                <a:lnTo>
                  <a:pt x="67734" y="228600"/>
                </a:lnTo>
                <a:lnTo>
                  <a:pt x="76200" y="220133"/>
                </a:lnTo>
                <a:lnTo>
                  <a:pt x="84667" y="211667"/>
                </a:lnTo>
                <a:lnTo>
                  <a:pt x="93133" y="203200"/>
                </a:lnTo>
                <a:lnTo>
                  <a:pt x="101600" y="194733"/>
                </a:lnTo>
                <a:lnTo>
                  <a:pt x="110067" y="177800"/>
                </a:lnTo>
                <a:lnTo>
                  <a:pt x="118533" y="160867"/>
                </a:lnTo>
                <a:lnTo>
                  <a:pt x="118533" y="152400"/>
                </a:lnTo>
                <a:lnTo>
                  <a:pt x="127000" y="135467"/>
                </a:lnTo>
                <a:lnTo>
                  <a:pt x="135466" y="127000"/>
                </a:lnTo>
                <a:lnTo>
                  <a:pt x="135466" y="110067"/>
                </a:lnTo>
                <a:lnTo>
                  <a:pt x="135466" y="101600"/>
                </a:lnTo>
                <a:lnTo>
                  <a:pt x="135466" y="93133"/>
                </a:lnTo>
                <a:lnTo>
                  <a:pt x="135466" y="93133"/>
                </a:lnTo>
                <a:lnTo>
                  <a:pt x="135466" y="93133"/>
                </a:lnTo>
                <a:lnTo>
                  <a:pt x="135466" y="84667"/>
                </a:lnTo>
                <a:lnTo>
                  <a:pt x="135466" y="84667"/>
                </a:lnTo>
                <a:lnTo>
                  <a:pt x="135466" y="84667"/>
                </a:lnTo>
                <a:lnTo>
                  <a:pt x="135466" y="84667"/>
                </a:lnTo>
                <a:lnTo>
                  <a:pt x="135466" y="93133"/>
                </a:lnTo>
                <a:lnTo>
                  <a:pt x="135466" y="93133"/>
                </a:lnTo>
                <a:lnTo>
                  <a:pt x="135466" y="110067"/>
                </a:lnTo>
                <a:lnTo>
                  <a:pt x="135466" y="127000"/>
                </a:lnTo>
                <a:lnTo>
                  <a:pt x="135466" y="135467"/>
                </a:lnTo>
                <a:lnTo>
                  <a:pt x="135466" y="152400"/>
                </a:lnTo>
                <a:lnTo>
                  <a:pt x="143934" y="169333"/>
                </a:lnTo>
                <a:lnTo>
                  <a:pt x="143934" y="186267"/>
                </a:lnTo>
                <a:lnTo>
                  <a:pt x="152400" y="203200"/>
                </a:lnTo>
                <a:lnTo>
                  <a:pt x="152400" y="220133"/>
                </a:lnTo>
                <a:lnTo>
                  <a:pt x="160867" y="228600"/>
                </a:lnTo>
                <a:lnTo>
                  <a:pt x="160867" y="237067"/>
                </a:lnTo>
                <a:lnTo>
                  <a:pt x="169333" y="245533"/>
                </a:lnTo>
                <a:lnTo>
                  <a:pt x="169333" y="254000"/>
                </a:lnTo>
                <a:lnTo>
                  <a:pt x="169333" y="262467"/>
                </a:lnTo>
                <a:lnTo>
                  <a:pt x="177800" y="262467"/>
                </a:lnTo>
                <a:lnTo>
                  <a:pt x="177800" y="262467"/>
                </a:lnTo>
                <a:lnTo>
                  <a:pt x="177800" y="262467"/>
                </a:lnTo>
                <a:lnTo>
                  <a:pt x="177800" y="262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9753600" y="3750733"/>
            <a:ext cx="135467" cy="169335"/>
          </a:xfrm>
          <a:custGeom>
            <a:avLst/>
            <a:gdLst/>
            <a:ahLst/>
            <a:cxnLst/>
            <a:rect l="0" t="0" r="0" b="0"/>
            <a:pathLst>
              <a:path w="135467" h="169335">
                <a:moveTo>
                  <a:pt x="8467" y="25400"/>
                </a:moveTo>
                <a:lnTo>
                  <a:pt x="8467" y="25400"/>
                </a:lnTo>
                <a:lnTo>
                  <a:pt x="8467" y="25400"/>
                </a:lnTo>
                <a:lnTo>
                  <a:pt x="8467" y="16934"/>
                </a:lnTo>
                <a:lnTo>
                  <a:pt x="8467" y="16934"/>
                </a:lnTo>
                <a:lnTo>
                  <a:pt x="8467" y="16934"/>
                </a:lnTo>
                <a:lnTo>
                  <a:pt x="16934" y="8467"/>
                </a:lnTo>
                <a:lnTo>
                  <a:pt x="16934" y="8467"/>
                </a:lnTo>
                <a:lnTo>
                  <a:pt x="25400" y="8467"/>
                </a:lnTo>
                <a:lnTo>
                  <a:pt x="25400" y="8467"/>
                </a:lnTo>
                <a:lnTo>
                  <a:pt x="33866" y="0"/>
                </a:lnTo>
                <a:lnTo>
                  <a:pt x="42334" y="0"/>
                </a:lnTo>
                <a:lnTo>
                  <a:pt x="50800" y="0"/>
                </a:lnTo>
                <a:lnTo>
                  <a:pt x="50800" y="0"/>
                </a:lnTo>
                <a:lnTo>
                  <a:pt x="59266" y="8467"/>
                </a:lnTo>
                <a:lnTo>
                  <a:pt x="59266" y="8467"/>
                </a:lnTo>
                <a:lnTo>
                  <a:pt x="67733" y="16934"/>
                </a:lnTo>
                <a:lnTo>
                  <a:pt x="67733" y="25400"/>
                </a:lnTo>
                <a:lnTo>
                  <a:pt x="67733" y="25400"/>
                </a:lnTo>
                <a:lnTo>
                  <a:pt x="67733" y="42334"/>
                </a:lnTo>
                <a:lnTo>
                  <a:pt x="59266" y="50800"/>
                </a:lnTo>
                <a:lnTo>
                  <a:pt x="59266" y="59267"/>
                </a:lnTo>
                <a:lnTo>
                  <a:pt x="50800" y="67734"/>
                </a:lnTo>
                <a:lnTo>
                  <a:pt x="42334" y="76200"/>
                </a:lnTo>
                <a:lnTo>
                  <a:pt x="33866" y="84667"/>
                </a:lnTo>
                <a:lnTo>
                  <a:pt x="25400" y="101600"/>
                </a:lnTo>
                <a:lnTo>
                  <a:pt x="16934" y="110067"/>
                </a:lnTo>
                <a:lnTo>
                  <a:pt x="16934" y="118534"/>
                </a:lnTo>
                <a:lnTo>
                  <a:pt x="8467" y="127000"/>
                </a:lnTo>
                <a:lnTo>
                  <a:pt x="8467" y="127000"/>
                </a:lnTo>
                <a:lnTo>
                  <a:pt x="0" y="135467"/>
                </a:lnTo>
                <a:lnTo>
                  <a:pt x="0" y="143934"/>
                </a:lnTo>
                <a:lnTo>
                  <a:pt x="0" y="152400"/>
                </a:lnTo>
                <a:lnTo>
                  <a:pt x="8467" y="152400"/>
                </a:lnTo>
                <a:lnTo>
                  <a:pt x="8467" y="160867"/>
                </a:lnTo>
                <a:lnTo>
                  <a:pt x="16934" y="160867"/>
                </a:lnTo>
                <a:lnTo>
                  <a:pt x="16934" y="160867"/>
                </a:lnTo>
                <a:lnTo>
                  <a:pt x="25400" y="169334"/>
                </a:lnTo>
                <a:lnTo>
                  <a:pt x="42334" y="169334"/>
                </a:lnTo>
                <a:lnTo>
                  <a:pt x="50800" y="169334"/>
                </a:lnTo>
                <a:lnTo>
                  <a:pt x="67733" y="169334"/>
                </a:lnTo>
                <a:lnTo>
                  <a:pt x="76200" y="169334"/>
                </a:lnTo>
                <a:lnTo>
                  <a:pt x="93134" y="169334"/>
                </a:lnTo>
                <a:lnTo>
                  <a:pt x="101600" y="169334"/>
                </a:lnTo>
                <a:lnTo>
                  <a:pt x="110066" y="169334"/>
                </a:lnTo>
                <a:lnTo>
                  <a:pt x="118534" y="169334"/>
                </a:lnTo>
                <a:lnTo>
                  <a:pt x="127000" y="160867"/>
                </a:lnTo>
                <a:lnTo>
                  <a:pt x="127000" y="160867"/>
                </a:lnTo>
                <a:lnTo>
                  <a:pt x="135466" y="160867"/>
                </a:lnTo>
                <a:lnTo>
                  <a:pt x="135466" y="160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9956800" y="3564467"/>
            <a:ext cx="16934" cy="220134"/>
          </a:xfrm>
          <a:custGeom>
            <a:avLst/>
            <a:gdLst/>
            <a:ahLst/>
            <a:cxnLst/>
            <a:rect l="0" t="0" r="0" b="0"/>
            <a:pathLst>
              <a:path w="16934" h="220134">
                <a:moveTo>
                  <a:pt x="0" y="0"/>
                </a:moveTo>
                <a:lnTo>
                  <a:pt x="0" y="8466"/>
                </a:lnTo>
                <a:lnTo>
                  <a:pt x="0" y="16933"/>
                </a:lnTo>
                <a:lnTo>
                  <a:pt x="0" y="16933"/>
                </a:lnTo>
                <a:lnTo>
                  <a:pt x="0" y="25400"/>
                </a:lnTo>
                <a:lnTo>
                  <a:pt x="0" y="33866"/>
                </a:lnTo>
                <a:lnTo>
                  <a:pt x="0" y="50800"/>
                </a:lnTo>
                <a:lnTo>
                  <a:pt x="0" y="59266"/>
                </a:lnTo>
                <a:lnTo>
                  <a:pt x="0" y="76200"/>
                </a:lnTo>
                <a:lnTo>
                  <a:pt x="0" y="93133"/>
                </a:lnTo>
                <a:lnTo>
                  <a:pt x="8466" y="110066"/>
                </a:lnTo>
                <a:lnTo>
                  <a:pt x="8466" y="127000"/>
                </a:lnTo>
                <a:lnTo>
                  <a:pt x="8466" y="152400"/>
                </a:lnTo>
                <a:lnTo>
                  <a:pt x="16933" y="160866"/>
                </a:lnTo>
                <a:lnTo>
                  <a:pt x="16933" y="177800"/>
                </a:lnTo>
                <a:lnTo>
                  <a:pt x="16933" y="194733"/>
                </a:lnTo>
                <a:lnTo>
                  <a:pt x="16933" y="203200"/>
                </a:lnTo>
                <a:lnTo>
                  <a:pt x="16933" y="211666"/>
                </a:lnTo>
                <a:lnTo>
                  <a:pt x="16933" y="220133"/>
                </a:lnTo>
                <a:lnTo>
                  <a:pt x="16933" y="220133"/>
                </a:lnTo>
                <a:lnTo>
                  <a:pt x="16933" y="220133"/>
                </a:lnTo>
                <a:lnTo>
                  <a:pt x="16933" y="220133"/>
                </a:lnTo>
                <a:lnTo>
                  <a:pt x="16933"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9855200" y="3657600"/>
            <a:ext cx="186267" cy="25401"/>
          </a:xfrm>
          <a:custGeom>
            <a:avLst/>
            <a:gdLst/>
            <a:ahLst/>
            <a:cxnLst/>
            <a:rect l="0" t="0" r="0" b="0"/>
            <a:pathLst>
              <a:path w="186267" h="25401">
                <a:moveTo>
                  <a:pt x="0" y="25400"/>
                </a:moveTo>
                <a:lnTo>
                  <a:pt x="0" y="25400"/>
                </a:lnTo>
                <a:lnTo>
                  <a:pt x="0" y="25400"/>
                </a:lnTo>
                <a:lnTo>
                  <a:pt x="0" y="25400"/>
                </a:lnTo>
                <a:lnTo>
                  <a:pt x="8466" y="25400"/>
                </a:lnTo>
                <a:lnTo>
                  <a:pt x="8466" y="16933"/>
                </a:lnTo>
                <a:lnTo>
                  <a:pt x="16934" y="16933"/>
                </a:lnTo>
                <a:lnTo>
                  <a:pt x="25400" y="16933"/>
                </a:lnTo>
                <a:lnTo>
                  <a:pt x="42333" y="16933"/>
                </a:lnTo>
                <a:lnTo>
                  <a:pt x="59267" y="16933"/>
                </a:lnTo>
                <a:lnTo>
                  <a:pt x="76200" y="8467"/>
                </a:lnTo>
                <a:lnTo>
                  <a:pt x="93134" y="8467"/>
                </a:lnTo>
                <a:lnTo>
                  <a:pt x="110066" y="8467"/>
                </a:lnTo>
                <a:lnTo>
                  <a:pt x="135467" y="8467"/>
                </a:lnTo>
                <a:lnTo>
                  <a:pt x="143934" y="8467"/>
                </a:lnTo>
                <a:lnTo>
                  <a:pt x="160866" y="8467"/>
                </a:lnTo>
                <a:lnTo>
                  <a:pt x="177800" y="0"/>
                </a:lnTo>
                <a:lnTo>
                  <a:pt x="177800" y="0"/>
                </a:lnTo>
                <a:lnTo>
                  <a:pt x="186266" y="0"/>
                </a:lnTo>
                <a:lnTo>
                  <a:pt x="186266"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10126133" y="3539067"/>
            <a:ext cx="186268" cy="254001"/>
          </a:xfrm>
          <a:custGeom>
            <a:avLst/>
            <a:gdLst/>
            <a:ahLst/>
            <a:cxnLst/>
            <a:rect l="0" t="0" r="0" b="0"/>
            <a:pathLst>
              <a:path w="186268" h="254001">
                <a:moveTo>
                  <a:pt x="118533" y="76200"/>
                </a:moveTo>
                <a:lnTo>
                  <a:pt x="118533" y="76200"/>
                </a:lnTo>
                <a:lnTo>
                  <a:pt x="127001" y="76200"/>
                </a:lnTo>
                <a:lnTo>
                  <a:pt x="127001" y="67733"/>
                </a:lnTo>
                <a:lnTo>
                  <a:pt x="135467" y="59266"/>
                </a:lnTo>
                <a:lnTo>
                  <a:pt x="135467" y="59266"/>
                </a:lnTo>
                <a:lnTo>
                  <a:pt x="135467" y="50800"/>
                </a:lnTo>
                <a:lnTo>
                  <a:pt x="135467" y="42333"/>
                </a:lnTo>
                <a:lnTo>
                  <a:pt x="135467" y="33866"/>
                </a:lnTo>
                <a:lnTo>
                  <a:pt x="135467" y="25400"/>
                </a:lnTo>
                <a:lnTo>
                  <a:pt x="127001" y="16933"/>
                </a:lnTo>
                <a:lnTo>
                  <a:pt x="118533" y="8466"/>
                </a:lnTo>
                <a:lnTo>
                  <a:pt x="110067" y="8466"/>
                </a:lnTo>
                <a:lnTo>
                  <a:pt x="101601" y="8466"/>
                </a:lnTo>
                <a:lnTo>
                  <a:pt x="84667" y="0"/>
                </a:lnTo>
                <a:lnTo>
                  <a:pt x="76200" y="0"/>
                </a:lnTo>
                <a:lnTo>
                  <a:pt x="67733" y="8466"/>
                </a:lnTo>
                <a:lnTo>
                  <a:pt x="50801" y="8466"/>
                </a:lnTo>
                <a:lnTo>
                  <a:pt x="42333" y="16933"/>
                </a:lnTo>
                <a:lnTo>
                  <a:pt x="25401" y="25400"/>
                </a:lnTo>
                <a:lnTo>
                  <a:pt x="16934" y="42333"/>
                </a:lnTo>
                <a:lnTo>
                  <a:pt x="8467" y="50800"/>
                </a:lnTo>
                <a:lnTo>
                  <a:pt x="8467" y="67733"/>
                </a:lnTo>
                <a:lnTo>
                  <a:pt x="0" y="84666"/>
                </a:lnTo>
                <a:lnTo>
                  <a:pt x="0" y="101600"/>
                </a:lnTo>
                <a:lnTo>
                  <a:pt x="0" y="118533"/>
                </a:lnTo>
                <a:lnTo>
                  <a:pt x="0" y="143933"/>
                </a:lnTo>
                <a:lnTo>
                  <a:pt x="8467" y="152400"/>
                </a:lnTo>
                <a:lnTo>
                  <a:pt x="8467" y="169333"/>
                </a:lnTo>
                <a:lnTo>
                  <a:pt x="16934" y="186266"/>
                </a:lnTo>
                <a:lnTo>
                  <a:pt x="25401" y="194733"/>
                </a:lnTo>
                <a:lnTo>
                  <a:pt x="33867" y="203200"/>
                </a:lnTo>
                <a:lnTo>
                  <a:pt x="42333" y="211666"/>
                </a:lnTo>
                <a:lnTo>
                  <a:pt x="50801" y="220133"/>
                </a:lnTo>
                <a:lnTo>
                  <a:pt x="59267" y="220133"/>
                </a:lnTo>
                <a:lnTo>
                  <a:pt x="67733" y="220133"/>
                </a:lnTo>
                <a:lnTo>
                  <a:pt x="76200" y="220133"/>
                </a:lnTo>
                <a:lnTo>
                  <a:pt x="84667" y="211666"/>
                </a:lnTo>
                <a:lnTo>
                  <a:pt x="93134" y="203200"/>
                </a:lnTo>
                <a:lnTo>
                  <a:pt x="93134" y="194733"/>
                </a:lnTo>
                <a:lnTo>
                  <a:pt x="101601" y="186266"/>
                </a:lnTo>
                <a:lnTo>
                  <a:pt x="110067" y="169333"/>
                </a:lnTo>
                <a:lnTo>
                  <a:pt x="110067" y="152400"/>
                </a:lnTo>
                <a:lnTo>
                  <a:pt x="118533" y="143933"/>
                </a:lnTo>
                <a:lnTo>
                  <a:pt x="118533" y="127000"/>
                </a:lnTo>
                <a:lnTo>
                  <a:pt x="118533" y="110066"/>
                </a:lnTo>
                <a:lnTo>
                  <a:pt x="127001" y="101600"/>
                </a:lnTo>
                <a:lnTo>
                  <a:pt x="127001" y="93133"/>
                </a:lnTo>
                <a:lnTo>
                  <a:pt x="127001" y="84666"/>
                </a:lnTo>
                <a:lnTo>
                  <a:pt x="127001" y="76200"/>
                </a:lnTo>
                <a:lnTo>
                  <a:pt x="127001" y="67733"/>
                </a:lnTo>
                <a:lnTo>
                  <a:pt x="127001" y="67733"/>
                </a:lnTo>
                <a:lnTo>
                  <a:pt x="127001" y="67733"/>
                </a:lnTo>
                <a:lnTo>
                  <a:pt x="127001" y="67733"/>
                </a:lnTo>
                <a:lnTo>
                  <a:pt x="127001" y="67733"/>
                </a:lnTo>
                <a:lnTo>
                  <a:pt x="127001" y="67733"/>
                </a:lnTo>
                <a:lnTo>
                  <a:pt x="127001" y="67733"/>
                </a:lnTo>
                <a:lnTo>
                  <a:pt x="127001" y="76200"/>
                </a:lnTo>
                <a:lnTo>
                  <a:pt x="127001" y="84666"/>
                </a:lnTo>
                <a:lnTo>
                  <a:pt x="127001" y="101600"/>
                </a:lnTo>
                <a:lnTo>
                  <a:pt x="127001" y="118533"/>
                </a:lnTo>
                <a:lnTo>
                  <a:pt x="127001" y="135466"/>
                </a:lnTo>
                <a:lnTo>
                  <a:pt x="127001" y="152400"/>
                </a:lnTo>
                <a:lnTo>
                  <a:pt x="127001" y="169333"/>
                </a:lnTo>
                <a:lnTo>
                  <a:pt x="135467" y="186266"/>
                </a:lnTo>
                <a:lnTo>
                  <a:pt x="143933" y="203200"/>
                </a:lnTo>
                <a:lnTo>
                  <a:pt x="143933" y="211666"/>
                </a:lnTo>
                <a:lnTo>
                  <a:pt x="152400" y="220133"/>
                </a:lnTo>
                <a:lnTo>
                  <a:pt x="160867" y="228600"/>
                </a:lnTo>
                <a:lnTo>
                  <a:pt x="169334" y="237066"/>
                </a:lnTo>
                <a:lnTo>
                  <a:pt x="177801" y="245533"/>
                </a:lnTo>
                <a:lnTo>
                  <a:pt x="177801" y="254000"/>
                </a:lnTo>
                <a:lnTo>
                  <a:pt x="186267" y="254000"/>
                </a:lnTo>
                <a:lnTo>
                  <a:pt x="186267" y="254000"/>
                </a:lnTo>
                <a:lnTo>
                  <a:pt x="186267" y="254000"/>
                </a:lnTo>
                <a:lnTo>
                  <a:pt x="186267"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10363200" y="3742267"/>
            <a:ext cx="135467" cy="220134"/>
          </a:xfrm>
          <a:custGeom>
            <a:avLst/>
            <a:gdLst/>
            <a:ahLst/>
            <a:cxnLst/>
            <a:rect l="0" t="0" r="0" b="0"/>
            <a:pathLst>
              <a:path w="135467" h="220134">
                <a:moveTo>
                  <a:pt x="16934" y="16933"/>
                </a:moveTo>
                <a:lnTo>
                  <a:pt x="16934" y="16933"/>
                </a:lnTo>
                <a:lnTo>
                  <a:pt x="16934" y="16933"/>
                </a:lnTo>
                <a:lnTo>
                  <a:pt x="16934" y="16933"/>
                </a:lnTo>
                <a:lnTo>
                  <a:pt x="25400" y="16933"/>
                </a:lnTo>
                <a:lnTo>
                  <a:pt x="25400" y="8466"/>
                </a:lnTo>
                <a:lnTo>
                  <a:pt x="33866" y="8466"/>
                </a:lnTo>
                <a:lnTo>
                  <a:pt x="33866" y="8466"/>
                </a:lnTo>
                <a:lnTo>
                  <a:pt x="42334" y="0"/>
                </a:lnTo>
                <a:lnTo>
                  <a:pt x="42334" y="0"/>
                </a:lnTo>
                <a:lnTo>
                  <a:pt x="50800" y="0"/>
                </a:lnTo>
                <a:lnTo>
                  <a:pt x="59266" y="0"/>
                </a:lnTo>
                <a:lnTo>
                  <a:pt x="67733" y="0"/>
                </a:lnTo>
                <a:lnTo>
                  <a:pt x="67733" y="8466"/>
                </a:lnTo>
                <a:lnTo>
                  <a:pt x="76200" y="8466"/>
                </a:lnTo>
                <a:lnTo>
                  <a:pt x="76200" y="16933"/>
                </a:lnTo>
                <a:lnTo>
                  <a:pt x="76200" y="25400"/>
                </a:lnTo>
                <a:lnTo>
                  <a:pt x="76200" y="33866"/>
                </a:lnTo>
                <a:lnTo>
                  <a:pt x="67733" y="42333"/>
                </a:lnTo>
                <a:lnTo>
                  <a:pt x="67733" y="59266"/>
                </a:lnTo>
                <a:lnTo>
                  <a:pt x="59266" y="67733"/>
                </a:lnTo>
                <a:lnTo>
                  <a:pt x="59266" y="76200"/>
                </a:lnTo>
                <a:lnTo>
                  <a:pt x="50800" y="84666"/>
                </a:lnTo>
                <a:lnTo>
                  <a:pt x="50800" y="93133"/>
                </a:lnTo>
                <a:lnTo>
                  <a:pt x="42334" y="93133"/>
                </a:lnTo>
                <a:lnTo>
                  <a:pt x="42334" y="93133"/>
                </a:lnTo>
                <a:lnTo>
                  <a:pt x="33866" y="101600"/>
                </a:lnTo>
                <a:lnTo>
                  <a:pt x="33866" y="101600"/>
                </a:lnTo>
                <a:lnTo>
                  <a:pt x="33866" y="101600"/>
                </a:lnTo>
                <a:lnTo>
                  <a:pt x="33866" y="101600"/>
                </a:lnTo>
                <a:lnTo>
                  <a:pt x="33866" y="101600"/>
                </a:lnTo>
                <a:lnTo>
                  <a:pt x="33866" y="101600"/>
                </a:lnTo>
                <a:lnTo>
                  <a:pt x="42334" y="93133"/>
                </a:lnTo>
                <a:lnTo>
                  <a:pt x="50800" y="93133"/>
                </a:lnTo>
                <a:lnTo>
                  <a:pt x="50800" y="93133"/>
                </a:lnTo>
                <a:lnTo>
                  <a:pt x="59266" y="93133"/>
                </a:lnTo>
                <a:lnTo>
                  <a:pt x="76200" y="93133"/>
                </a:lnTo>
                <a:lnTo>
                  <a:pt x="84667" y="93133"/>
                </a:lnTo>
                <a:lnTo>
                  <a:pt x="93134" y="93133"/>
                </a:lnTo>
                <a:lnTo>
                  <a:pt x="110066" y="93133"/>
                </a:lnTo>
                <a:lnTo>
                  <a:pt x="118534" y="101600"/>
                </a:lnTo>
                <a:lnTo>
                  <a:pt x="127000" y="110066"/>
                </a:lnTo>
                <a:lnTo>
                  <a:pt x="127000" y="118533"/>
                </a:lnTo>
                <a:lnTo>
                  <a:pt x="135466" y="127000"/>
                </a:lnTo>
                <a:lnTo>
                  <a:pt x="135466" y="143933"/>
                </a:lnTo>
                <a:lnTo>
                  <a:pt x="127000" y="152400"/>
                </a:lnTo>
                <a:lnTo>
                  <a:pt x="127000" y="160866"/>
                </a:lnTo>
                <a:lnTo>
                  <a:pt x="118534" y="177800"/>
                </a:lnTo>
                <a:lnTo>
                  <a:pt x="110066" y="186266"/>
                </a:lnTo>
                <a:lnTo>
                  <a:pt x="101600" y="194733"/>
                </a:lnTo>
                <a:lnTo>
                  <a:pt x="93134" y="203200"/>
                </a:lnTo>
                <a:lnTo>
                  <a:pt x="76200" y="211666"/>
                </a:lnTo>
                <a:lnTo>
                  <a:pt x="59266" y="220133"/>
                </a:lnTo>
                <a:lnTo>
                  <a:pt x="50800" y="220133"/>
                </a:lnTo>
                <a:lnTo>
                  <a:pt x="42334" y="220133"/>
                </a:lnTo>
                <a:lnTo>
                  <a:pt x="33866" y="220133"/>
                </a:lnTo>
                <a:lnTo>
                  <a:pt x="16934" y="220133"/>
                </a:lnTo>
                <a:lnTo>
                  <a:pt x="8467" y="220133"/>
                </a:lnTo>
                <a:lnTo>
                  <a:pt x="8467" y="211666"/>
                </a:lnTo>
                <a:lnTo>
                  <a:pt x="0" y="203200"/>
                </a:lnTo>
                <a:lnTo>
                  <a:pt x="0" y="194733"/>
                </a:lnTo>
                <a:lnTo>
                  <a:pt x="0" y="177800"/>
                </a:lnTo>
                <a:lnTo>
                  <a:pt x="0" y="177800"/>
                </a:lnTo>
                <a:lnTo>
                  <a:pt x="0" y="169333"/>
                </a:lnTo>
                <a:lnTo>
                  <a:pt x="0" y="169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10600267" y="3539067"/>
            <a:ext cx="25400" cy="211667"/>
          </a:xfrm>
          <a:custGeom>
            <a:avLst/>
            <a:gdLst/>
            <a:ahLst/>
            <a:cxnLst/>
            <a:rect l="0" t="0" r="0" b="0"/>
            <a:pathLst>
              <a:path w="25400" h="211667">
                <a:moveTo>
                  <a:pt x="0" y="0"/>
                </a:moveTo>
                <a:lnTo>
                  <a:pt x="0" y="0"/>
                </a:lnTo>
                <a:lnTo>
                  <a:pt x="0" y="8466"/>
                </a:lnTo>
                <a:lnTo>
                  <a:pt x="0" y="8466"/>
                </a:lnTo>
                <a:lnTo>
                  <a:pt x="0" y="8466"/>
                </a:lnTo>
                <a:lnTo>
                  <a:pt x="0" y="8466"/>
                </a:lnTo>
                <a:lnTo>
                  <a:pt x="0" y="16933"/>
                </a:lnTo>
                <a:lnTo>
                  <a:pt x="8467" y="25400"/>
                </a:lnTo>
                <a:lnTo>
                  <a:pt x="16933" y="33866"/>
                </a:lnTo>
                <a:lnTo>
                  <a:pt x="16933" y="50800"/>
                </a:lnTo>
                <a:lnTo>
                  <a:pt x="16933" y="67733"/>
                </a:lnTo>
                <a:lnTo>
                  <a:pt x="16933" y="84666"/>
                </a:lnTo>
                <a:lnTo>
                  <a:pt x="16933" y="101600"/>
                </a:lnTo>
                <a:lnTo>
                  <a:pt x="16933" y="118533"/>
                </a:lnTo>
                <a:lnTo>
                  <a:pt x="16933" y="143933"/>
                </a:lnTo>
                <a:lnTo>
                  <a:pt x="16933" y="160866"/>
                </a:lnTo>
                <a:lnTo>
                  <a:pt x="16933" y="177800"/>
                </a:lnTo>
                <a:lnTo>
                  <a:pt x="16933" y="186266"/>
                </a:lnTo>
                <a:lnTo>
                  <a:pt x="16933" y="203200"/>
                </a:lnTo>
                <a:lnTo>
                  <a:pt x="16933" y="203200"/>
                </a:lnTo>
                <a:lnTo>
                  <a:pt x="25399" y="211666"/>
                </a:lnTo>
                <a:lnTo>
                  <a:pt x="25399" y="211666"/>
                </a:lnTo>
                <a:lnTo>
                  <a:pt x="16933" y="203200"/>
                </a:lnTo>
                <a:lnTo>
                  <a:pt x="16933" y="203200"/>
                </a:lnTo>
                <a:lnTo>
                  <a:pt x="16933" y="194733"/>
                </a:lnTo>
                <a:lnTo>
                  <a:pt x="8467" y="186266"/>
                </a:lnTo>
                <a:lnTo>
                  <a:pt x="8467" y="186266"/>
                </a:lnTo>
                <a:lnTo>
                  <a:pt x="0" y="177800"/>
                </a:lnTo>
                <a:lnTo>
                  <a:pt x="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10532534" y="3623733"/>
            <a:ext cx="152401" cy="16935"/>
          </a:xfrm>
          <a:custGeom>
            <a:avLst/>
            <a:gdLst/>
            <a:ahLst/>
            <a:cxnLst/>
            <a:rect l="0" t="0" r="0" b="0"/>
            <a:pathLst>
              <a:path w="152401" h="16935">
                <a:moveTo>
                  <a:pt x="8466" y="8467"/>
                </a:moveTo>
                <a:lnTo>
                  <a:pt x="8466" y="8467"/>
                </a:lnTo>
                <a:lnTo>
                  <a:pt x="8466" y="8467"/>
                </a:lnTo>
                <a:lnTo>
                  <a:pt x="0" y="8467"/>
                </a:lnTo>
                <a:lnTo>
                  <a:pt x="0" y="8467"/>
                </a:lnTo>
                <a:lnTo>
                  <a:pt x="0" y="16934"/>
                </a:lnTo>
                <a:lnTo>
                  <a:pt x="8466" y="16934"/>
                </a:lnTo>
                <a:lnTo>
                  <a:pt x="8466" y="16934"/>
                </a:lnTo>
                <a:lnTo>
                  <a:pt x="16932" y="16934"/>
                </a:lnTo>
                <a:lnTo>
                  <a:pt x="33866" y="16934"/>
                </a:lnTo>
                <a:lnTo>
                  <a:pt x="42332" y="8467"/>
                </a:lnTo>
                <a:lnTo>
                  <a:pt x="59266" y="8467"/>
                </a:lnTo>
                <a:lnTo>
                  <a:pt x="84666" y="8467"/>
                </a:lnTo>
                <a:lnTo>
                  <a:pt x="93132" y="8467"/>
                </a:lnTo>
                <a:lnTo>
                  <a:pt x="110066" y="8467"/>
                </a:lnTo>
                <a:lnTo>
                  <a:pt x="126999" y="0"/>
                </a:lnTo>
                <a:lnTo>
                  <a:pt x="143933" y="0"/>
                </a:lnTo>
                <a:lnTo>
                  <a:pt x="143933" y="0"/>
                </a:lnTo>
                <a:lnTo>
                  <a:pt x="152400" y="0"/>
                </a:lnTo>
                <a:lnTo>
                  <a:pt x="1524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10769600" y="3733800"/>
            <a:ext cx="16935" cy="1"/>
          </a:xfrm>
          <a:custGeom>
            <a:avLst/>
            <a:gdLst/>
            <a:ahLst/>
            <a:cxnLst/>
            <a:rect l="0" t="0" r="0" b="0"/>
            <a:pathLst>
              <a:path w="16935" h="1">
                <a:moveTo>
                  <a:pt x="0" y="0"/>
                </a:moveTo>
                <a:lnTo>
                  <a:pt x="0" y="0"/>
                </a:lnTo>
                <a:lnTo>
                  <a:pt x="8466" y="0"/>
                </a:lnTo>
                <a:lnTo>
                  <a:pt x="8466" y="0"/>
                </a:lnTo>
                <a:lnTo>
                  <a:pt x="8466" y="0"/>
                </a:lnTo>
                <a:lnTo>
                  <a:pt x="8466" y="0"/>
                </a:lnTo>
                <a:lnTo>
                  <a:pt x="8466" y="0"/>
                </a:lnTo>
                <a:lnTo>
                  <a:pt x="8466" y="0"/>
                </a:lnTo>
                <a:lnTo>
                  <a:pt x="8466" y="0"/>
                </a:lnTo>
                <a:lnTo>
                  <a:pt x="16934" y="0"/>
                </a:lnTo>
                <a:lnTo>
                  <a:pt x="16934" y="0"/>
                </a:lnTo>
                <a:lnTo>
                  <a:pt x="16934" y="0"/>
                </a:lnTo>
                <a:lnTo>
                  <a:pt x="16934" y="0"/>
                </a:lnTo>
                <a:lnTo>
                  <a:pt x="169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10862734" y="3725333"/>
            <a:ext cx="25400" cy="8468"/>
          </a:xfrm>
          <a:custGeom>
            <a:avLst/>
            <a:gdLst/>
            <a:ahLst/>
            <a:cxnLst/>
            <a:rect l="0" t="0" r="0" b="0"/>
            <a:pathLst>
              <a:path w="25400" h="8468">
                <a:moveTo>
                  <a:pt x="0" y="0"/>
                </a:moveTo>
                <a:lnTo>
                  <a:pt x="0" y="0"/>
                </a:lnTo>
                <a:lnTo>
                  <a:pt x="0" y="0"/>
                </a:lnTo>
                <a:lnTo>
                  <a:pt x="0" y="8467"/>
                </a:lnTo>
                <a:lnTo>
                  <a:pt x="0" y="8467"/>
                </a:lnTo>
                <a:lnTo>
                  <a:pt x="0" y="8467"/>
                </a:lnTo>
                <a:lnTo>
                  <a:pt x="0" y="8467"/>
                </a:lnTo>
                <a:lnTo>
                  <a:pt x="8466" y="8467"/>
                </a:lnTo>
                <a:lnTo>
                  <a:pt x="8466" y="8467"/>
                </a:lnTo>
                <a:lnTo>
                  <a:pt x="16932" y="0"/>
                </a:lnTo>
                <a:lnTo>
                  <a:pt x="16932" y="0"/>
                </a:lnTo>
                <a:lnTo>
                  <a:pt x="16932" y="0"/>
                </a:lnTo>
                <a:lnTo>
                  <a:pt x="25399" y="0"/>
                </a:lnTo>
                <a:lnTo>
                  <a:pt x="25399"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10964333" y="3699933"/>
            <a:ext cx="25402" cy="8468"/>
          </a:xfrm>
          <a:custGeom>
            <a:avLst/>
            <a:gdLst/>
            <a:ahLst/>
            <a:cxnLst/>
            <a:rect l="0" t="0" r="0" b="0"/>
            <a:pathLst>
              <a:path w="25402" h="8468">
                <a:moveTo>
                  <a:pt x="0" y="8467"/>
                </a:moveTo>
                <a:lnTo>
                  <a:pt x="0" y="8467"/>
                </a:lnTo>
                <a:lnTo>
                  <a:pt x="0" y="8467"/>
                </a:lnTo>
                <a:lnTo>
                  <a:pt x="0" y="8467"/>
                </a:lnTo>
                <a:lnTo>
                  <a:pt x="0" y="8467"/>
                </a:lnTo>
                <a:lnTo>
                  <a:pt x="0" y="8467"/>
                </a:lnTo>
                <a:lnTo>
                  <a:pt x="8467" y="8467"/>
                </a:lnTo>
                <a:lnTo>
                  <a:pt x="8467" y="8467"/>
                </a:lnTo>
                <a:lnTo>
                  <a:pt x="8467" y="8467"/>
                </a:lnTo>
                <a:lnTo>
                  <a:pt x="8467" y="8467"/>
                </a:lnTo>
                <a:lnTo>
                  <a:pt x="8467" y="8467"/>
                </a:lnTo>
                <a:lnTo>
                  <a:pt x="16934" y="8467"/>
                </a:lnTo>
                <a:lnTo>
                  <a:pt x="16934" y="8467"/>
                </a:lnTo>
                <a:lnTo>
                  <a:pt x="16934" y="8467"/>
                </a:lnTo>
                <a:lnTo>
                  <a:pt x="25401" y="8467"/>
                </a:lnTo>
                <a:lnTo>
                  <a:pt x="25401" y="8467"/>
                </a:lnTo>
                <a:lnTo>
                  <a:pt x="25401" y="0"/>
                </a:lnTo>
                <a:lnTo>
                  <a:pt x="25401"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11167534" y="3547533"/>
            <a:ext cx="16933" cy="169335"/>
          </a:xfrm>
          <a:custGeom>
            <a:avLst/>
            <a:gdLst/>
            <a:ahLst/>
            <a:cxnLst/>
            <a:rect l="0" t="0" r="0" b="0"/>
            <a:pathLst>
              <a:path w="16933" h="169335">
                <a:moveTo>
                  <a:pt x="16932" y="0"/>
                </a:moveTo>
                <a:lnTo>
                  <a:pt x="16932" y="0"/>
                </a:lnTo>
                <a:lnTo>
                  <a:pt x="16932" y="0"/>
                </a:lnTo>
                <a:lnTo>
                  <a:pt x="16932" y="8467"/>
                </a:lnTo>
                <a:lnTo>
                  <a:pt x="16932" y="8467"/>
                </a:lnTo>
                <a:lnTo>
                  <a:pt x="16932" y="8467"/>
                </a:lnTo>
                <a:lnTo>
                  <a:pt x="16932" y="16934"/>
                </a:lnTo>
                <a:lnTo>
                  <a:pt x="16932" y="16934"/>
                </a:lnTo>
                <a:lnTo>
                  <a:pt x="16932" y="25400"/>
                </a:lnTo>
                <a:lnTo>
                  <a:pt x="16932" y="42334"/>
                </a:lnTo>
                <a:lnTo>
                  <a:pt x="16932" y="50800"/>
                </a:lnTo>
                <a:lnTo>
                  <a:pt x="16932" y="67734"/>
                </a:lnTo>
                <a:lnTo>
                  <a:pt x="16932" y="84667"/>
                </a:lnTo>
                <a:lnTo>
                  <a:pt x="16932" y="101600"/>
                </a:lnTo>
                <a:lnTo>
                  <a:pt x="16932" y="118534"/>
                </a:lnTo>
                <a:lnTo>
                  <a:pt x="16932" y="135467"/>
                </a:lnTo>
                <a:lnTo>
                  <a:pt x="16932" y="143934"/>
                </a:lnTo>
                <a:lnTo>
                  <a:pt x="8466" y="160867"/>
                </a:lnTo>
                <a:lnTo>
                  <a:pt x="8466" y="169334"/>
                </a:lnTo>
                <a:lnTo>
                  <a:pt x="8466" y="169334"/>
                </a:lnTo>
                <a:lnTo>
                  <a:pt x="8466" y="169334"/>
                </a:lnTo>
                <a:lnTo>
                  <a:pt x="0" y="169334"/>
                </a:lnTo>
                <a:lnTo>
                  <a:pt x="0" y="160867"/>
                </a:lnTo>
                <a:lnTo>
                  <a:pt x="0" y="160867"/>
                </a:lnTo>
                <a:lnTo>
                  <a:pt x="0" y="152400"/>
                </a:lnTo>
                <a:lnTo>
                  <a:pt x="0"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11091334" y="3589867"/>
            <a:ext cx="160867" cy="16934"/>
          </a:xfrm>
          <a:custGeom>
            <a:avLst/>
            <a:gdLst/>
            <a:ahLst/>
            <a:cxnLst/>
            <a:rect l="0" t="0" r="0" b="0"/>
            <a:pathLst>
              <a:path w="160867" h="16934">
                <a:moveTo>
                  <a:pt x="8466" y="16933"/>
                </a:moveTo>
                <a:lnTo>
                  <a:pt x="8466" y="16933"/>
                </a:lnTo>
                <a:lnTo>
                  <a:pt x="0" y="16933"/>
                </a:lnTo>
                <a:lnTo>
                  <a:pt x="0" y="16933"/>
                </a:lnTo>
                <a:lnTo>
                  <a:pt x="0" y="16933"/>
                </a:lnTo>
                <a:lnTo>
                  <a:pt x="0" y="16933"/>
                </a:lnTo>
                <a:lnTo>
                  <a:pt x="8466" y="16933"/>
                </a:lnTo>
                <a:lnTo>
                  <a:pt x="16932" y="16933"/>
                </a:lnTo>
                <a:lnTo>
                  <a:pt x="25399" y="16933"/>
                </a:lnTo>
                <a:lnTo>
                  <a:pt x="42333" y="16933"/>
                </a:lnTo>
                <a:lnTo>
                  <a:pt x="59266" y="16933"/>
                </a:lnTo>
                <a:lnTo>
                  <a:pt x="76200" y="16933"/>
                </a:lnTo>
                <a:lnTo>
                  <a:pt x="93132" y="8466"/>
                </a:lnTo>
                <a:lnTo>
                  <a:pt x="110066" y="8466"/>
                </a:lnTo>
                <a:lnTo>
                  <a:pt x="135466" y="8466"/>
                </a:lnTo>
                <a:lnTo>
                  <a:pt x="152400" y="0"/>
                </a:lnTo>
                <a:lnTo>
                  <a:pt x="152400" y="0"/>
                </a:lnTo>
                <a:lnTo>
                  <a:pt x="160866" y="0"/>
                </a:lnTo>
                <a:lnTo>
                  <a:pt x="160866"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11370734" y="3539067"/>
            <a:ext cx="228601" cy="203201"/>
          </a:xfrm>
          <a:custGeom>
            <a:avLst/>
            <a:gdLst/>
            <a:ahLst/>
            <a:cxnLst/>
            <a:rect l="0" t="0" r="0" b="0"/>
            <a:pathLst>
              <a:path w="228601" h="203201">
                <a:moveTo>
                  <a:pt x="118532" y="59266"/>
                </a:moveTo>
                <a:lnTo>
                  <a:pt x="126999" y="59266"/>
                </a:lnTo>
                <a:lnTo>
                  <a:pt x="126999" y="59266"/>
                </a:lnTo>
                <a:lnTo>
                  <a:pt x="135466" y="59266"/>
                </a:lnTo>
                <a:lnTo>
                  <a:pt x="135466" y="59266"/>
                </a:lnTo>
                <a:lnTo>
                  <a:pt x="143933" y="59266"/>
                </a:lnTo>
                <a:lnTo>
                  <a:pt x="143933" y="59266"/>
                </a:lnTo>
                <a:lnTo>
                  <a:pt x="143933" y="59266"/>
                </a:lnTo>
                <a:lnTo>
                  <a:pt x="152400" y="59266"/>
                </a:lnTo>
                <a:lnTo>
                  <a:pt x="152400" y="59266"/>
                </a:lnTo>
                <a:lnTo>
                  <a:pt x="152400" y="50800"/>
                </a:lnTo>
                <a:lnTo>
                  <a:pt x="152400" y="50800"/>
                </a:lnTo>
                <a:lnTo>
                  <a:pt x="152400" y="42333"/>
                </a:lnTo>
                <a:lnTo>
                  <a:pt x="152400" y="33866"/>
                </a:lnTo>
                <a:lnTo>
                  <a:pt x="143933" y="25400"/>
                </a:lnTo>
                <a:lnTo>
                  <a:pt x="143933" y="16933"/>
                </a:lnTo>
                <a:lnTo>
                  <a:pt x="135466" y="16933"/>
                </a:lnTo>
                <a:lnTo>
                  <a:pt x="118532" y="8466"/>
                </a:lnTo>
                <a:lnTo>
                  <a:pt x="110066" y="8466"/>
                </a:lnTo>
                <a:lnTo>
                  <a:pt x="101600" y="0"/>
                </a:lnTo>
                <a:lnTo>
                  <a:pt x="93132" y="0"/>
                </a:lnTo>
                <a:lnTo>
                  <a:pt x="84666" y="8466"/>
                </a:lnTo>
                <a:lnTo>
                  <a:pt x="76200" y="8466"/>
                </a:lnTo>
                <a:lnTo>
                  <a:pt x="59266" y="16933"/>
                </a:lnTo>
                <a:lnTo>
                  <a:pt x="50799" y="16933"/>
                </a:lnTo>
                <a:lnTo>
                  <a:pt x="42332" y="25400"/>
                </a:lnTo>
                <a:lnTo>
                  <a:pt x="33866" y="42333"/>
                </a:lnTo>
                <a:lnTo>
                  <a:pt x="25400" y="59266"/>
                </a:lnTo>
                <a:lnTo>
                  <a:pt x="16932" y="76200"/>
                </a:lnTo>
                <a:lnTo>
                  <a:pt x="8466" y="93133"/>
                </a:lnTo>
                <a:lnTo>
                  <a:pt x="8466" y="110066"/>
                </a:lnTo>
                <a:lnTo>
                  <a:pt x="0" y="127000"/>
                </a:lnTo>
                <a:lnTo>
                  <a:pt x="0" y="143933"/>
                </a:lnTo>
                <a:lnTo>
                  <a:pt x="8466" y="160866"/>
                </a:lnTo>
                <a:lnTo>
                  <a:pt x="8466" y="169333"/>
                </a:lnTo>
                <a:lnTo>
                  <a:pt x="16932" y="177800"/>
                </a:lnTo>
                <a:lnTo>
                  <a:pt x="25400" y="186266"/>
                </a:lnTo>
                <a:lnTo>
                  <a:pt x="33866" y="194733"/>
                </a:lnTo>
                <a:lnTo>
                  <a:pt x="42332" y="194733"/>
                </a:lnTo>
                <a:lnTo>
                  <a:pt x="59266" y="194733"/>
                </a:lnTo>
                <a:lnTo>
                  <a:pt x="67733" y="194733"/>
                </a:lnTo>
                <a:lnTo>
                  <a:pt x="76200" y="194733"/>
                </a:lnTo>
                <a:lnTo>
                  <a:pt x="84666" y="177800"/>
                </a:lnTo>
                <a:lnTo>
                  <a:pt x="93132" y="177800"/>
                </a:lnTo>
                <a:lnTo>
                  <a:pt x="101600" y="160866"/>
                </a:lnTo>
                <a:lnTo>
                  <a:pt x="110066" y="143933"/>
                </a:lnTo>
                <a:lnTo>
                  <a:pt x="118532" y="135466"/>
                </a:lnTo>
                <a:lnTo>
                  <a:pt x="118532" y="118533"/>
                </a:lnTo>
                <a:lnTo>
                  <a:pt x="126999" y="110066"/>
                </a:lnTo>
                <a:lnTo>
                  <a:pt x="126999" y="93133"/>
                </a:lnTo>
                <a:lnTo>
                  <a:pt x="126999" y="84666"/>
                </a:lnTo>
                <a:lnTo>
                  <a:pt x="126999" y="67733"/>
                </a:lnTo>
                <a:lnTo>
                  <a:pt x="126999" y="59266"/>
                </a:lnTo>
                <a:lnTo>
                  <a:pt x="126999" y="59266"/>
                </a:lnTo>
                <a:lnTo>
                  <a:pt x="126999" y="50800"/>
                </a:lnTo>
                <a:lnTo>
                  <a:pt x="126999" y="50800"/>
                </a:lnTo>
                <a:lnTo>
                  <a:pt x="126999" y="50800"/>
                </a:lnTo>
                <a:lnTo>
                  <a:pt x="126999" y="50800"/>
                </a:lnTo>
                <a:lnTo>
                  <a:pt x="126999" y="50800"/>
                </a:lnTo>
                <a:lnTo>
                  <a:pt x="126999" y="50800"/>
                </a:lnTo>
                <a:lnTo>
                  <a:pt x="126999" y="50800"/>
                </a:lnTo>
                <a:lnTo>
                  <a:pt x="135466" y="59266"/>
                </a:lnTo>
                <a:lnTo>
                  <a:pt x="135466" y="67733"/>
                </a:lnTo>
                <a:lnTo>
                  <a:pt x="135466" y="76200"/>
                </a:lnTo>
                <a:lnTo>
                  <a:pt x="135466" y="84666"/>
                </a:lnTo>
                <a:lnTo>
                  <a:pt x="135466" y="101600"/>
                </a:lnTo>
                <a:lnTo>
                  <a:pt x="143933" y="118533"/>
                </a:lnTo>
                <a:lnTo>
                  <a:pt x="143933" y="135466"/>
                </a:lnTo>
                <a:lnTo>
                  <a:pt x="152400" y="152400"/>
                </a:lnTo>
                <a:lnTo>
                  <a:pt x="152400" y="160866"/>
                </a:lnTo>
                <a:lnTo>
                  <a:pt x="169332" y="177800"/>
                </a:lnTo>
                <a:lnTo>
                  <a:pt x="169332" y="177800"/>
                </a:lnTo>
                <a:lnTo>
                  <a:pt x="177800" y="194733"/>
                </a:lnTo>
                <a:lnTo>
                  <a:pt x="186266" y="194733"/>
                </a:lnTo>
                <a:lnTo>
                  <a:pt x="194732" y="203200"/>
                </a:lnTo>
                <a:lnTo>
                  <a:pt x="203199" y="203200"/>
                </a:lnTo>
                <a:lnTo>
                  <a:pt x="220133" y="194733"/>
                </a:lnTo>
                <a:lnTo>
                  <a:pt x="220133" y="194733"/>
                </a:lnTo>
                <a:lnTo>
                  <a:pt x="228600" y="194733"/>
                </a:lnTo>
                <a:lnTo>
                  <a:pt x="228600"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11650133" y="3683000"/>
            <a:ext cx="16935" cy="169334"/>
          </a:xfrm>
          <a:custGeom>
            <a:avLst/>
            <a:gdLst/>
            <a:ahLst/>
            <a:cxnLst/>
            <a:rect l="0" t="0" r="0" b="0"/>
            <a:pathLst>
              <a:path w="16935" h="169334">
                <a:moveTo>
                  <a:pt x="8467" y="0"/>
                </a:moveTo>
                <a:lnTo>
                  <a:pt x="8467" y="0"/>
                </a:lnTo>
                <a:lnTo>
                  <a:pt x="8467" y="0"/>
                </a:lnTo>
                <a:lnTo>
                  <a:pt x="8467" y="0"/>
                </a:lnTo>
                <a:lnTo>
                  <a:pt x="8467" y="0"/>
                </a:lnTo>
                <a:lnTo>
                  <a:pt x="8467" y="0"/>
                </a:lnTo>
                <a:lnTo>
                  <a:pt x="8467" y="0"/>
                </a:lnTo>
                <a:lnTo>
                  <a:pt x="8467" y="0"/>
                </a:lnTo>
                <a:lnTo>
                  <a:pt x="8467" y="0"/>
                </a:lnTo>
                <a:lnTo>
                  <a:pt x="16934" y="0"/>
                </a:lnTo>
                <a:lnTo>
                  <a:pt x="16934" y="8467"/>
                </a:lnTo>
                <a:lnTo>
                  <a:pt x="16934" y="8467"/>
                </a:lnTo>
                <a:lnTo>
                  <a:pt x="16934" y="16933"/>
                </a:lnTo>
                <a:lnTo>
                  <a:pt x="16934" y="25400"/>
                </a:lnTo>
                <a:lnTo>
                  <a:pt x="16934" y="33867"/>
                </a:lnTo>
                <a:lnTo>
                  <a:pt x="16934" y="42333"/>
                </a:lnTo>
                <a:lnTo>
                  <a:pt x="16934" y="50800"/>
                </a:lnTo>
                <a:lnTo>
                  <a:pt x="8467" y="67733"/>
                </a:lnTo>
                <a:lnTo>
                  <a:pt x="8467" y="84667"/>
                </a:lnTo>
                <a:lnTo>
                  <a:pt x="8467" y="93133"/>
                </a:lnTo>
                <a:lnTo>
                  <a:pt x="8467" y="110067"/>
                </a:lnTo>
                <a:lnTo>
                  <a:pt x="8467" y="118533"/>
                </a:lnTo>
                <a:lnTo>
                  <a:pt x="0" y="135467"/>
                </a:lnTo>
                <a:lnTo>
                  <a:pt x="0" y="143933"/>
                </a:lnTo>
                <a:lnTo>
                  <a:pt x="0" y="152400"/>
                </a:lnTo>
                <a:lnTo>
                  <a:pt x="0" y="160867"/>
                </a:lnTo>
                <a:lnTo>
                  <a:pt x="0" y="169333"/>
                </a:lnTo>
                <a:lnTo>
                  <a:pt x="0" y="169333"/>
                </a:lnTo>
                <a:lnTo>
                  <a:pt x="0" y="169333"/>
                </a:lnTo>
                <a:lnTo>
                  <a:pt x="0" y="169333"/>
                </a:lnTo>
                <a:lnTo>
                  <a:pt x="0" y="160867"/>
                </a:lnTo>
                <a:lnTo>
                  <a:pt x="0" y="152400"/>
                </a:lnTo>
                <a:lnTo>
                  <a:pt x="0" y="143933"/>
                </a:lnTo>
                <a:lnTo>
                  <a:pt x="0" y="127000"/>
                </a:lnTo>
                <a:lnTo>
                  <a:pt x="0" y="127000"/>
                </a:lnTo>
                <a:lnTo>
                  <a:pt x="8467" y="118533"/>
                </a:lnTo>
                <a:lnTo>
                  <a:pt x="8467" y="118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11675534" y="3716867"/>
            <a:ext cx="118533" cy="160867"/>
          </a:xfrm>
          <a:custGeom>
            <a:avLst/>
            <a:gdLst/>
            <a:ahLst/>
            <a:cxnLst/>
            <a:rect l="0" t="0" r="0" b="0"/>
            <a:pathLst>
              <a:path w="118533" h="160867">
                <a:moveTo>
                  <a:pt x="101600" y="0"/>
                </a:moveTo>
                <a:lnTo>
                  <a:pt x="101600" y="0"/>
                </a:lnTo>
                <a:lnTo>
                  <a:pt x="101600" y="0"/>
                </a:lnTo>
                <a:lnTo>
                  <a:pt x="101600" y="0"/>
                </a:lnTo>
                <a:lnTo>
                  <a:pt x="101600" y="0"/>
                </a:lnTo>
                <a:lnTo>
                  <a:pt x="101600" y="0"/>
                </a:lnTo>
                <a:lnTo>
                  <a:pt x="101600" y="0"/>
                </a:lnTo>
                <a:lnTo>
                  <a:pt x="101600" y="0"/>
                </a:lnTo>
                <a:lnTo>
                  <a:pt x="93132" y="0"/>
                </a:lnTo>
                <a:lnTo>
                  <a:pt x="93132" y="8466"/>
                </a:lnTo>
                <a:lnTo>
                  <a:pt x="84666" y="8466"/>
                </a:lnTo>
                <a:lnTo>
                  <a:pt x="67733" y="8466"/>
                </a:lnTo>
                <a:lnTo>
                  <a:pt x="59266" y="16933"/>
                </a:lnTo>
                <a:lnTo>
                  <a:pt x="50799" y="16933"/>
                </a:lnTo>
                <a:lnTo>
                  <a:pt x="42332" y="16933"/>
                </a:lnTo>
                <a:lnTo>
                  <a:pt x="33866" y="16933"/>
                </a:lnTo>
                <a:lnTo>
                  <a:pt x="25400" y="25400"/>
                </a:lnTo>
                <a:lnTo>
                  <a:pt x="16932" y="25400"/>
                </a:lnTo>
                <a:lnTo>
                  <a:pt x="8466" y="25400"/>
                </a:lnTo>
                <a:lnTo>
                  <a:pt x="8466" y="25400"/>
                </a:lnTo>
                <a:lnTo>
                  <a:pt x="8466" y="33866"/>
                </a:lnTo>
                <a:lnTo>
                  <a:pt x="0" y="33866"/>
                </a:lnTo>
                <a:lnTo>
                  <a:pt x="0" y="33866"/>
                </a:lnTo>
                <a:lnTo>
                  <a:pt x="8466" y="33866"/>
                </a:lnTo>
                <a:lnTo>
                  <a:pt x="8466" y="42333"/>
                </a:lnTo>
                <a:lnTo>
                  <a:pt x="8466" y="42333"/>
                </a:lnTo>
                <a:lnTo>
                  <a:pt x="8466" y="50800"/>
                </a:lnTo>
                <a:lnTo>
                  <a:pt x="16932" y="59266"/>
                </a:lnTo>
                <a:lnTo>
                  <a:pt x="25400" y="59266"/>
                </a:lnTo>
                <a:lnTo>
                  <a:pt x="33866" y="76200"/>
                </a:lnTo>
                <a:lnTo>
                  <a:pt x="42332" y="84666"/>
                </a:lnTo>
                <a:lnTo>
                  <a:pt x="50799" y="93133"/>
                </a:lnTo>
                <a:lnTo>
                  <a:pt x="59266" y="101600"/>
                </a:lnTo>
                <a:lnTo>
                  <a:pt x="67733" y="110066"/>
                </a:lnTo>
                <a:lnTo>
                  <a:pt x="76200" y="118533"/>
                </a:lnTo>
                <a:lnTo>
                  <a:pt x="84666" y="127000"/>
                </a:lnTo>
                <a:lnTo>
                  <a:pt x="93132" y="135466"/>
                </a:lnTo>
                <a:lnTo>
                  <a:pt x="101600" y="143933"/>
                </a:lnTo>
                <a:lnTo>
                  <a:pt x="110066" y="152400"/>
                </a:lnTo>
                <a:lnTo>
                  <a:pt x="118532" y="152400"/>
                </a:lnTo>
                <a:lnTo>
                  <a:pt x="118532" y="160866"/>
                </a:lnTo>
                <a:lnTo>
                  <a:pt x="118532" y="160866"/>
                </a:lnTo>
                <a:lnTo>
                  <a:pt x="118532" y="160866"/>
                </a:lnTo>
                <a:lnTo>
                  <a:pt x="118532" y="160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80133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4545" y="175564"/>
            <a:ext cx="895726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en-US" altLang="en-US" sz="3200" dirty="0" smtClean="0">
                <a:solidFill>
                  <a:schemeClr val="accent2"/>
                </a:solidFill>
                <a:latin typeface="Times New Roman" panose="02020603050405020304" pitchFamily="18" charset="0"/>
                <a:cs typeface="Times New Roman" panose="02020603050405020304" pitchFamily="18" charset="0"/>
              </a:rPr>
              <a:t>Example #1:  </a:t>
            </a: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Write each expression in expanded form and then find the sum.</a:t>
            </a:r>
            <a:endParaRPr kumimoji="0" lang="en-US" altLang="en-US" b="0" i="0" u="none" strike="noStrike" cap="none" normalizeH="0" baseline="0" dirty="0" smtClean="0">
              <a:ln>
                <a:noFill/>
              </a:ln>
              <a:solidFill>
                <a:schemeClr val="tx1"/>
              </a:solidFill>
              <a:effectLst/>
            </a:endParaRPr>
          </a:p>
        </p:txBody>
      </p:sp>
      <p:pic>
        <p:nvPicPr>
          <p:cNvPr id="1027" name="Picture 3" descr="https://lh4.googleusercontent.com/I1PgT3VBYiJ8akVbGJbW7tSEco83w2tkEm6XretHWO2LWK-qwswJQ4Rvdu8yvsCbaK9QFR9Vb_YROKhpBGmoZ5MY8JYqx11BZzTvog8MhwlMwx_imQyFaStS7yynVRPZb6I7R1Ilfr92jm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911" y="1169294"/>
            <a:ext cx="1485543" cy="8913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5.googleusercontent.com/QEdJL9amkuDCi3FfUmAp5TBT5wpSFWxdEqPOx3U0qlfmpNDKOEJnkkQHv1Wl1j6EdB5JVhwPhnlvl8vy8b1VDeXXArxFaH2tCt2HwQbDyU-rtFhVkPiYbOpkyfxfWvFVdlLOQ5T6cSP1ew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784" y="1151824"/>
            <a:ext cx="1457861" cy="9087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lh5.googleusercontent.com/9R4pzb1pcPg2-c5e8ptaM6Zl4oTsTScYJZ50YbgZvzz1Msn23tymY5rw4My5a_DYL8cPEQs_iHIaYD1soxRfvEUBrz-VU_cSA7yKZ6D-VL89Ba7Gotd0mhRD-Hl8Q6VlztnGNlAwgpeeMMn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6303" y="1104131"/>
            <a:ext cx="1416339" cy="956489"/>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2"/>
          <p:cNvSpPr/>
          <p:nvPr/>
        </p:nvSpPr>
        <p:spPr>
          <a:xfrm>
            <a:off x="4732867" y="541867"/>
            <a:ext cx="1972734" cy="228601"/>
          </a:xfrm>
          <a:custGeom>
            <a:avLst/>
            <a:gdLst/>
            <a:ahLst/>
            <a:cxnLst/>
            <a:rect l="0" t="0" r="0" b="0"/>
            <a:pathLst>
              <a:path w="1972734" h="228601">
                <a:moveTo>
                  <a:pt x="0" y="8466"/>
                </a:moveTo>
                <a:lnTo>
                  <a:pt x="0" y="8466"/>
                </a:lnTo>
                <a:lnTo>
                  <a:pt x="8466" y="8466"/>
                </a:lnTo>
                <a:lnTo>
                  <a:pt x="8466" y="8466"/>
                </a:lnTo>
                <a:lnTo>
                  <a:pt x="16933" y="0"/>
                </a:lnTo>
                <a:lnTo>
                  <a:pt x="16933" y="0"/>
                </a:lnTo>
                <a:lnTo>
                  <a:pt x="16933" y="0"/>
                </a:lnTo>
                <a:lnTo>
                  <a:pt x="16933" y="0"/>
                </a:lnTo>
                <a:lnTo>
                  <a:pt x="16933" y="0"/>
                </a:lnTo>
                <a:lnTo>
                  <a:pt x="16933" y="0"/>
                </a:lnTo>
                <a:lnTo>
                  <a:pt x="16933" y="0"/>
                </a:lnTo>
                <a:lnTo>
                  <a:pt x="16933" y="0"/>
                </a:lnTo>
                <a:lnTo>
                  <a:pt x="16933" y="8466"/>
                </a:lnTo>
                <a:lnTo>
                  <a:pt x="16933" y="8466"/>
                </a:lnTo>
                <a:lnTo>
                  <a:pt x="16933" y="25400"/>
                </a:lnTo>
                <a:lnTo>
                  <a:pt x="16933" y="33866"/>
                </a:lnTo>
                <a:lnTo>
                  <a:pt x="16933" y="42333"/>
                </a:lnTo>
                <a:lnTo>
                  <a:pt x="8466" y="59266"/>
                </a:lnTo>
                <a:lnTo>
                  <a:pt x="8466" y="67733"/>
                </a:lnTo>
                <a:lnTo>
                  <a:pt x="8466" y="84666"/>
                </a:lnTo>
                <a:lnTo>
                  <a:pt x="8466" y="101600"/>
                </a:lnTo>
                <a:lnTo>
                  <a:pt x="0" y="118533"/>
                </a:lnTo>
                <a:lnTo>
                  <a:pt x="0" y="127000"/>
                </a:lnTo>
                <a:lnTo>
                  <a:pt x="0" y="135466"/>
                </a:lnTo>
                <a:lnTo>
                  <a:pt x="0" y="152400"/>
                </a:lnTo>
                <a:lnTo>
                  <a:pt x="0" y="160866"/>
                </a:lnTo>
                <a:lnTo>
                  <a:pt x="0" y="169333"/>
                </a:lnTo>
                <a:lnTo>
                  <a:pt x="0" y="169333"/>
                </a:lnTo>
                <a:lnTo>
                  <a:pt x="0" y="177800"/>
                </a:lnTo>
                <a:lnTo>
                  <a:pt x="8466" y="177800"/>
                </a:lnTo>
                <a:lnTo>
                  <a:pt x="8466" y="186266"/>
                </a:lnTo>
                <a:lnTo>
                  <a:pt x="8466" y="186266"/>
                </a:lnTo>
                <a:lnTo>
                  <a:pt x="16933" y="186266"/>
                </a:lnTo>
                <a:lnTo>
                  <a:pt x="25400" y="177800"/>
                </a:lnTo>
                <a:lnTo>
                  <a:pt x="33866" y="177800"/>
                </a:lnTo>
                <a:lnTo>
                  <a:pt x="42333" y="177800"/>
                </a:lnTo>
                <a:lnTo>
                  <a:pt x="59266" y="177800"/>
                </a:lnTo>
                <a:lnTo>
                  <a:pt x="76200" y="169333"/>
                </a:lnTo>
                <a:lnTo>
                  <a:pt x="84666" y="169333"/>
                </a:lnTo>
                <a:lnTo>
                  <a:pt x="101600" y="169333"/>
                </a:lnTo>
                <a:lnTo>
                  <a:pt x="118533" y="169333"/>
                </a:lnTo>
                <a:lnTo>
                  <a:pt x="135466" y="169333"/>
                </a:lnTo>
                <a:lnTo>
                  <a:pt x="152400" y="169333"/>
                </a:lnTo>
                <a:lnTo>
                  <a:pt x="169333" y="169333"/>
                </a:lnTo>
                <a:lnTo>
                  <a:pt x="186266" y="169333"/>
                </a:lnTo>
                <a:lnTo>
                  <a:pt x="203200" y="169333"/>
                </a:lnTo>
                <a:lnTo>
                  <a:pt x="220133" y="169333"/>
                </a:lnTo>
                <a:lnTo>
                  <a:pt x="245533" y="169333"/>
                </a:lnTo>
                <a:lnTo>
                  <a:pt x="262466" y="169333"/>
                </a:lnTo>
                <a:lnTo>
                  <a:pt x="279400" y="169333"/>
                </a:lnTo>
                <a:lnTo>
                  <a:pt x="304800" y="169333"/>
                </a:lnTo>
                <a:lnTo>
                  <a:pt x="321733" y="169333"/>
                </a:lnTo>
                <a:lnTo>
                  <a:pt x="347133" y="160866"/>
                </a:lnTo>
                <a:lnTo>
                  <a:pt x="364066" y="160866"/>
                </a:lnTo>
                <a:lnTo>
                  <a:pt x="389466" y="160866"/>
                </a:lnTo>
                <a:lnTo>
                  <a:pt x="406400" y="160866"/>
                </a:lnTo>
                <a:lnTo>
                  <a:pt x="423333" y="160866"/>
                </a:lnTo>
                <a:lnTo>
                  <a:pt x="448733" y="160866"/>
                </a:lnTo>
                <a:lnTo>
                  <a:pt x="465666" y="160866"/>
                </a:lnTo>
                <a:lnTo>
                  <a:pt x="491066" y="160866"/>
                </a:lnTo>
                <a:lnTo>
                  <a:pt x="508000" y="160866"/>
                </a:lnTo>
                <a:lnTo>
                  <a:pt x="524933" y="169333"/>
                </a:lnTo>
                <a:lnTo>
                  <a:pt x="550333" y="169333"/>
                </a:lnTo>
                <a:lnTo>
                  <a:pt x="575733" y="169333"/>
                </a:lnTo>
                <a:lnTo>
                  <a:pt x="592666" y="169333"/>
                </a:lnTo>
                <a:lnTo>
                  <a:pt x="618066" y="169333"/>
                </a:lnTo>
                <a:lnTo>
                  <a:pt x="635000" y="169333"/>
                </a:lnTo>
                <a:lnTo>
                  <a:pt x="651933" y="169333"/>
                </a:lnTo>
                <a:lnTo>
                  <a:pt x="677333" y="169333"/>
                </a:lnTo>
                <a:lnTo>
                  <a:pt x="694266" y="169333"/>
                </a:lnTo>
                <a:lnTo>
                  <a:pt x="711200" y="169333"/>
                </a:lnTo>
                <a:lnTo>
                  <a:pt x="728133" y="169333"/>
                </a:lnTo>
                <a:lnTo>
                  <a:pt x="745066" y="169333"/>
                </a:lnTo>
                <a:lnTo>
                  <a:pt x="770466" y="177800"/>
                </a:lnTo>
                <a:lnTo>
                  <a:pt x="787400" y="177800"/>
                </a:lnTo>
                <a:lnTo>
                  <a:pt x="804333" y="177800"/>
                </a:lnTo>
                <a:lnTo>
                  <a:pt x="829733" y="177800"/>
                </a:lnTo>
                <a:lnTo>
                  <a:pt x="846666" y="177800"/>
                </a:lnTo>
                <a:lnTo>
                  <a:pt x="855133" y="177800"/>
                </a:lnTo>
                <a:lnTo>
                  <a:pt x="880533" y="177800"/>
                </a:lnTo>
                <a:lnTo>
                  <a:pt x="897466" y="177800"/>
                </a:lnTo>
                <a:lnTo>
                  <a:pt x="905933" y="177800"/>
                </a:lnTo>
                <a:lnTo>
                  <a:pt x="931333" y="186266"/>
                </a:lnTo>
                <a:lnTo>
                  <a:pt x="939800" y="186266"/>
                </a:lnTo>
                <a:lnTo>
                  <a:pt x="956733" y="186266"/>
                </a:lnTo>
                <a:lnTo>
                  <a:pt x="973666" y="186266"/>
                </a:lnTo>
                <a:lnTo>
                  <a:pt x="990600" y="186266"/>
                </a:lnTo>
                <a:lnTo>
                  <a:pt x="1007533" y="186266"/>
                </a:lnTo>
                <a:lnTo>
                  <a:pt x="1016000" y="186266"/>
                </a:lnTo>
                <a:lnTo>
                  <a:pt x="1032933" y="194733"/>
                </a:lnTo>
                <a:lnTo>
                  <a:pt x="1041400" y="194733"/>
                </a:lnTo>
                <a:lnTo>
                  <a:pt x="1058333" y="194733"/>
                </a:lnTo>
                <a:lnTo>
                  <a:pt x="1066800" y="194733"/>
                </a:lnTo>
                <a:lnTo>
                  <a:pt x="1075266" y="194733"/>
                </a:lnTo>
                <a:lnTo>
                  <a:pt x="1092200" y="194733"/>
                </a:lnTo>
                <a:lnTo>
                  <a:pt x="1100666" y="194733"/>
                </a:lnTo>
                <a:lnTo>
                  <a:pt x="1117600" y="194733"/>
                </a:lnTo>
                <a:lnTo>
                  <a:pt x="1126066" y="194733"/>
                </a:lnTo>
                <a:lnTo>
                  <a:pt x="1134533" y="203200"/>
                </a:lnTo>
                <a:lnTo>
                  <a:pt x="1151466" y="203200"/>
                </a:lnTo>
                <a:lnTo>
                  <a:pt x="1159933" y="203200"/>
                </a:lnTo>
                <a:lnTo>
                  <a:pt x="1168400" y="203200"/>
                </a:lnTo>
                <a:lnTo>
                  <a:pt x="1176866" y="203200"/>
                </a:lnTo>
                <a:lnTo>
                  <a:pt x="1176866" y="203200"/>
                </a:lnTo>
                <a:lnTo>
                  <a:pt x="1185333" y="203200"/>
                </a:lnTo>
                <a:lnTo>
                  <a:pt x="1202266" y="211666"/>
                </a:lnTo>
                <a:lnTo>
                  <a:pt x="1210733" y="211666"/>
                </a:lnTo>
                <a:lnTo>
                  <a:pt x="1219200" y="211666"/>
                </a:lnTo>
                <a:lnTo>
                  <a:pt x="1227666" y="211666"/>
                </a:lnTo>
                <a:lnTo>
                  <a:pt x="1227666" y="211666"/>
                </a:lnTo>
                <a:lnTo>
                  <a:pt x="1236133" y="211666"/>
                </a:lnTo>
                <a:lnTo>
                  <a:pt x="1244600" y="211666"/>
                </a:lnTo>
                <a:lnTo>
                  <a:pt x="1261533" y="211666"/>
                </a:lnTo>
                <a:lnTo>
                  <a:pt x="1270000" y="211666"/>
                </a:lnTo>
                <a:lnTo>
                  <a:pt x="1278466" y="211666"/>
                </a:lnTo>
                <a:lnTo>
                  <a:pt x="1286933" y="211666"/>
                </a:lnTo>
                <a:lnTo>
                  <a:pt x="1295400" y="211666"/>
                </a:lnTo>
                <a:lnTo>
                  <a:pt x="1303866" y="211666"/>
                </a:lnTo>
                <a:lnTo>
                  <a:pt x="1320800" y="211666"/>
                </a:lnTo>
                <a:lnTo>
                  <a:pt x="1329266" y="211666"/>
                </a:lnTo>
                <a:lnTo>
                  <a:pt x="1337733" y="211666"/>
                </a:lnTo>
                <a:lnTo>
                  <a:pt x="1346200" y="211666"/>
                </a:lnTo>
                <a:lnTo>
                  <a:pt x="1363133" y="211666"/>
                </a:lnTo>
                <a:lnTo>
                  <a:pt x="1371600" y="211666"/>
                </a:lnTo>
                <a:lnTo>
                  <a:pt x="1380066" y="211666"/>
                </a:lnTo>
                <a:lnTo>
                  <a:pt x="1397000" y="211666"/>
                </a:lnTo>
                <a:lnTo>
                  <a:pt x="1405466" y="211666"/>
                </a:lnTo>
                <a:lnTo>
                  <a:pt x="1422400" y="211666"/>
                </a:lnTo>
                <a:lnTo>
                  <a:pt x="1430866" y="211666"/>
                </a:lnTo>
                <a:lnTo>
                  <a:pt x="1439333" y="211666"/>
                </a:lnTo>
                <a:lnTo>
                  <a:pt x="1456266" y="211666"/>
                </a:lnTo>
                <a:lnTo>
                  <a:pt x="1464733" y="211666"/>
                </a:lnTo>
                <a:lnTo>
                  <a:pt x="1481666" y="211666"/>
                </a:lnTo>
                <a:lnTo>
                  <a:pt x="1490133" y="211666"/>
                </a:lnTo>
                <a:lnTo>
                  <a:pt x="1498600" y="211666"/>
                </a:lnTo>
                <a:lnTo>
                  <a:pt x="1515533" y="211666"/>
                </a:lnTo>
                <a:lnTo>
                  <a:pt x="1524000" y="211666"/>
                </a:lnTo>
                <a:lnTo>
                  <a:pt x="1532466" y="211666"/>
                </a:lnTo>
                <a:lnTo>
                  <a:pt x="1549400" y="211666"/>
                </a:lnTo>
                <a:lnTo>
                  <a:pt x="1557866" y="211666"/>
                </a:lnTo>
                <a:lnTo>
                  <a:pt x="1566333" y="211666"/>
                </a:lnTo>
                <a:lnTo>
                  <a:pt x="1583266" y="211666"/>
                </a:lnTo>
                <a:lnTo>
                  <a:pt x="1591733" y="211666"/>
                </a:lnTo>
                <a:lnTo>
                  <a:pt x="1600200" y="211666"/>
                </a:lnTo>
                <a:lnTo>
                  <a:pt x="1608666" y="211666"/>
                </a:lnTo>
                <a:lnTo>
                  <a:pt x="1625600" y="211666"/>
                </a:lnTo>
                <a:lnTo>
                  <a:pt x="1634066" y="211666"/>
                </a:lnTo>
                <a:lnTo>
                  <a:pt x="1642533" y="220133"/>
                </a:lnTo>
                <a:lnTo>
                  <a:pt x="1651000" y="220133"/>
                </a:lnTo>
                <a:lnTo>
                  <a:pt x="1659466" y="220133"/>
                </a:lnTo>
                <a:lnTo>
                  <a:pt x="1667933" y="220133"/>
                </a:lnTo>
                <a:lnTo>
                  <a:pt x="1684866" y="220133"/>
                </a:lnTo>
                <a:lnTo>
                  <a:pt x="1693333" y="220133"/>
                </a:lnTo>
                <a:lnTo>
                  <a:pt x="1701800" y="220133"/>
                </a:lnTo>
                <a:lnTo>
                  <a:pt x="1710266" y="220133"/>
                </a:lnTo>
                <a:lnTo>
                  <a:pt x="1727200" y="220133"/>
                </a:lnTo>
                <a:lnTo>
                  <a:pt x="1735666" y="220133"/>
                </a:lnTo>
                <a:lnTo>
                  <a:pt x="1752600" y="220133"/>
                </a:lnTo>
                <a:lnTo>
                  <a:pt x="1761066" y="220133"/>
                </a:lnTo>
                <a:lnTo>
                  <a:pt x="1769533" y="220133"/>
                </a:lnTo>
                <a:lnTo>
                  <a:pt x="1777999" y="220133"/>
                </a:lnTo>
                <a:lnTo>
                  <a:pt x="1794933" y="220133"/>
                </a:lnTo>
                <a:lnTo>
                  <a:pt x="1803400" y="220133"/>
                </a:lnTo>
                <a:lnTo>
                  <a:pt x="1820333" y="220133"/>
                </a:lnTo>
                <a:lnTo>
                  <a:pt x="1828800" y="228600"/>
                </a:lnTo>
                <a:lnTo>
                  <a:pt x="1837266" y="228600"/>
                </a:lnTo>
                <a:lnTo>
                  <a:pt x="1854199" y="228600"/>
                </a:lnTo>
                <a:lnTo>
                  <a:pt x="1862667" y="228600"/>
                </a:lnTo>
                <a:lnTo>
                  <a:pt x="1871133" y="220133"/>
                </a:lnTo>
                <a:lnTo>
                  <a:pt x="1879600" y="220133"/>
                </a:lnTo>
                <a:lnTo>
                  <a:pt x="1888066" y="220133"/>
                </a:lnTo>
                <a:lnTo>
                  <a:pt x="1896533" y="220133"/>
                </a:lnTo>
                <a:lnTo>
                  <a:pt x="1905000" y="220133"/>
                </a:lnTo>
                <a:lnTo>
                  <a:pt x="1913466" y="220133"/>
                </a:lnTo>
                <a:lnTo>
                  <a:pt x="1921933" y="220133"/>
                </a:lnTo>
                <a:lnTo>
                  <a:pt x="1921933" y="220133"/>
                </a:lnTo>
                <a:lnTo>
                  <a:pt x="1930399" y="220133"/>
                </a:lnTo>
                <a:lnTo>
                  <a:pt x="1938867" y="211666"/>
                </a:lnTo>
                <a:lnTo>
                  <a:pt x="1938867" y="211666"/>
                </a:lnTo>
                <a:lnTo>
                  <a:pt x="1938867" y="211666"/>
                </a:lnTo>
                <a:lnTo>
                  <a:pt x="1947333" y="211666"/>
                </a:lnTo>
                <a:lnTo>
                  <a:pt x="1947333" y="203200"/>
                </a:lnTo>
                <a:lnTo>
                  <a:pt x="1955800" y="203200"/>
                </a:lnTo>
                <a:lnTo>
                  <a:pt x="1955800" y="194733"/>
                </a:lnTo>
                <a:lnTo>
                  <a:pt x="1964266" y="194733"/>
                </a:lnTo>
                <a:lnTo>
                  <a:pt x="1964266" y="186266"/>
                </a:lnTo>
                <a:lnTo>
                  <a:pt x="1964266" y="177800"/>
                </a:lnTo>
                <a:lnTo>
                  <a:pt x="1964266" y="177800"/>
                </a:lnTo>
                <a:lnTo>
                  <a:pt x="1964266" y="169333"/>
                </a:lnTo>
                <a:lnTo>
                  <a:pt x="1964266" y="169333"/>
                </a:lnTo>
                <a:lnTo>
                  <a:pt x="1972733" y="160866"/>
                </a:lnTo>
                <a:lnTo>
                  <a:pt x="1972733" y="152400"/>
                </a:lnTo>
                <a:lnTo>
                  <a:pt x="1972733" y="152400"/>
                </a:lnTo>
                <a:lnTo>
                  <a:pt x="1972733" y="143933"/>
                </a:lnTo>
                <a:lnTo>
                  <a:pt x="1972733" y="135466"/>
                </a:lnTo>
                <a:lnTo>
                  <a:pt x="1972733" y="127000"/>
                </a:lnTo>
                <a:lnTo>
                  <a:pt x="1972733" y="127000"/>
                </a:lnTo>
                <a:lnTo>
                  <a:pt x="1972733" y="118533"/>
                </a:lnTo>
                <a:lnTo>
                  <a:pt x="1964266" y="110066"/>
                </a:lnTo>
                <a:lnTo>
                  <a:pt x="1964266" y="110066"/>
                </a:lnTo>
                <a:lnTo>
                  <a:pt x="1964266" y="101600"/>
                </a:lnTo>
                <a:lnTo>
                  <a:pt x="1964266" y="93133"/>
                </a:lnTo>
                <a:lnTo>
                  <a:pt x="1964266" y="93133"/>
                </a:lnTo>
                <a:lnTo>
                  <a:pt x="1955800" y="84666"/>
                </a:lnTo>
                <a:lnTo>
                  <a:pt x="1955800" y="84666"/>
                </a:lnTo>
                <a:lnTo>
                  <a:pt x="1955800" y="76200"/>
                </a:lnTo>
                <a:lnTo>
                  <a:pt x="1955800" y="76200"/>
                </a:lnTo>
                <a:lnTo>
                  <a:pt x="1947333" y="67733"/>
                </a:lnTo>
                <a:lnTo>
                  <a:pt x="1947333" y="67733"/>
                </a:lnTo>
                <a:lnTo>
                  <a:pt x="1947333" y="67733"/>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59266"/>
                </a:lnTo>
                <a:lnTo>
                  <a:pt x="1947333" y="67733"/>
                </a:lnTo>
                <a:lnTo>
                  <a:pt x="1947333" y="67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7476067" y="609600"/>
            <a:ext cx="1532467" cy="194734"/>
          </a:xfrm>
          <a:custGeom>
            <a:avLst/>
            <a:gdLst/>
            <a:ahLst/>
            <a:cxnLst/>
            <a:rect l="0" t="0" r="0" b="0"/>
            <a:pathLst>
              <a:path w="1532467" h="194734">
                <a:moveTo>
                  <a:pt x="16933" y="8467"/>
                </a:moveTo>
                <a:lnTo>
                  <a:pt x="16933" y="8467"/>
                </a:lnTo>
                <a:lnTo>
                  <a:pt x="25399" y="16933"/>
                </a:lnTo>
                <a:lnTo>
                  <a:pt x="16933" y="16933"/>
                </a:lnTo>
                <a:lnTo>
                  <a:pt x="16933" y="25400"/>
                </a:lnTo>
                <a:lnTo>
                  <a:pt x="16933" y="33867"/>
                </a:lnTo>
                <a:lnTo>
                  <a:pt x="16933" y="33867"/>
                </a:lnTo>
                <a:lnTo>
                  <a:pt x="8466" y="42333"/>
                </a:lnTo>
                <a:lnTo>
                  <a:pt x="8466" y="50800"/>
                </a:lnTo>
                <a:lnTo>
                  <a:pt x="8466" y="59267"/>
                </a:lnTo>
                <a:lnTo>
                  <a:pt x="8466" y="67733"/>
                </a:lnTo>
                <a:lnTo>
                  <a:pt x="0" y="76200"/>
                </a:lnTo>
                <a:lnTo>
                  <a:pt x="0" y="84667"/>
                </a:lnTo>
                <a:lnTo>
                  <a:pt x="0" y="93133"/>
                </a:lnTo>
                <a:lnTo>
                  <a:pt x="0" y="101600"/>
                </a:lnTo>
                <a:lnTo>
                  <a:pt x="0" y="110067"/>
                </a:lnTo>
                <a:lnTo>
                  <a:pt x="0" y="118533"/>
                </a:lnTo>
                <a:lnTo>
                  <a:pt x="0" y="127000"/>
                </a:lnTo>
                <a:lnTo>
                  <a:pt x="0" y="135467"/>
                </a:lnTo>
                <a:lnTo>
                  <a:pt x="8466" y="135467"/>
                </a:lnTo>
                <a:lnTo>
                  <a:pt x="16933" y="143933"/>
                </a:lnTo>
                <a:lnTo>
                  <a:pt x="25399" y="152400"/>
                </a:lnTo>
                <a:lnTo>
                  <a:pt x="33867" y="152400"/>
                </a:lnTo>
                <a:lnTo>
                  <a:pt x="50800" y="160867"/>
                </a:lnTo>
                <a:lnTo>
                  <a:pt x="67733" y="160867"/>
                </a:lnTo>
                <a:lnTo>
                  <a:pt x="76200" y="160867"/>
                </a:lnTo>
                <a:lnTo>
                  <a:pt x="101599" y="160867"/>
                </a:lnTo>
                <a:lnTo>
                  <a:pt x="118533" y="160867"/>
                </a:lnTo>
                <a:lnTo>
                  <a:pt x="143933" y="160867"/>
                </a:lnTo>
                <a:lnTo>
                  <a:pt x="169333" y="160867"/>
                </a:lnTo>
                <a:lnTo>
                  <a:pt x="186267" y="160867"/>
                </a:lnTo>
                <a:lnTo>
                  <a:pt x="211666" y="160867"/>
                </a:lnTo>
                <a:lnTo>
                  <a:pt x="228600" y="160867"/>
                </a:lnTo>
                <a:lnTo>
                  <a:pt x="253999" y="160867"/>
                </a:lnTo>
                <a:lnTo>
                  <a:pt x="279400" y="160867"/>
                </a:lnTo>
                <a:lnTo>
                  <a:pt x="304800" y="160867"/>
                </a:lnTo>
                <a:lnTo>
                  <a:pt x="330199" y="160867"/>
                </a:lnTo>
                <a:lnTo>
                  <a:pt x="355600" y="160867"/>
                </a:lnTo>
                <a:lnTo>
                  <a:pt x="381000" y="160867"/>
                </a:lnTo>
                <a:lnTo>
                  <a:pt x="406399" y="160867"/>
                </a:lnTo>
                <a:lnTo>
                  <a:pt x="431800" y="160867"/>
                </a:lnTo>
                <a:lnTo>
                  <a:pt x="457200" y="160867"/>
                </a:lnTo>
                <a:lnTo>
                  <a:pt x="482599" y="160867"/>
                </a:lnTo>
                <a:lnTo>
                  <a:pt x="508000" y="160867"/>
                </a:lnTo>
                <a:lnTo>
                  <a:pt x="533400" y="160867"/>
                </a:lnTo>
                <a:lnTo>
                  <a:pt x="558799" y="160867"/>
                </a:lnTo>
                <a:lnTo>
                  <a:pt x="584200" y="160867"/>
                </a:lnTo>
                <a:lnTo>
                  <a:pt x="609600" y="160867"/>
                </a:lnTo>
                <a:lnTo>
                  <a:pt x="643467" y="160867"/>
                </a:lnTo>
                <a:lnTo>
                  <a:pt x="660400" y="160867"/>
                </a:lnTo>
                <a:lnTo>
                  <a:pt x="694266" y="160867"/>
                </a:lnTo>
                <a:lnTo>
                  <a:pt x="719667" y="160867"/>
                </a:lnTo>
                <a:lnTo>
                  <a:pt x="745066" y="160867"/>
                </a:lnTo>
                <a:lnTo>
                  <a:pt x="770466" y="160867"/>
                </a:lnTo>
                <a:lnTo>
                  <a:pt x="795867" y="160867"/>
                </a:lnTo>
                <a:lnTo>
                  <a:pt x="821266" y="160867"/>
                </a:lnTo>
                <a:lnTo>
                  <a:pt x="846666" y="160867"/>
                </a:lnTo>
                <a:lnTo>
                  <a:pt x="872067" y="169333"/>
                </a:lnTo>
                <a:lnTo>
                  <a:pt x="889000" y="160867"/>
                </a:lnTo>
                <a:lnTo>
                  <a:pt x="914400" y="169333"/>
                </a:lnTo>
                <a:lnTo>
                  <a:pt x="939799" y="169333"/>
                </a:lnTo>
                <a:lnTo>
                  <a:pt x="965200" y="169333"/>
                </a:lnTo>
                <a:lnTo>
                  <a:pt x="982133" y="169333"/>
                </a:lnTo>
                <a:lnTo>
                  <a:pt x="1007533" y="169333"/>
                </a:lnTo>
                <a:lnTo>
                  <a:pt x="1024467" y="169333"/>
                </a:lnTo>
                <a:lnTo>
                  <a:pt x="1049866" y="169333"/>
                </a:lnTo>
                <a:lnTo>
                  <a:pt x="1075266" y="169333"/>
                </a:lnTo>
                <a:lnTo>
                  <a:pt x="1092199" y="169333"/>
                </a:lnTo>
                <a:lnTo>
                  <a:pt x="1117600" y="169333"/>
                </a:lnTo>
                <a:lnTo>
                  <a:pt x="1134533" y="169333"/>
                </a:lnTo>
                <a:lnTo>
                  <a:pt x="1159933" y="169333"/>
                </a:lnTo>
                <a:lnTo>
                  <a:pt x="1176867" y="169333"/>
                </a:lnTo>
                <a:lnTo>
                  <a:pt x="1193800" y="169333"/>
                </a:lnTo>
                <a:lnTo>
                  <a:pt x="1210733" y="169333"/>
                </a:lnTo>
                <a:lnTo>
                  <a:pt x="1236133" y="177800"/>
                </a:lnTo>
                <a:lnTo>
                  <a:pt x="1253067" y="177800"/>
                </a:lnTo>
                <a:lnTo>
                  <a:pt x="1270000" y="177800"/>
                </a:lnTo>
                <a:lnTo>
                  <a:pt x="1295400" y="186267"/>
                </a:lnTo>
                <a:lnTo>
                  <a:pt x="1303866" y="186267"/>
                </a:lnTo>
                <a:lnTo>
                  <a:pt x="1329267" y="186267"/>
                </a:lnTo>
                <a:lnTo>
                  <a:pt x="1346200" y="186267"/>
                </a:lnTo>
                <a:lnTo>
                  <a:pt x="1354666" y="186267"/>
                </a:lnTo>
                <a:lnTo>
                  <a:pt x="1371600" y="194733"/>
                </a:lnTo>
                <a:lnTo>
                  <a:pt x="1388533" y="194733"/>
                </a:lnTo>
                <a:lnTo>
                  <a:pt x="1405467" y="194733"/>
                </a:lnTo>
                <a:lnTo>
                  <a:pt x="1422400" y="194733"/>
                </a:lnTo>
                <a:lnTo>
                  <a:pt x="1430866" y="194733"/>
                </a:lnTo>
                <a:lnTo>
                  <a:pt x="1439333" y="194733"/>
                </a:lnTo>
                <a:lnTo>
                  <a:pt x="1456266" y="194733"/>
                </a:lnTo>
                <a:lnTo>
                  <a:pt x="1464733" y="194733"/>
                </a:lnTo>
                <a:lnTo>
                  <a:pt x="1473199" y="194733"/>
                </a:lnTo>
                <a:lnTo>
                  <a:pt x="1473199" y="194733"/>
                </a:lnTo>
                <a:lnTo>
                  <a:pt x="1481667" y="186267"/>
                </a:lnTo>
                <a:lnTo>
                  <a:pt x="1481667" y="186267"/>
                </a:lnTo>
                <a:lnTo>
                  <a:pt x="1490133" y="177800"/>
                </a:lnTo>
                <a:lnTo>
                  <a:pt x="1490133" y="169333"/>
                </a:lnTo>
                <a:lnTo>
                  <a:pt x="1498600" y="169333"/>
                </a:lnTo>
                <a:lnTo>
                  <a:pt x="1507066" y="160867"/>
                </a:lnTo>
                <a:lnTo>
                  <a:pt x="1507066" y="152400"/>
                </a:lnTo>
                <a:lnTo>
                  <a:pt x="1515533" y="143933"/>
                </a:lnTo>
                <a:lnTo>
                  <a:pt x="1515533" y="135467"/>
                </a:lnTo>
                <a:lnTo>
                  <a:pt x="1524000" y="127000"/>
                </a:lnTo>
                <a:lnTo>
                  <a:pt x="1524000" y="110067"/>
                </a:lnTo>
                <a:lnTo>
                  <a:pt x="1524000" y="93133"/>
                </a:lnTo>
                <a:lnTo>
                  <a:pt x="1532466" y="84667"/>
                </a:lnTo>
                <a:lnTo>
                  <a:pt x="1532466" y="67733"/>
                </a:lnTo>
                <a:lnTo>
                  <a:pt x="1532466" y="59267"/>
                </a:lnTo>
                <a:lnTo>
                  <a:pt x="1532466" y="42333"/>
                </a:lnTo>
                <a:lnTo>
                  <a:pt x="1532466" y="33867"/>
                </a:lnTo>
                <a:lnTo>
                  <a:pt x="1532466" y="25400"/>
                </a:lnTo>
                <a:lnTo>
                  <a:pt x="1532466" y="16933"/>
                </a:lnTo>
                <a:lnTo>
                  <a:pt x="1532466" y="8467"/>
                </a:lnTo>
                <a:lnTo>
                  <a:pt x="1532466" y="0"/>
                </a:lnTo>
                <a:lnTo>
                  <a:pt x="1532466" y="0"/>
                </a:lnTo>
                <a:lnTo>
                  <a:pt x="1532466" y="0"/>
                </a:lnTo>
                <a:lnTo>
                  <a:pt x="1532466" y="0"/>
                </a:lnTo>
                <a:lnTo>
                  <a:pt x="1532466" y="0"/>
                </a:lnTo>
                <a:lnTo>
                  <a:pt x="1532466" y="0"/>
                </a:lnTo>
                <a:lnTo>
                  <a:pt x="1532466" y="0"/>
                </a:lnTo>
                <a:lnTo>
                  <a:pt x="1532466"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423333" y="3183467"/>
            <a:ext cx="152401" cy="194734"/>
          </a:xfrm>
          <a:custGeom>
            <a:avLst/>
            <a:gdLst/>
            <a:ahLst/>
            <a:cxnLst/>
            <a:rect l="0" t="0" r="0" b="0"/>
            <a:pathLst>
              <a:path w="152401" h="194734">
                <a:moveTo>
                  <a:pt x="0" y="8466"/>
                </a:moveTo>
                <a:lnTo>
                  <a:pt x="0" y="8466"/>
                </a:lnTo>
                <a:lnTo>
                  <a:pt x="0" y="8466"/>
                </a:lnTo>
                <a:lnTo>
                  <a:pt x="0" y="8466"/>
                </a:lnTo>
                <a:lnTo>
                  <a:pt x="0" y="8466"/>
                </a:lnTo>
                <a:lnTo>
                  <a:pt x="0" y="16933"/>
                </a:lnTo>
                <a:lnTo>
                  <a:pt x="0" y="16933"/>
                </a:lnTo>
                <a:lnTo>
                  <a:pt x="0" y="16933"/>
                </a:lnTo>
                <a:lnTo>
                  <a:pt x="0" y="16933"/>
                </a:lnTo>
                <a:lnTo>
                  <a:pt x="0" y="25400"/>
                </a:lnTo>
                <a:lnTo>
                  <a:pt x="0" y="25400"/>
                </a:lnTo>
                <a:lnTo>
                  <a:pt x="0" y="33866"/>
                </a:lnTo>
                <a:lnTo>
                  <a:pt x="8467" y="33866"/>
                </a:lnTo>
                <a:lnTo>
                  <a:pt x="8467" y="42333"/>
                </a:lnTo>
                <a:lnTo>
                  <a:pt x="8467" y="50800"/>
                </a:lnTo>
                <a:lnTo>
                  <a:pt x="8467" y="59266"/>
                </a:lnTo>
                <a:lnTo>
                  <a:pt x="16934" y="67733"/>
                </a:lnTo>
                <a:lnTo>
                  <a:pt x="16934" y="84666"/>
                </a:lnTo>
                <a:lnTo>
                  <a:pt x="16934" y="93133"/>
                </a:lnTo>
                <a:lnTo>
                  <a:pt x="16934" y="101600"/>
                </a:lnTo>
                <a:lnTo>
                  <a:pt x="16934" y="118533"/>
                </a:lnTo>
                <a:lnTo>
                  <a:pt x="16934" y="135466"/>
                </a:lnTo>
                <a:lnTo>
                  <a:pt x="16934" y="143933"/>
                </a:lnTo>
                <a:lnTo>
                  <a:pt x="16934" y="152400"/>
                </a:lnTo>
                <a:lnTo>
                  <a:pt x="16934" y="160866"/>
                </a:lnTo>
                <a:lnTo>
                  <a:pt x="16934" y="169333"/>
                </a:lnTo>
                <a:lnTo>
                  <a:pt x="16934" y="177800"/>
                </a:lnTo>
                <a:lnTo>
                  <a:pt x="16934" y="186266"/>
                </a:lnTo>
                <a:lnTo>
                  <a:pt x="16934" y="186266"/>
                </a:lnTo>
                <a:lnTo>
                  <a:pt x="16934" y="194733"/>
                </a:lnTo>
                <a:lnTo>
                  <a:pt x="16934" y="194733"/>
                </a:lnTo>
                <a:lnTo>
                  <a:pt x="16934" y="194733"/>
                </a:lnTo>
                <a:lnTo>
                  <a:pt x="16934" y="194733"/>
                </a:lnTo>
                <a:lnTo>
                  <a:pt x="16934" y="186266"/>
                </a:lnTo>
                <a:lnTo>
                  <a:pt x="16934" y="177800"/>
                </a:lnTo>
                <a:lnTo>
                  <a:pt x="8467" y="177800"/>
                </a:lnTo>
                <a:lnTo>
                  <a:pt x="8467" y="160866"/>
                </a:lnTo>
                <a:lnTo>
                  <a:pt x="8467" y="152400"/>
                </a:lnTo>
                <a:lnTo>
                  <a:pt x="8467" y="143933"/>
                </a:lnTo>
                <a:lnTo>
                  <a:pt x="8467" y="135466"/>
                </a:lnTo>
                <a:lnTo>
                  <a:pt x="16934" y="118533"/>
                </a:lnTo>
                <a:lnTo>
                  <a:pt x="16934" y="110066"/>
                </a:lnTo>
                <a:lnTo>
                  <a:pt x="16934" y="101600"/>
                </a:lnTo>
                <a:lnTo>
                  <a:pt x="16934" y="84666"/>
                </a:lnTo>
                <a:lnTo>
                  <a:pt x="25400" y="76200"/>
                </a:lnTo>
                <a:lnTo>
                  <a:pt x="25400" y="67733"/>
                </a:lnTo>
                <a:lnTo>
                  <a:pt x="25400" y="59266"/>
                </a:lnTo>
                <a:lnTo>
                  <a:pt x="33867" y="42333"/>
                </a:lnTo>
                <a:lnTo>
                  <a:pt x="33867" y="42333"/>
                </a:lnTo>
                <a:lnTo>
                  <a:pt x="33867" y="33866"/>
                </a:lnTo>
                <a:lnTo>
                  <a:pt x="42334" y="25400"/>
                </a:lnTo>
                <a:lnTo>
                  <a:pt x="42334" y="16933"/>
                </a:lnTo>
                <a:lnTo>
                  <a:pt x="50800" y="16933"/>
                </a:lnTo>
                <a:lnTo>
                  <a:pt x="50800" y="8466"/>
                </a:lnTo>
                <a:lnTo>
                  <a:pt x="67734" y="8466"/>
                </a:lnTo>
                <a:lnTo>
                  <a:pt x="67734" y="0"/>
                </a:lnTo>
                <a:lnTo>
                  <a:pt x="76200" y="0"/>
                </a:lnTo>
                <a:lnTo>
                  <a:pt x="84667" y="0"/>
                </a:lnTo>
                <a:lnTo>
                  <a:pt x="93134" y="0"/>
                </a:lnTo>
                <a:lnTo>
                  <a:pt x="101600" y="0"/>
                </a:lnTo>
                <a:lnTo>
                  <a:pt x="110067" y="8466"/>
                </a:lnTo>
                <a:lnTo>
                  <a:pt x="118534" y="8466"/>
                </a:lnTo>
                <a:lnTo>
                  <a:pt x="127000" y="16933"/>
                </a:lnTo>
                <a:lnTo>
                  <a:pt x="127000" y="25400"/>
                </a:lnTo>
                <a:lnTo>
                  <a:pt x="135467" y="25400"/>
                </a:lnTo>
                <a:lnTo>
                  <a:pt x="135467" y="33866"/>
                </a:lnTo>
                <a:lnTo>
                  <a:pt x="135467" y="42333"/>
                </a:lnTo>
                <a:lnTo>
                  <a:pt x="143934" y="50800"/>
                </a:lnTo>
                <a:lnTo>
                  <a:pt x="143934" y="59266"/>
                </a:lnTo>
                <a:lnTo>
                  <a:pt x="143934" y="67733"/>
                </a:lnTo>
                <a:lnTo>
                  <a:pt x="143934" y="84666"/>
                </a:lnTo>
                <a:lnTo>
                  <a:pt x="143934" y="93133"/>
                </a:lnTo>
                <a:lnTo>
                  <a:pt x="143934" y="101600"/>
                </a:lnTo>
                <a:lnTo>
                  <a:pt x="143934" y="118533"/>
                </a:lnTo>
                <a:lnTo>
                  <a:pt x="143934" y="127000"/>
                </a:lnTo>
                <a:lnTo>
                  <a:pt x="143934" y="135466"/>
                </a:lnTo>
                <a:lnTo>
                  <a:pt x="143934" y="143933"/>
                </a:lnTo>
                <a:lnTo>
                  <a:pt x="143934" y="152400"/>
                </a:lnTo>
                <a:lnTo>
                  <a:pt x="143934" y="160866"/>
                </a:lnTo>
                <a:lnTo>
                  <a:pt x="143934" y="169333"/>
                </a:lnTo>
                <a:lnTo>
                  <a:pt x="143934" y="169333"/>
                </a:lnTo>
                <a:lnTo>
                  <a:pt x="143934" y="177800"/>
                </a:lnTo>
                <a:lnTo>
                  <a:pt x="152400" y="177800"/>
                </a:lnTo>
                <a:lnTo>
                  <a:pt x="152400" y="177800"/>
                </a:lnTo>
                <a:lnTo>
                  <a:pt x="152400" y="177800"/>
                </a:lnTo>
                <a:lnTo>
                  <a:pt x="152400" y="177800"/>
                </a:lnTo>
                <a:lnTo>
                  <a:pt x="1524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618067" y="3242733"/>
            <a:ext cx="76201" cy="16935"/>
          </a:xfrm>
          <a:custGeom>
            <a:avLst/>
            <a:gdLst/>
            <a:ahLst/>
            <a:cxnLst/>
            <a:rect l="0" t="0" r="0" b="0"/>
            <a:pathLst>
              <a:path w="76201" h="16935">
                <a:moveTo>
                  <a:pt x="0" y="0"/>
                </a:moveTo>
                <a:lnTo>
                  <a:pt x="0" y="8467"/>
                </a:lnTo>
                <a:lnTo>
                  <a:pt x="0" y="8467"/>
                </a:lnTo>
                <a:lnTo>
                  <a:pt x="8466" y="8467"/>
                </a:lnTo>
                <a:lnTo>
                  <a:pt x="8466" y="16934"/>
                </a:lnTo>
                <a:lnTo>
                  <a:pt x="8466" y="16934"/>
                </a:lnTo>
                <a:lnTo>
                  <a:pt x="8466" y="16934"/>
                </a:lnTo>
                <a:lnTo>
                  <a:pt x="16933" y="16934"/>
                </a:lnTo>
                <a:lnTo>
                  <a:pt x="25400" y="16934"/>
                </a:lnTo>
                <a:lnTo>
                  <a:pt x="25400" y="16934"/>
                </a:lnTo>
                <a:lnTo>
                  <a:pt x="33866" y="16934"/>
                </a:lnTo>
                <a:lnTo>
                  <a:pt x="42333" y="16934"/>
                </a:lnTo>
                <a:lnTo>
                  <a:pt x="50800" y="16934"/>
                </a:lnTo>
                <a:lnTo>
                  <a:pt x="59266" y="16934"/>
                </a:lnTo>
                <a:lnTo>
                  <a:pt x="59266" y="16934"/>
                </a:lnTo>
                <a:lnTo>
                  <a:pt x="67733" y="16934"/>
                </a:lnTo>
                <a:lnTo>
                  <a:pt x="67733" y="16934"/>
                </a:lnTo>
                <a:lnTo>
                  <a:pt x="76200" y="16934"/>
                </a:lnTo>
                <a:lnTo>
                  <a:pt x="76200" y="16934"/>
                </a:lnTo>
                <a:lnTo>
                  <a:pt x="76200" y="16934"/>
                </a:lnTo>
                <a:lnTo>
                  <a:pt x="76200" y="16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609600" y="3318933"/>
            <a:ext cx="93134" cy="8468"/>
          </a:xfrm>
          <a:custGeom>
            <a:avLst/>
            <a:gdLst/>
            <a:ahLst/>
            <a:cxnLst/>
            <a:rect l="0" t="0" r="0" b="0"/>
            <a:pathLst>
              <a:path w="93134" h="8468">
                <a:moveTo>
                  <a:pt x="0" y="0"/>
                </a:moveTo>
                <a:lnTo>
                  <a:pt x="8467" y="0"/>
                </a:lnTo>
                <a:lnTo>
                  <a:pt x="8467" y="0"/>
                </a:lnTo>
                <a:lnTo>
                  <a:pt x="8467" y="0"/>
                </a:lnTo>
                <a:lnTo>
                  <a:pt x="16933" y="0"/>
                </a:lnTo>
                <a:lnTo>
                  <a:pt x="16933" y="0"/>
                </a:lnTo>
                <a:lnTo>
                  <a:pt x="25400" y="8467"/>
                </a:lnTo>
                <a:lnTo>
                  <a:pt x="33867" y="8467"/>
                </a:lnTo>
                <a:lnTo>
                  <a:pt x="42333" y="8467"/>
                </a:lnTo>
                <a:lnTo>
                  <a:pt x="50800" y="8467"/>
                </a:lnTo>
                <a:lnTo>
                  <a:pt x="59267" y="8467"/>
                </a:lnTo>
                <a:lnTo>
                  <a:pt x="67733" y="8467"/>
                </a:lnTo>
                <a:lnTo>
                  <a:pt x="84667" y="8467"/>
                </a:lnTo>
                <a:lnTo>
                  <a:pt x="84667" y="8467"/>
                </a:lnTo>
                <a:lnTo>
                  <a:pt x="84667" y="8467"/>
                </a:lnTo>
                <a:lnTo>
                  <a:pt x="93133" y="0"/>
                </a:lnTo>
                <a:lnTo>
                  <a:pt x="931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38200" y="3200400"/>
            <a:ext cx="16934" cy="160868"/>
          </a:xfrm>
          <a:custGeom>
            <a:avLst/>
            <a:gdLst/>
            <a:ahLst/>
            <a:cxnLst/>
            <a:rect l="0" t="0" r="0" b="0"/>
            <a:pathLst>
              <a:path w="16934" h="160868">
                <a:moveTo>
                  <a:pt x="0" y="8467"/>
                </a:moveTo>
                <a:lnTo>
                  <a:pt x="0" y="8467"/>
                </a:lnTo>
                <a:lnTo>
                  <a:pt x="0" y="0"/>
                </a:lnTo>
                <a:lnTo>
                  <a:pt x="0" y="0"/>
                </a:lnTo>
                <a:lnTo>
                  <a:pt x="0" y="0"/>
                </a:lnTo>
                <a:lnTo>
                  <a:pt x="0" y="0"/>
                </a:lnTo>
                <a:lnTo>
                  <a:pt x="0" y="0"/>
                </a:lnTo>
                <a:lnTo>
                  <a:pt x="0" y="0"/>
                </a:lnTo>
                <a:lnTo>
                  <a:pt x="0" y="0"/>
                </a:lnTo>
                <a:lnTo>
                  <a:pt x="0" y="8467"/>
                </a:lnTo>
                <a:lnTo>
                  <a:pt x="0" y="8467"/>
                </a:lnTo>
                <a:lnTo>
                  <a:pt x="0" y="16933"/>
                </a:lnTo>
                <a:lnTo>
                  <a:pt x="0" y="25400"/>
                </a:lnTo>
                <a:lnTo>
                  <a:pt x="0" y="33867"/>
                </a:lnTo>
                <a:lnTo>
                  <a:pt x="8467" y="42333"/>
                </a:lnTo>
                <a:lnTo>
                  <a:pt x="8467" y="50800"/>
                </a:lnTo>
                <a:lnTo>
                  <a:pt x="8467" y="59267"/>
                </a:lnTo>
                <a:lnTo>
                  <a:pt x="8467" y="67733"/>
                </a:lnTo>
                <a:lnTo>
                  <a:pt x="8467" y="76200"/>
                </a:lnTo>
                <a:lnTo>
                  <a:pt x="8467" y="93133"/>
                </a:lnTo>
                <a:lnTo>
                  <a:pt x="8467" y="101600"/>
                </a:lnTo>
                <a:lnTo>
                  <a:pt x="8467" y="110067"/>
                </a:lnTo>
                <a:lnTo>
                  <a:pt x="8467" y="127000"/>
                </a:lnTo>
                <a:lnTo>
                  <a:pt x="8467" y="135467"/>
                </a:lnTo>
                <a:lnTo>
                  <a:pt x="8467" y="143933"/>
                </a:lnTo>
                <a:lnTo>
                  <a:pt x="16933" y="152400"/>
                </a:lnTo>
                <a:lnTo>
                  <a:pt x="16933" y="152400"/>
                </a:lnTo>
                <a:lnTo>
                  <a:pt x="16933" y="160867"/>
                </a:lnTo>
                <a:lnTo>
                  <a:pt x="16933" y="160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549400" y="3217333"/>
            <a:ext cx="169334" cy="143935"/>
          </a:xfrm>
          <a:custGeom>
            <a:avLst/>
            <a:gdLst/>
            <a:ahLst/>
            <a:cxnLst/>
            <a:rect l="0" t="0" r="0" b="0"/>
            <a:pathLst>
              <a:path w="169334" h="143935">
                <a:moveTo>
                  <a:pt x="0" y="0"/>
                </a:moveTo>
                <a:lnTo>
                  <a:pt x="8467" y="0"/>
                </a:lnTo>
                <a:lnTo>
                  <a:pt x="8467" y="0"/>
                </a:lnTo>
                <a:lnTo>
                  <a:pt x="8467" y="0"/>
                </a:lnTo>
                <a:lnTo>
                  <a:pt x="16933" y="0"/>
                </a:lnTo>
                <a:lnTo>
                  <a:pt x="16933" y="0"/>
                </a:lnTo>
                <a:lnTo>
                  <a:pt x="16933" y="0"/>
                </a:lnTo>
                <a:lnTo>
                  <a:pt x="25400" y="8467"/>
                </a:lnTo>
                <a:lnTo>
                  <a:pt x="25400" y="8467"/>
                </a:lnTo>
                <a:lnTo>
                  <a:pt x="25400" y="8467"/>
                </a:lnTo>
                <a:lnTo>
                  <a:pt x="33867" y="8467"/>
                </a:lnTo>
                <a:lnTo>
                  <a:pt x="33867" y="8467"/>
                </a:lnTo>
                <a:lnTo>
                  <a:pt x="33867" y="16934"/>
                </a:lnTo>
                <a:lnTo>
                  <a:pt x="33867" y="16934"/>
                </a:lnTo>
                <a:lnTo>
                  <a:pt x="33867" y="25400"/>
                </a:lnTo>
                <a:lnTo>
                  <a:pt x="42333" y="33867"/>
                </a:lnTo>
                <a:lnTo>
                  <a:pt x="42333" y="42334"/>
                </a:lnTo>
                <a:lnTo>
                  <a:pt x="42333" y="50800"/>
                </a:lnTo>
                <a:lnTo>
                  <a:pt x="42333" y="59267"/>
                </a:lnTo>
                <a:lnTo>
                  <a:pt x="42333" y="67734"/>
                </a:lnTo>
                <a:lnTo>
                  <a:pt x="42333" y="84667"/>
                </a:lnTo>
                <a:lnTo>
                  <a:pt x="42333" y="93134"/>
                </a:lnTo>
                <a:lnTo>
                  <a:pt x="42333" y="101600"/>
                </a:lnTo>
                <a:lnTo>
                  <a:pt x="33867" y="110067"/>
                </a:lnTo>
                <a:lnTo>
                  <a:pt x="33867" y="127000"/>
                </a:lnTo>
                <a:lnTo>
                  <a:pt x="33867" y="127000"/>
                </a:lnTo>
                <a:lnTo>
                  <a:pt x="33867" y="135467"/>
                </a:lnTo>
                <a:lnTo>
                  <a:pt x="33867" y="143934"/>
                </a:lnTo>
                <a:lnTo>
                  <a:pt x="33867" y="143934"/>
                </a:lnTo>
                <a:lnTo>
                  <a:pt x="33867" y="143934"/>
                </a:lnTo>
                <a:lnTo>
                  <a:pt x="33867" y="143934"/>
                </a:lnTo>
                <a:lnTo>
                  <a:pt x="33867" y="143934"/>
                </a:lnTo>
                <a:lnTo>
                  <a:pt x="33867" y="143934"/>
                </a:lnTo>
                <a:lnTo>
                  <a:pt x="33867" y="143934"/>
                </a:lnTo>
                <a:lnTo>
                  <a:pt x="33867" y="135467"/>
                </a:lnTo>
                <a:lnTo>
                  <a:pt x="33867" y="127000"/>
                </a:lnTo>
                <a:lnTo>
                  <a:pt x="33867" y="118534"/>
                </a:lnTo>
                <a:lnTo>
                  <a:pt x="33867" y="110067"/>
                </a:lnTo>
                <a:lnTo>
                  <a:pt x="33867" y="101600"/>
                </a:lnTo>
                <a:lnTo>
                  <a:pt x="33867" y="84667"/>
                </a:lnTo>
                <a:lnTo>
                  <a:pt x="42333" y="76200"/>
                </a:lnTo>
                <a:lnTo>
                  <a:pt x="42333" y="67734"/>
                </a:lnTo>
                <a:lnTo>
                  <a:pt x="42333" y="59267"/>
                </a:lnTo>
                <a:lnTo>
                  <a:pt x="42333" y="50800"/>
                </a:lnTo>
                <a:lnTo>
                  <a:pt x="50800" y="42334"/>
                </a:lnTo>
                <a:lnTo>
                  <a:pt x="50800" y="33867"/>
                </a:lnTo>
                <a:lnTo>
                  <a:pt x="59267" y="25400"/>
                </a:lnTo>
                <a:lnTo>
                  <a:pt x="59267" y="16934"/>
                </a:lnTo>
                <a:lnTo>
                  <a:pt x="67733" y="8467"/>
                </a:lnTo>
                <a:lnTo>
                  <a:pt x="67733" y="8467"/>
                </a:lnTo>
                <a:lnTo>
                  <a:pt x="76200" y="0"/>
                </a:lnTo>
                <a:lnTo>
                  <a:pt x="84667" y="0"/>
                </a:lnTo>
                <a:lnTo>
                  <a:pt x="93133" y="0"/>
                </a:lnTo>
                <a:lnTo>
                  <a:pt x="101600" y="0"/>
                </a:lnTo>
                <a:lnTo>
                  <a:pt x="110067" y="0"/>
                </a:lnTo>
                <a:lnTo>
                  <a:pt x="110067" y="0"/>
                </a:lnTo>
                <a:lnTo>
                  <a:pt x="118533" y="8467"/>
                </a:lnTo>
                <a:lnTo>
                  <a:pt x="127000" y="8467"/>
                </a:lnTo>
                <a:lnTo>
                  <a:pt x="127000" y="16934"/>
                </a:lnTo>
                <a:lnTo>
                  <a:pt x="135467" y="25400"/>
                </a:lnTo>
                <a:lnTo>
                  <a:pt x="143933" y="33867"/>
                </a:lnTo>
                <a:lnTo>
                  <a:pt x="143933" y="42334"/>
                </a:lnTo>
                <a:lnTo>
                  <a:pt x="152400" y="50800"/>
                </a:lnTo>
                <a:lnTo>
                  <a:pt x="152400" y="59267"/>
                </a:lnTo>
                <a:lnTo>
                  <a:pt x="152400" y="76200"/>
                </a:lnTo>
                <a:lnTo>
                  <a:pt x="160867" y="84667"/>
                </a:lnTo>
                <a:lnTo>
                  <a:pt x="160867" y="93134"/>
                </a:lnTo>
                <a:lnTo>
                  <a:pt x="160867" y="101600"/>
                </a:lnTo>
                <a:lnTo>
                  <a:pt x="160867" y="110067"/>
                </a:lnTo>
                <a:lnTo>
                  <a:pt x="160867" y="118534"/>
                </a:lnTo>
                <a:lnTo>
                  <a:pt x="169333" y="127000"/>
                </a:lnTo>
                <a:lnTo>
                  <a:pt x="169333" y="127000"/>
                </a:lnTo>
                <a:lnTo>
                  <a:pt x="169333" y="135467"/>
                </a:lnTo>
                <a:lnTo>
                  <a:pt x="169333" y="135467"/>
                </a:lnTo>
                <a:lnTo>
                  <a:pt x="169333" y="135467"/>
                </a:lnTo>
                <a:lnTo>
                  <a:pt x="169333" y="127000"/>
                </a:lnTo>
                <a:lnTo>
                  <a:pt x="169333" y="127000"/>
                </a:lnTo>
                <a:lnTo>
                  <a:pt x="169333" y="127000"/>
                </a:lnTo>
                <a:lnTo>
                  <a:pt x="169333"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735667" y="3251200"/>
            <a:ext cx="110067" cy="8468"/>
          </a:xfrm>
          <a:custGeom>
            <a:avLst/>
            <a:gdLst/>
            <a:ahLst/>
            <a:cxnLst/>
            <a:rect l="0" t="0" r="0" b="0"/>
            <a:pathLst>
              <a:path w="110067" h="8468">
                <a:moveTo>
                  <a:pt x="0" y="8467"/>
                </a:moveTo>
                <a:lnTo>
                  <a:pt x="0" y="8467"/>
                </a:lnTo>
                <a:lnTo>
                  <a:pt x="8466" y="8467"/>
                </a:lnTo>
                <a:lnTo>
                  <a:pt x="8466" y="8467"/>
                </a:lnTo>
                <a:lnTo>
                  <a:pt x="16933" y="0"/>
                </a:lnTo>
                <a:lnTo>
                  <a:pt x="25400" y="0"/>
                </a:lnTo>
                <a:lnTo>
                  <a:pt x="33866" y="0"/>
                </a:lnTo>
                <a:lnTo>
                  <a:pt x="42333" y="0"/>
                </a:lnTo>
                <a:lnTo>
                  <a:pt x="50800" y="0"/>
                </a:lnTo>
                <a:lnTo>
                  <a:pt x="59266" y="0"/>
                </a:lnTo>
                <a:lnTo>
                  <a:pt x="67733" y="0"/>
                </a:lnTo>
                <a:lnTo>
                  <a:pt x="84666" y="0"/>
                </a:lnTo>
                <a:lnTo>
                  <a:pt x="93133" y="8467"/>
                </a:lnTo>
                <a:lnTo>
                  <a:pt x="93133" y="8467"/>
                </a:lnTo>
                <a:lnTo>
                  <a:pt x="101600" y="8467"/>
                </a:lnTo>
                <a:lnTo>
                  <a:pt x="110066" y="8467"/>
                </a:lnTo>
                <a:lnTo>
                  <a:pt x="110066" y="8467"/>
                </a:lnTo>
                <a:lnTo>
                  <a:pt x="110066" y="8467"/>
                </a:lnTo>
                <a:lnTo>
                  <a:pt x="110066"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778000" y="3310467"/>
            <a:ext cx="93134" cy="16934"/>
          </a:xfrm>
          <a:custGeom>
            <a:avLst/>
            <a:gdLst/>
            <a:ahLst/>
            <a:cxnLst/>
            <a:rect l="0" t="0" r="0" b="0"/>
            <a:pathLst>
              <a:path w="93134" h="16934">
                <a:moveTo>
                  <a:pt x="0" y="0"/>
                </a:moveTo>
                <a:lnTo>
                  <a:pt x="0" y="8466"/>
                </a:lnTo>
                <a:lnTo>
                  <a:pt x="0" y="8466"/>
                </a:lnTo>
                <a:lnTo>
                  <a:pt x="0" y="8466"/>
                </a:lnTo>
                <a:lnTo>
                  <a:pt x="0" y="16933"/>
                </a:lnTo>
                <a:lnTo>
                  <a:pt x="0" y="16933"/>
                </a:lnTo>
                <a:lnTo>
                  <a:pt x="8467" y="16933"/>
                </a:lnTo>
                <a:lnTo>
                  <a:pt x="16933" y="16933"/>
                </a:lnTo>
                <a:lnTo>
                  <a:pt x="33867" y="16933"/>
                </a:lnTo>
                <a:lnTo>
                  <a:pt x="42333" y="16933"/>
                </a:lnTo>
                <a:lnTo>
                  <a:pt x="59267" y="16933"/>
                </a:lnTo>
                <a:lnTo>
                  <a:pt x="67733" y="16933"/>
                </a:lnTo>
                <a:lnTo>
                  <a:pt x="84667" y="8466"/>
                </a:lnTo>
                <a:lnTo>
                  <a:pt x="84667" y="8466"/>
                </a:lnTo>
                <a:lnTo>
                  <a:pt x="93133" y="8466"/>
                </a:lnTo>
                <a:lnTo>
                  <a:pt x="93133"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1938867" y="3183467"/>
            <a:ext cx="152401" cy="186267"/>
          </a:xfrm>
          <a:custGeom>
            <a:avLst/>
            <a:gdLst/>
            <a:ahLst/>
            <a:cxnLst/>
            <a:rect l="0" t="0" r="0" b="0"/>
            <a:pathLst>
              <a:path w="152401" h="186267">
                <a:moveTo>
                  <a:pt x="0" y="33866"/>
                </a:moveTo>
                <a:lnTo>
                  <a:pt x="0" y="33866"/>
                </a:lnTo>
                <a:lnTo>
                  <a:pt x="0" y="33866"/>
                </a:lnTo>
                <a:lnTo>
                  <a:pt x="0" y="25400"/>
                </a:lnTo>
                <a:lnTo>
                  <a:pt x="8466" y="25400"/>
                </a:lnTo>
                <a:lnTo>
                  <a:pt x="8466" y="16933"/>
                </a:lnTo>
                <a:lnTo>
                  <a:pt x="8466" y="8466"/>
                </a:lnTo>
                <a:lnTo>
                  <a:pt x="16933" y="8466"/>
                </a:lnTo>
                <a:lnTo>
                  <a:pt x="25400" y="8466"/>
                </a:lnTo>
                <a:lnTo>
                  <a:pt x="33866" y="0"/>
                </a:lnTo>
                <a:lnTo>
                  <a:pt x="50800" y="0"/>
                </a:lnTo>
                <a:lnTo>
                  <a:pt x="59266" y="0"/>
                </a:lnTo>
                <a:lnTo>
                  <a:pt x="67733" y="0"/>
                </a:lnTo>
                <a:lnTo>
                  <a:pt x="76200" y="0"/>
                </a:lnTo>
                <a:lnTo>
                  <a:pt x="84666" y="0"/>
                </a:lnTo>
                <a:lnTo>
                  <a:pt x="93133" y="8466"/>
                </a:lnTo>
                <a:lnTo>
                  <a:pt x="101600" y="8466"/>
                </a:lnTo>
                <a:lnTo>
                  <a:pt x="110066" y="16933"/>
                </a:lnTo>
                <a:lnTo>
                  <a:pt x="110066" y="16933"/>
                </a:lnTo>
                <a:lnTo>
                  <a:pt x="110066" y="25400"/>
                </a:lnTo>
                <a:lnTo>
                  <a:pt x="118533" y="25400"/>
                </a:lnTo>
                <a:lnTo>
                  <a:pt x="118533" y="33866"/>
                </a:lnTo>
                <a:lnTo>
                  <a:pt x="118533" y="42333"/>
                </a:lnTo>
                <a:lnTo>
                  <a:pt x="110066" y="50800"/>
                </a:lnTo>
                <a:lnTo>
                  <a:pt x="110066" y="59266"/>
                </a:lnTo>
                <a:lnTo>
                  <a:pt x="110066" y="67733"/>
                </a:lnTo>
                <a:lnTo>
                  <a:pt x="101600" y="76200"/>
                </a:lnTo>
                <a:lnTo>
                  <a:pt x="93133" y="84666"/>
                </a:lnTo>
                <a:lnTo>
                  <a:pt x="84666" y="93133"/>
                </a:lnTo>
                <a:lnTo>
                  <a:pt x="84666" y="101600"/>
                </a:lnTo>
                <a:lnTo>
                  <a:pt x="76200" y="110066"/>
                </a:lnTo>
                <a:lnTo>
                  <a:pt x="76200" y="118533"/>
                </a:lnTo>
                <a:lnTo>
                  <a:pt x="67733" y="127000"/>
                </a:lnTo>
                <a:lnTo>
                  <a:pt x="59266" y="135466"/>
                </a:lnTo>
                <a:lnTo>
                  <a:pt x="59266" y="143933"/>
                </a:lnTo>
                <a:lnTo>
                  <a:pt x="50800" y="152400"/>
                </a:lnTo>
                <a:lnTo>
                  <a:pt x="50800" y="160866"/>
                </a:lnTo>
                <a:lnTo>
                  <a:pt x="50800" y="160866"/>
                </a:lnTo>
                <a:lnTo>
                  <a:pt x="59266" y="169333"/>
                </a:lnTo>
                <a:lnTo>
                  <a:pt x="59266" y="169333"/>
                </a:lnTo>
                <a:lnTo>
                  <a:pt x="67733" y="177800"/>
                </a:lnTo>
                <a:lnTo>
                  <a:pt x="76200" y="177800"/>
                </a:lnTo>
                <a:lnTo>
                  <a:pt x="84666" y="177800"/>
                </a:lnTo>
                <a:lnTo>
                  <a:pt x="93133" y="186266"/>
                </a:lnTo>
                <a:lnTo>
                  <a:pt x="101600" y="186266"/>
                </a:lnTo>
                <a:lnTo>
                  <a:pt x="110066" y="186266"/>
                </a:lnTo>
                <a:lnTo>
                  <a:pt x="118533" y="186266"/>
                </a:lnTo>
                <a:lnTo>
                  <a:pt x="127000" y="186266"/>
                </a:lnTo>
                <a:lnTo>
                  <a:pt x="135466" y="186266"/>
                </a:lnTo>
                <a:lnTo>
                  <a:pt x="143933" y="186266"/>
                </a:lnTo>
                <a:lnTo>
                  <a:pt x="143933" y="186266"/>
                </a:lnTo>
                <a:lnTo>
                  <a:pt x="152400" y="186266"/>
                </a:lnTo>
                <a:lnTo>
                  <a:pt x="152400" y="186266"/>
                </a:lnTo>
                <a:lnTo>
                  <a:pt x="152400" y="186266"/>
                </a:lnTo>
                <a:lnTo>
                  <a:pt x="152400" y="186266"/>
                </a:lnTo>
                <a:lnTo>
                  <a:pt x="152400" y="186266"/>
                </a:lnTo>
                <a:lnTo>
                  <a:pt x="152400" y="1862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692400" y="3183467"/>
            <a:ext cx="160868" cy="177801"/>
          </a:xfrm>
          <a:custGeom>
            <a:avLst/>
            <a:gdLst/>
            <a:ahLst/>
            <a:cxnLst/>
            <a:rect l="0" t="0" r="0" b="0"/>
            <a:pathLst>
              <a:path w="160868" h="177801">
                <a:moveTo>
                  <a:pt x="0" y="0"/>
                </a:moveTo>
                <a:lnTo>
                  <a:pt x="0" y="8466"/>
                </a:lnTo>
                <a:lnTo>
                  <a:pt x="0" y="8466"/>
                </a:lnTo>
                <a:lnTo>
                  <a:pt x="0" y="16933"/>
                </a:lnTo>
                <a:lnTo>
                  <a:pt x="0" y="16933"/>
                </a:lnTo>
                <a:lnTo>
                  <a:pt x="8467" y="25400"/>
                </a:lnTo>
                <a:lnTo>
                  <a:pt x="8467" y="33866"/>
                </a:lnTo>
                <a:lnTo>
                  <a:pt x="8467" y="42333"/>
                </a:lnTo>
                <a:lnTo>
                  <a:pt x="8467" y="50800"/>
                </a:lnTo>
                <a:lnTo>
                  <a:pt x="16933" y="67733"/>
                </a:lnTo>
                <a:lnTo>
                  <a:pt x="16933" y="76200"/>
                </a:lnTo>
                <a:lnTo>
                  <a:pt x="16933" y="93133"/>
                </a:lnTo>
                <a:lnTo>
                  <a:pt x="25400" y="110066"/>
                </a:lnTo>
                <a:lnTo>
                  <a:pt x="25400" y="118533"/>
                </a:lnTo>
                <a:lnTo>
                  <a:pt x="25400" y="135466"/>
                </a:lnTo>
                <a:lnTo>
                  <a:pt x="25400" y="152400"/>
                </a:lnTo>
                <a:lnTo>
                  <a:pt x="25400" y="160866"/>
                </a:lnTo>
                <a:lnTo>
                  <a:pt x="25400" y="160866"/>
                </a:lnTo>
                <a:lnTo>
                  <a:pt x="25400" y="169333"/>
                </a:lnTo>
                <a:lnTo>
                  <a:pt x="16933" y="177800"/>
                </a:lnTo>
                <a:lnTo>
                  <a:pt x="16933" y="177800"/>
                </a:lnTo>
                <a:lnTo>
                  <a:pt x="16933" y="177800"/>
                </a:lnTo>
                <a:lnTo>
                  <a:pt x="16933" y="177800"/>
                </a:lnTo>
                <a:lnTo>
                  <a:pt x="16933" y="169333"/>
                </a:lnTo>
                <a:lnTo>
                  <a:pt x="16933" y="160866"/>
                </a:lnTo>
                <a:lnTo>
                  <a:pt x="16933" y="160866"/>
                </a:lnTo>
                <a:lnTo>
                  <a:pt x="16933" y="152400"/>
                </a:lnTo>
                <a:lnTo>
                  <a:pt x="16933" y="135466"/>
                </a:lnTo>
                <a:lnTo>
                  <a:pt x="16933" y="118533"/>
                </a:lnTo>
                <a:lnTo>
                  <a:pt x="16933" y="110066"/>
                </a:lnTo>
                <a:lnTo>
                  <a:pt x="16933" y="93133"/>
                </a:lnTo>
                <a:lnTo>
                  <a:pt x="25400" y="84666"/>
                </a:lnTo>
                <a:lnTo>
                  <a:pt x="33867" y="67733"/>
                </a:lnTo>
                <a:lnTo>
                  <a:pt x="33867" y="59266"/>
                </a:lnTo>
                <a:lnTo>
                  <a:pt x="42333" y="50800"/>
                </a:lnTo>
                <a:lnTo>
                  <a:pt x="50800" y="42333"/>
                </a:lnTo>
                <a:lnTo>
                  <a:pt x="59267" y="33866"/>
                </a:lnTo>
                <a:lnTo>
                  <a:pt x="67733" y="33866"/>
                </a:lnTo>
                <a:lnTo>
                  <a:pt x="76200" y="25400"/>
                </a:lnTo>
                <a:lnTo>
                  <a:pt x="84667" y="25400"/>
                </a:lnTo>
                <a:lnTo>
                  <a:pt x="93133" y="16933"/>
                </a:lnTo>
                <a:lnTo>
                  <a:pt x="101600" y="16933"/>
                </a:lnTo>
                <a:lnTo>
                  <a:pt x="101600" y="16933"/>
                </a:lnTo>
                <a:lnTo>
                  <a:pt x="110067" y="25400"/>
                </a:lnTo>
                <a:lnTo>
                  <a:pt x="110067" y="25400"/>
                </a:lnTo>
                <a:lnTo>
                  <a:pt x="118533" y="33866"/>
                </a:lnTo>
                <a:lnTo>
                  <a:pt x="118533" y="42333"/>
                </a:lnTo>
                <a:lnTo>
                  <a:pt x="127000" y="50800"/>
                </a:lnTo>
                <a:lnTo>
                  <a:pt x="127000" y="67733"/>
                </a:lnTo>
                <a:lnTo>
                  <a:pt x="127000" y="76200"/>
                </a:lnTo>
                <a:lnTo>
                  <a:pt x="135467" y="84666"/>
                </a:lnTo>
                <a:lnTo>
                  <a:pt x="143933" y="101600"/>
                </a:lnTo>
                <a:lnTo>
                  <a:pt x="143933" y="110066"/>
                </a:lnTo>
                <a:lnTo>
                  <a:pt x="143933" y="118533"/>
                </a:lnTo>
                <a:lnTo>
                  <a:pt x="152400" y="135466"/>
                </a:lnTo>
                <a:lnTo>
                  <a:pt x="152400" y="135466"/>
                </a:lnTo>
                <a:lnTo>
                  <a:pt x="152400" y="143933"/>
                </a:lnTo>
                <a:lnTo>
                  <a:pt x="152400" y="152400"/>
                </a:lnTo>
                <a:lnTo>
                  <a:pt x="152400" y="152400"/>
                </a:lnTo>
                <a:lnTo>
                  <a:pt x="152400" y="152400"/>
                </a:lnTo>
                <a:lnTo>
                  <a:pt x="152400" y="160866"/>
                </a:lnTo>
                <a:lnTo>
                  <a:pt x="152400" y="160866"/>
                </a:lnTo>
                <a:lnTo>
                  <a:pt x="152400" y="160866"/>
                </a:lnTo>
                <a:lnTo>
                  <a:pt x="152400" y="160866"/>
                </a:lnTo>
                <a:lnTo>
                  <a:pt x="160867" y="152400"/>
                </a:lnTo>
                <a:lnTo>
                  <a:pt x="160867"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887133" y="3208867"/>
            <a:ext cx="101601" cy="25401"/>
          </a:xfrm>
          <a:custGeom>
            <a:avLst/>
            <a:gdLst/>
            <a:ahLst/>
            <a:cxnLst/>
            <a:rect l="0" t="0" r="0" b="0"/>
            <a:pathLst>
              <a:path w="101601" h="25401">
                <a:moveTo>
                  <a:pt x="0" y="25400"/>
                </a:moveTo>
                <a:lnTo>
                  <a:pt x="0" y="25400"/>
                </a:lnTo>
                <a:lnTo>
                  <a:pt x="0" y="25400"/>
                </a:lnTo>
                <a:lnTo>
                  <a:pt x="8467" y="16933"/>
                </a:lnTo>
                <a:lnTo>
                  <a:pt x="8467" y="16933"/>
                </a:lnTo>
                <a:lnTo>
                  <a:pt x="16934" y="16933"/>
                </a:lnTo>
                <a:lnTo>
                  <a:pt x="25400" y="8466"/>
                </a:lnTo>
                <a:lnTo>
                  <a:pt x="33867" y="8466"/>
                </a:lnTo>
                <a:lnTo>
                  <a:pt x="42334" y="0"/>
                </a:lnTo>
                <a:lnTo>
                  <a:pt x="50800" y="0"/>
                </a:lnTo>
                <a:lnTo>
                  <a:pt x="67734" y="0"/>
                </a:lnTo>
                <a:lnTo>
                  <a:pt x="76200" y="0"/>
                </a:lnTo>
                <a:lnTo>
                  <a:pt x="84667" y="8466"/>
                </a:lnTo>
                <a:lnTo>
                  <a:pt x="93134" y="8466"/>
                </a:lnTo>
                <a:lnTo>
                  <a:pt x="93134" y="8466"/>
                </a:lnTo>
                <a:lnTo>
                  <a:pt x="93134" y="8466"/>
                </a:lnTo>
                <a:lnTo>
                  <a:pt x="101600" y="8466"/>
                </a:lnTo>
                <a:lnTo>
                  <a:pt x="101600"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904067" y="3268133"/>
            <a:ext cx="110067" cy="16935"/>
          </a:xfrm>
          <a:custGeom>
            <a:avLst/>
            <a:gdLst/>
            <a:ahLst/>
            <a:cxnLst/>
            <a:rect l="0" t="0" r="0" b="0"/>
            <a:pathLst>
              <a:path w="110067" h="16935">
                <a:moveTo>
                  <a:pt x="0" y="8467"/>
                </a:moveTo>
                <a:lnTo>
                  <a:pt x="0" y="8467"/>
                </a:lnTo>
                <a:lnTo>
                  <a:pt x="0" y="16934"/>
                </a:lnTo>
                <a:lnTo>
                  <a:pt x="0" y="16934"/>
                </a:lnTo>
                <a:lnTo>
                  <a:pt x="8466" y="16934"/>
                </a:lnTo>
                <a:lnTo>
                  <a:pt x="8466" y="16934"/>
                </a:lnTo>
                <a:lnTo>
                  <a:pt x="16933" y="16934"/>
                </a:lnTo>
                <a:lnTo>
                  <a:pt x="25400" y="16934"/>
                </a:lnTo>
                <a:lnTo>
                  <a:pt x="42333" y="16934"/>
                </a:lnTo>
                <a:lnTo>
                  <a:pt x="50800" y="8467"/>
                </a:lnTo>
                <a:lnTo>
                  <a:pt x="59266" y="8467"/>
                </a:lnTo>
                <a:lnTo>
                  <a:pt x="76200" y="8467"/>
                </a:lnTo>
                <a:lnTo>
                  <a:pt x="93133" y="8467"/>
                </a:lnTo>
                <a:lnTo>
                  <a:pt x="101600" y="8467"/>
                </a:lnTo>
                <a:lnTo>
                  <a:pt x="101600" y="8467"/>
                </a:lnTo>
                <a:lnTo>
                  <a:pt x="110066" y="0"/>
                </a:lnTo>
                <a:lnTo>
                  <a:pt x="110066"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132667" y="3175000"/>
            <a:ext cx="152401" cy="194734"/>
          </a:xfrm>
          <a:custGeom>
            <a:avLst/>
            <a:gdLst/>
            <a:ahLst/>
            <a:cxnLst/>
            <a:rect l="0" t="0" r="0" b="0"/>
            <a:pathLst>
              <a:path w="152401" h="194734">
                <a:moveTo>
                  <a:pt x="0" y="16933"/>
                </a:moveTo>
                <a:lnTo>
                  <a:pt x="0" y="16933"/>
                </a:lnTo>
                <a:lnTo>
                  <a:pt x="0" y="16933"/>
                </a:lnTo>
                <a:lnTo>
                  <a:pt x="0" y="16933"/>
                </a:lnTo>
                <a:lnTo>
                  <a:pt x="0" y="16933"/>
                </a:lnTo>
                <a:lnTo>
                  <a:pt x="0" y="8467"/>
                </a:lnTo>
                <a:lnTo>
                  <a:pt x="0" y="8467"/>
                </a:lnTo>
                <a:lnTo>
                  <a:pt x="8466" y="0"/>
                </a:lnTo>
                <a:lnTo>
                  <a:pt x="16933" y="0"/>
                </a:lnTo>
                <a:lnTo>
                  <a:pt x="25400" y="0"/>
                </a:lnTo>
                <a:lnTo>
                  <a:pt x="33866" y="0"/>
                </a:lnTo>
                <a:lnTo>
                  <a:pt x="42333" y="0"/>
                </a:lnTo>
                <a:lnTo>
                  <a:pt x="50800" y="0"/>
                </a:lnTo>
                <a:lnTo>
                  <a:pt x="67733" y="8467"/>
                </a:lnTo>
                <a:lnTo>
                  <a:pt x="67733" y="8467"/>
                </a:lnTo>
                <a:lnTo>
                  <a:pt x="76200" y="16933"/>
                </a:lnTo>
                <a:lnTo>
                  <a:pt x="84666" y="16933"/>
                </a:lnTo>
                <a:lnTo>
                  <a:pt x="84666" y="25400"/>
                </a:lnTo>
                <a:lnTo>
                  <a:pt x="84666" y="33867"/>
                </a:lnTo>
                <a:lnTo>
                  <a:pt x="84666" y="33867"/>
                </a:lnTo>
                <a:lnTo>
                  <a:pt x="76200" y="42333"/>
                </a:lnTo>
                <a:lnTo>
                  <a:pt x="67733" y="50800"/>
                </a:lnTo>
                <a:lnTo>
                  <a:pt x="59266" y="59267"/>
                </a:lnTo>
                <a:lnTo>
                  <a:pt x="50800" y="59267"/>
                </a:lnTo>
                <a:lnTo>
                  <a:pt x="42333" y="67733"/>
                </a:lnTo>
                <a:lnTo>
                  <a:pt x="33866" y="67733"/>
                </a:lnTo>
                <a:lnTo>
                  <a:pt x="25400" y="76200"/>
                </a:lnTo>
                <a:lnTo>
                  <a:pt x="16933" y="76200"/>
                </a:lnTo>
                <a:lnTo>
                  <a:pt x="8466" y="76200"/>
                </a:lnTo>
                <a:lnTo>
                  <a:pt x="8466" y="76200"/>
                </a:lnTo>
                <a:lnTo>
                  <a:pt x="8466" y="84667"/>
                </a:lnTo>
                <a:lnTo>
                  <a:pt x="8466" y="84667"/>
                </a:lnTo>
                <a:lnTo>
                  <a:pt x="8466" y="84667"/>
                </a:lnTo>
                <a:lnTo>
                  <a:pt x="16933" y="84667"/>
                </a:lnTo>
                <a:lnTo>
                  <a:pt x="25400" y="84667"/>
                </a:lnTo>
                <a:lnTo>
                  <a:pt x="33866" y="84667"/>
                </a:lnTo>
                <a:lnTo>
                  <a:pt x="42333" y="93133"/>
                </a:lnTo>
                <a:lnTo>
                  <a:pt x="50800" y="93133"/>
                </a:lnTo>
                <a:lnTo>
                  <a:pt x="67733" y="101600"/>
                </a:lnTo>
                <a:lnTo>
                  <a:pt x="84666" y="101600"/>
                </a:lnTo>
                <a:lnTo>
                  <a:pt x="93133" y="110067"/>
                </a:lnTo>
                <a:lnTo>
                  <a:pt x="110066" y="118533"/>
                </a:lnTo>
                <a:lnTo>
                  <a:pt x="118533" y="127000"/>
                </a:lnTo>
                <a:lnTo>
                  <a:pt x="135466" y="135467"/>
                </a:lnTo>
                <a:lnTo>
                  <a:pt x="143933" y="143933"/>
                </a:lnTo>
                <a:lnTo>
                  <a:pt x="143933" y="152400"/>
                </a:lnTo>
                <a:lnTo>
                  <a:pt x="152400" y="160867"/>
                </a:lnTo>
                <a:lnTo>
                  <a:pt x="152400" y="169333"/>
                </a:lnTo>
                <a:lnTo>
                  <a:pt x="152400" y="169333"/>
                </a:lnTo>
                <a:lnTo>
                  <a:pt x="152400" y="177800"/>
                </a:lnTo>
                <a:lnTo>
                  <a:pt x="143933" y="186267"/>
                </a:lnTo>
                <a:lnTo>
                  <a:pt x="135466" y="186267"/>
                </a:lnTo>
                <a:lnTo>
                  <a:pt x="127000" y="186267"/>
                </a:lnTo>
                <a:lnTo>
                  <a:pt x="110066" y="194733"/>
                </a:lnTo>
                <a:lnTo>
                  <a:pt x="101600" y="194733"/>
                </a:lnTo>
                <a:lnTo>
                  <a:pt x="84666" y="194733"/>
                </a:lnTo>
                <a:lnTo>
                  <a:pt x="67733" y="194733"/>
                </a:lnTo>
                <a:lnTo>
                  <a:pt x="59266" y="194733"/>
                </a:lnTo>
                <a:lnTo>
                  <a:pt x="50800" y="186267"/>
                </a:lnTo>
                <a:lnTo>
                  <a:pt x="42333" y="186267"/>
                </a:lnTo>
                <a:lnTo>
                  <a:pt x="33866" y="186267"/>
                </a:lnTo>
                <a:lnTo>
                  <a:pt x="33866" y="186267"/>
                </a:lnTo>
                <a:lnTo>
                  <a:pt x="42333" y="177800"/>
                </a:lnTo>
                <a:lnTo>
                  <a:pt x="42333" y="177800"/>
                </a:lnTo>
                <a:lnTo>
                  <a:pt x="42333" y="177800"/>
                </a:lnTo>
                <a:lnTo>
                  <a:pt x="423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725333" y="3183467"/>
            <a:ext cx="169335" cy="160867"/>
          </a:xfrm>
          <a:custGeom>
            <a:avLst/>
            <a:gdLst/>
            <a:ahLst/>
            <a:cxnLst/>
            <a:rect l="0" t="0" r="0" b="0"/>
            <a:pathLst>
              <a:path w="169335" h="160867">
                <a:moveTo>
                  <a:pt x="0" y="8466"/>
                </a:moveTo>
                <a:lnTo>
                  <a:pt x="0" y="8466"/>
                </a:lnTo>
                <a:lnTo>
                  <a:pt x="8467" y="16933"/>
                </a:lnTo>
                <a:lnTo>
                  <a:pt x="8467" y="16933"/>
                </a:lnTo>
                <a:lnTo>
                  <a:pt x="8467" y="25400"/>
                </a:lnTo>
                <a:lnTo>
                  <a:pt x="8467" y="25400"/>
                </a:lnTo>
                <a:lnTo>
                  <a:pt x="8467" y="33866"/>
                </a:lnTo>
                <a:lnTo>
                  <a:pt x="16934" y="42333"/>
                </a:lnTo>
                <a:lnTo>
                  <a:pt x="16934" y="59266"/>
                </a:lnTo>
                <a:lnTo>
                  <a:pt x="16934" y="67733"/>
                </a:lnTo>
                <a:lnTo>
                  <a:pt x="16934" y="76200"/>
                </a:lnTo>
                <a:lnTo>
                  <a:pt x="16934" y="93133"/>
                </a:lnTo>
                <a:lnTo>
                  <a:pt x="16934" y="101600"/>
                </a:lnTo>
                <a:lnTo>
                  <a:pt x="16934" y="118533"/>
                </a:lnTo>
                <a:lnTo>
                  <a:pt x="16934" y="127000"/>
                </a:lnTo>
                <a:lnTo>
                  <a:pt x="8467" y="135466"/>
                </a:lnTo>
                <a:lnTo>
                  <a:pt x="8467" y="143933"/>
                </a:lnTo>
                <a:lnTo>
                  <a:pt x="8467" y="143933"/>
                </a:lnTo>
                <a:lnTo>
                  <a:pt x="8467" y="152400"/>
                </a:lnTo>
                <a:lnTo>
                  <a:pt x="0" y="152400"/>
                </a:lnTo>
                <a:lnTo>
                  <a:pt x="0" y="152400"/>
                </a:lnTo>
                <a:lnTo>
                  <a:pt x="0" y="152400"/>
                </a:lnTo>
                <a:lnTo>
                  <a:pt x="0" y="152400"/>
                </a:lnTo>
                <a:lnTo>
                  <a:pt x="0" y="143933"/>
                </a:lnTo>
                <a:lnTo>
                  <a:pt x="8467" y="135466"/>
                </a:lnTo>
                <a:lnTo>
                  <a:pt x="8467" y="127000"/>
                </a:lnTo>
                <a:lnTo>
                  <a:pt x="8467" y="118533"/>
                </a:lnTo>
                <a:lnTo>
                  <a:pt x="8467" y="101600"/>
                </a:lnTo>
                <a:lnTo>
                  <a:pt x="8467" y="84666"/>
                </a:lnTo>
                <a:lnTo>
                  <a:pt x="8467" y="76200"/>
                </a:lnTo>
                <a:lnTo>
                  <a:pt x="8467" y="59266"/>
                </a:lnTo>
                <a:lnTo>
                  <a:pt x="16934" y="42333"/>
                </a:lnTo>
                <a:lnTo>
                  <a:pt x="16934" y="33866"/>
                </a:lnTo>
                <a:lnTo>
                  <a:pt x="25400" y="25400"/>
                </a:lnTo>
                <a:lnTo>
                  <a:pt x="33867" y="16933"/>
                </a:lnTo>
                <a:lnTo>
                  <a:pt x="42334" y="8466"/>
                </a:lnTo>
                <a:lnTo>
                  <a:pt x="59267" y="8466"/>
                </a:lnTo>
                <a:lnTo>
                  <a:pt x="67734" y="0"/>
                </a:lnTo>
                <a:lnTo>
                  <a:pt x="76200" y="0"/>
                </a:lnTo>
                <a:lnTo>
                  <a:pt x="84667" y="0"/>
                </a:lnTo>
                <a:lnTo>
                  <a:pt x="93134" y="0"/>
                </a:lnTo>
                <a:lnTo>
                  <a:pt x="101600" y="0"/>
                </a:lnTo>
                <a:lnTo>
                  <a:pt x="110067" y="8466"/>
                </a:lnTo>
                <a:lnTo>
                  <a:pt x="118534" y="8466"/>
                </a:lnTo>
                <a:lnTo>
                  <a:pt x="127000" y="16933"/>
                </a:lnTo>
                <a:lnTo>
                  <a:pt x="127000" y="25400"/>
                </a:lnTo>
                <a:lnTo>
                  <a:pt x="135467" y="33866"/>
                </a:lnTo>
                <a:lnTo>
                  <a:pt x="143934" y="42333"/>
                </a:lnTo>
                <a:lnTo>
                  <a:pt x="152400" y="50800"/>
                </a:lnTo>
                <a:lnTo>
                  <a:pt x="152400" y="67733"/>
                </a:lnTo>
                <a:lnTo>
                  <a:pt x="160867" y="76200"/>
                </a:lnTo>
                <a:lnTo>
                  <a:pt x="160867" y="93133"/>
                </a:lnTo>
                <a:lnTo>
                  <a:pt x="169334" y="110066"/>
                </a:lnTo>
                <a:lnTo>
                  <a:pt x="169334" y="118533"/>
                </a:lnTo>
                <a:lnTo>
                  <a:pt x="169334" y="127000"/>
                </a:lnTo>
                <a:lnTo>
                  <a:pt x="169334" y="135466"/>
                </a:lnTo>
                <a:lnTo>
                  <a:pt x="169334" y="143933"/>
                </a:lnTo>
                <a:lnTo>
                  <a:pt x="169334" y="152400"/>
                </a:lnTo>
                <a:lnTo>
                  <a:pt x="169334" y="160866"/>
                </a:lnTo>
                <a:lnTo>
                  <a:pt x="169334" y="160866"/>
                </a:lnTo>
                <a:lnTo>
                  <a:pt x="169334" y="160866"/>
                </a:lnTo>
                <a:lnTo>
                  <a:pt x="169334" y="160866"/>
                </a:lnTo>
                <a:lnTo>
                  <a:pt x="169334" y="152400"/>
                </a:lnTo>
                <a:lnTo>
                  <a:pt x="169334"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937000" y="3225800"/>
            <a:ext cx="101601" cy="16934"/>
          </a:xfrm>
          <a:custGeom>
            <a:avLst/>
            <a:gdLst/>
            <a:ahLst/>
            <a:cxnLst/>
            <a:rect l="0" t="0" r="0" b="0"/>
            <a:pathLst>
              <a:path w="101601" h="16934">
                <a:moveTo>
                  <a:pt x="0" y="16933"/>
                </a:moveTo>
                <a:lnTo>
                  <a:pt x="8467" y="16933"/>
                </a:lnTo>
                <a:lnTo>
                  <a:pt x="8467" y="16933"/>
                </a:lnTo>
                <a:lnTo>
                  <a:pt x="16933" y="16933"/>
                </a:lnTo>
                <a:lnTo>
                  <a:pt x="25400" y="8467"/>
                </a:lnTo>
                <a:lnTo>
                  <a:pt x="33867" y="0"/>
                </a:lnTo>
                <a:lnTo>
                  <a:pt x="42333" y="0"/>
                </a:lnTo>
                <a:lnTo>
                  <a:pt x="50800" y="0"/>
                </a:lnTo>
                <a:lnTo>
                  <a:pt x="67733" y="0"/>
                </a:lnTo>
                <a:lnTo>
                  <a:pt x="76200" y="0"/>
                </a:lnTo>
                <a:lnTo>
                  <a:pt x="84667" y="0"/>
                </a:lnTo>
                <a:lnTo>
                  <a:pt x="93133" y="0"/>
                </a:lnTo>
                <a:lnTo>
                  <a:pt x="93133" y="0"/>
                </a:lnTo>
                <a:lnTo>
                  <a:pt x="101600" y="0"/>
                </a:lnTo>
                <a:lnTo>
                  <a:pt x="1016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962400" y="3293533"/>
            <a:ext cx="84668" cy="8468"/>
          </a:xfrm>
          <a:custGeom>
            <a:avLst/>
            <a:gdLst/>
            <a:ahLst/>
            <a:cxnLst/>
            <a:rect l="0" t="0" r="0" b="0"/>
            <a:pathLst>
              <a:path w="84668" h="8468">
                <a:moveTo>
                  <a:pt x="0" y="8467"/>
                </a:moveTo>
                <a:lnTo>
                  <a:pt x="0" y="8467"/>
                </a:lnTo>
                <a:lnTo>
                  <a:pt x="0" y="8467"/>
                </a:lnTo>
                <a:lnTo>
                  <a:pt x="0" y="8467"/>
                </a:lnTo>
                <a:lnTo>
                  <a:pt x="16933" y="8467"/>
                </a:lnTo>
                <a:lnTo>
                  <a:pt x="25400" y="8467"/>
                </a:lnTo>
                <a:lnTo>
                  <a:pt x="33867" y="8467"/>
                </a:lnTo>
                <a:lnTo>
                  <a:pt x="50800" y="8467"/>
                </a:lnTo>
                <a:lnTo>
                  <a:pt x="59267" y="8467"/>
                </a:lnTo>
                <a:lnTo>
                  <a:pt x="76200" y="0"/>
                </a:lnTo>
                <a:lnTo>
                  <a:pt x="76200" y="0"/>
                </a:lnTo>
                <a:lnTo>
                  <a:pt x="84667" y="0"/>
                </a:lnTo>
                <a:lnTo>
                  <a:pt x="846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4106333" y="3166533"/>
            <a:ext cx="110068" cy="118535"/>
          </a:xfrm>
          <a:custGeom>
            <a:avLst/>
            <a:gdLst/>
            <a:ahLst/>
            <a:cxnLst/>
            <a:rect l="0" t="0" r="0" b="0"/>
            <a:pathLst>
              <a:path w="110068" h="118535">
                <a:moveTo>
                  <a:pt x="0" y="0"/>
                </a:moveTo>
                <a:lnTo>
                  <a:pt x="0" y="0"/>
                </a:lnTo>
                <a:lnTo>
                  <a:pt x="0" y="0"/>
                </a:lnTo>
                <a:lnTo>
                  <a:pt x="8467" y="8467"/>
                </a:lnTo>
                <a:lnTo>
                  <a:pt x="8467" y="8467"/>
                </a:lnTo>
                <a:lnTo>
                  <a:pt x="8467" y="8467"/>
                </a:lnTo>
                <a:lnTo>
                  <a:pt x="8467" y="16934"/>
                </a:lnTo>
                <a:lnTo>
                  <a:pt x="8467" y="25400"/>
                </a:lnTo>
                <a:lnTo>
                  <a:pt x="8467" y="33867"/>
                </a:lnTo>
                <a:lnTo>
                  <a:pt x="8467" y="42334"/>
                </a:lnTo>
                <a:lnTo>
                  <a:pt x="8467" y="50800"/>
                </a:lnTo>
                <a:lnTo>
                  <a:pt x="8467" y="59267"/>
                </a:lnTo>
                <a:lnTo>
                  <a:pt x="16934" y="67734"/>
                </a:lnTo>
                <a:lnTo>
                  <a:pt x="16934" y="76200"/>
                </a:lnTo>
                <a:lnTo>
                  <a:pt x="16934" y="84667"/>
                </a:lnTo>
                <a:lnTo>
                  <a:pt x="25400" y="93134"/>
                </a:lnTo>
                <a:lnTo>
                  <a:pt x="33867" y="101600"/>
                </a:lnTo>
                <a:lnTo>
                  <a:pt x="42334" y="110067"/>
                </a:lnTo>
                <a:lnTo>
                  <a:pt x="50800" y="110067"/>
                </a:lnTo>
                <a:lnTo>
                  <a:pt x="59267" y="118534"/>
                </a:lnTo>
                <a:lnTo>
                  <a:pt x="67734" y="118534"/>
                </a:lnTo>
                <a:lnTo>
                  <a:pt x="76200" y="118534"/>
                </a:lnTo>
                <a:lnTo>
                  <a:pt x="84667" y="118534"/>
                </a:lnTo>
                <a:lnTo>
                  <a:pt x="93134" y="118534"/>
                </a:lnTo>
                <a:lnTo>
                  <a:pt x="101600" y="110067"/>
                </a:lnTo>
                <a:lnTo>
                  <a:pt x="101600" y="110067"/>
                </a:lnTo>
                <a:lnTo>
                  <a:pt x="110067" y="101600"/>
                </a:lnTo>
                <a:lnTo>
                  <a:pt x="110067" y="101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182533" y="3158067"/>
            <a:ext cx="8468" cy="270934"/>
          </a:xfrm>
          <a:custGeom>
            <a:avLst/>
            <a:gdLst/>
            <a:ahLst/>
            <a:cxnLst/>
            <a:rect l="0" t="0" r="0" b="0"/>
            <a:pathLst>
              <a:path w="8468" h="270934">
                <a:moveTo>
                  <a:pt x="8467" y="0"/>
                </a:moveTo>
                <a:lnTo>
                  <a:pt x="8467" y="0"/>
                </a:lnTo>
                <a:lnTo>
                  <a:pt x="8467" y="0"/>
                </a:lnTo>
                <a:lnTo>
                  <a:pt x="8467" y="0"/>
                </a:lnTo>
                <a:lnTo>
                  <a:pt x="8467" y="8466"/>
                </a:lnTo>
                <a:lnTo>
                  <a:pt x="8467" y="16933"/>
                </a:lnTo>
                <a:lnTo>
                  <a:pt x="8467" y="33866"/>
                </a:lnTo>
                <a:lnTo>
                  <a:pt x="8467" y="50800"/>
                </a:lnTo>
                <a:lnTo>
                  <a:pt x="8467" y="76200"/>
                </a:lnTo>
                <a:lnTo>
                  <a:pt x="8467" y="101600"/>
                </a:lnTo>
                <a:lnTo>
                  <a:pt x="8467" y="127000"/>
                </a:lnTo>
                <a:lnTo>
                  <a:pt x="8467" y="160866"/>
                </a:lnTo>
                <a:lnTo>
                  <a:pt x="8467" y="186266"/>
                </a:lnTo>
                <a:lnTo>
                  <a:pt x="8467" y="220133"/>
                </a:lnTo>
                <a:lnTo>
                  <a:pt x="8467" y="254000"/>
                </a:lnTo>
                <a:lnTo>
                  <a:pt x="8467" y="254000"/>
                </a:lnTo>
                <a:lnTo>
                  <a:pt x="0" y="270933"/>
                </a:lnTo>
                <a:lnTo>
                  <a:pt x="0" y="270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245533" y="2599267"/>
            <a:ext cx="93135" cy="448734"/>
          </a:xfrm>
          <a:custGeom>
            <a:avLst/>
            <a:gdLst/>
            <a:ahLst/>
            <a:cxnLst/>
            <a:rect l="0" t="0" r="0" b="0"/>
            <a:pathLst>
              <a:path w="93135" h="448734">
                <a:moveTo>
                  <a:pt x="93134" y="0"/>
                </a:moveTo>
                <a:lnTo>
                  <a:pt x="93134" y="0"/>
                </a:lnTo>
                <a:lnTo>
                  <a:pt x="84667" y="0"/>
                </a:lnTo>
                <a:lnTo>
                  <a:pt x="76200" y="8466"/>
                </a:lnTo>
                <a:lnTo>
                  <a:pt x="67734" y="8466"/>
                </a:lnTo>
                <a:lnTo>
                  <a:pt x="67734" y="16933"/>
                </a:lnTo>
                <a:lnTo>
                  <a:pt x="59267" y="25400"/>
                </a:lnTo>
                <a:lnTo>
                  <a:pt x="50800" y="33866"/>
                </a:lnTo>
                <a:lnTo>
                  <a:pt x="50800" y="42333"/>
                </a:lnTo>
                <a:lnTo>
                  <a:pt x="42334" y="50800"/>
                </a:lnTo>
                <a:lnTo>
                  <a:pt x="42334" y="67733"/>
                </a:lnTo>
                <a:lnTo>
                  <a:pt x="33867" y="76200"/>
                </a:lnTo>
                <a:lnTo>
                  <a:pt x="33867" y="93133"/>
                </a:lnTo>
                <a:lnTo>
                  <a:pt x="25400" y="101600"/>
                </a:lnTo>
                <a:lnTo>
                  <a:pt x="25400" y="118533"/>
                </a:lnTo>
                <a:lnTo>
                  <a:pt x="16934" y="135466"/>
                </a:lnTo>
                <a:lnTo>
                  <a:pt x="16934" y="160866"/>
                </a:lnTo>
                <a:lnTo>
                  <a:pt x="8467" y="177800"/>
                </a:lnTo>
                <a:lnTo>
                  <a:pt x="8467" y="194733"/>
                </a:lnTo>
                <a:lnTo>
                  <a:pt x="0" y="211666"/>
                </a:lnTo>
                <a:lnTo>
                  <a:pt x="0" y="237066"/>
                </a:lnTo>
                <a:lnTo>
                  <a:pt x="0" y="254000"/>
                </a:lnTo>
                <a:lnTo>
                  <a:pt x="0" y="270933"/>
                </a:lnTo>
                <a:lnTo>
                  <a:pt x="0" y="296333"/>
                </a:lnTo>
                <a:lnTo>
                  <a:pt x="0" y="313266"/>
                </a:lnTo>
                <a:lnTo>
                  <a:pt x="0" y="330200"/>
                </a:lnTo>
                <a:lnTo>
                  <a:pt x="8467" y="347133"/>
                </a:lnTo>
                <a:lnTo>
                  <a:pt x="16934" y="364066"/>
                </a:lnTo>
                <a:lnTo>
                  <a:pt x="25400" y="372533"/>
                </a:lnTo>
                <a:lnTo>
                  <a:pt x="33867" y="389466"/>
                </a:lnTo>
                <a:lnTo>
                  <a:pt x="42334" y="406400"/>
                </a:lnTo>
                <a:lnTo>
                  <a:pt x="50800" y="414866"/>
                </a:lnTo>
                <a:lnTo>
                  <a:pt x="67734" y="423333"/>
                </a:lnTo>
                <a:lnTo>
                  <a:pt x="76200" y="440266"/>
                </a:lnTo>
                <a:lnTo>
                  <a:pt x="84667" y="440266"/>
                </a:lnTo>
                <a:lnTo>
                  <a:pt x="84667" y="440266"/>
                </a:lnTo>
                <a:lnTo>
                  <a:pt x="93134" y="448733"/>
                </a:lnTo>
                <a:lnTo>
                  <a:pt x="93134" y="448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448733" y="2743200"/>
            <a:ext cx="33868" cy="245534"/>
          </a:xfrm>
          <a:custGeom>
            <a:avLst/>
            <a:gdLst/>
            <a:ahLst/>
            <a:cxnLst/>
            <a:rect l="0" t="0" r="0" b="0"/>
            <a:pathLst>
              <a:path w="33868" h="245534">
                <a:moveTo>
                  <a:pt x="0" y="0"/>
                </a:moveTo>
                <a:lnTo>
                  <a:pt x="0" y="0"/>
                </a:lnTo>
                <a:lnTo>
                  <a:pt x="0" y="0"/>
                </a:lnTo>
                <a:lnTo>
                  <a:pt x="8467" y="8467"/>
                </a:lnTo>
                <a:lnTo>
                  <a:pt x="8467" y="8467"/>
                </a:lnTo>
                <a:lnTo>
                  <a:pt x="8467" y="8467"/>
                </a:lnTo>
                <a:lnTo>
                  <a:pt x="8467" y="16933"/>
                </a:lnTo>
                <a:lnTo>
                  <a:pt x="16934" y="16933"/>
                </a:lnTo>
                <a:lnTo>
                  <a:pt x="16934" y="33867"/>
                </a:lnTo>
                <a:lnTo>
                  <a:pt x="16934" y="42333"/>
                </a:lnTo>
                <a:lnTo>
                  <a:pt x="16934" y="50800"/>
                </a:lnTo>
                <a:lnTo>
                  <a:pt x="25400" y="67733"/>
                </a:lnTo>
                <a:lnTo>
                  <a:pt x="25400" y="84667"/>
                </a:lnTo>
                <a:lnTo>
                  <a:pt x="25400" y="101600"/>
                </a:lnTo>
                <a:lnTo>
                  <a:pt x="25400" y="118533"/>
                </a:lnTo>
                <a:lnTo>
                  <a:pt x="25400" y="135467"/>
                </a:lnTo>
                <a:lnTo>
                  <a:pt x="25400" y="152400"/>
                </a:lnTo>
                <a:lnTo>
                  <a:pt x="25400" y="169333"/>
                </a:lnTo>
                <a:lnTo>
                  <a:pt x="25400" y="186267"/>
                </a:lnTo>
                <a:lnTo>
                  <a:pt x="25400" y="194733"/>
                </a:lnTo>
                <a:lnTo>
                  <a:pt x="25400" y="211667"/>
                </a:lnTo>
                <a:lnTo>
                  <a:pt x="25400" y="220133"/>
                </a:lnTo>
                <a:lnTo>
                  <a:pt x="25400" y="228600"/>
                </a:lnTo>
                <a:lnTo>
                  <a:pt x="33867" y="237067"/>
                </a:lnTo>
                <a:lnTo>
                  <a:pt x="33867" y="245533"/>
                </a:lnTo>
                <a:lnTo>
                  <a:pt x="33867" y="245533"/>
                </a:lnTo>
                <a:lnTo>
                  <a:pt x="33867" y="245533"/>
                </a:lnTo>
                <a:lnTo>
                  <a:pt x="33867" y="245533"/>
                </a:lnTo>
                <a:lnTo>
                  <a:pt x="33867"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533400" y="2590800"/>
            <a:ext cx="127001" cy="118534"/>
          </a:xfrm>
          <a:custGeom>
            <a:avLst/>
            <a:gdLst/>
            <a:ahLst/>
            <a:cxnLst/>
            <a:rect l="0" t="0" r="0" b="0"/>
            <a:pathLst>
              <a:path w="127001" h="118534">
                <a:moveTo>
                  <a:pt x="0" y="33867"/>
                </a:moveTo>
                <a:lnTo>
                  <a:pt x="0" y="33867"/>
                </a:lnTo>
                <a:lnTo>
                  <a:pt x="0" y="33867"/>
                </a:lnTo>
                <a:lnTo>
                  <a:pt x="0" y="33867"/>
                </a:lnTo>
                <a:lnTo>
                  <a:pt x="0" y="25400"/>
                </a:lnTo>
                <a:lnTo>
                  <a:pt x="8467" y="16933"/>
                </a:lnTo>
                <a:lnTo>
                  <a:pt x="8467" y="16933"/>
                </a:lnTo>
                <a:lnTo>
                  <a:pt x="16933" y="16933"/>
                </a:lnTo>
                <a:lnTo>
                  <a:pt x="16933" y="8467"/>
                </a:lnTo>
                <a:lnTo>
                  <a:pt x="25400" y="8467"/>
                </a:lnTo>
                <a:lnTo>
                  <a:pt x="33867" y="8467"/>
                </a:lnTo>
                <a:lnTo>
                  <a:pt x="42333" y="0"/>
                </a:lnTo>
                <a:lnTo>
                  <a:pt x="50800" y="0"/>
                </a:lnTo>
                <a:lnTo>
                  <a:pt x="59267" y="0"/>
                </a:lnTo>
                <a:lnTo>
                  <a:pt x="67733" y="0"/>
                </a:lnTo>
                <a:lnTo>
                  <a:pt x="67733" y="0"/>
                </a:lnTo>
                <a:lnTo>
                  <a:pt x="76200" y="8467"/>
                </a:lnTo>
                <a:lnTo>
                  <a:pt x="76200" y="8467"/>
                </a:lnTo>
                <a:lnTo>
                  <a:pt x="76200" y="16933"/>
                </a:lnTo>
                <a:lnTo>
                  <a:pt x="84667" y="16933"/>
                </a:lnTo>
                <a:lnTo>
                  <a:pt x="84667" y="25400"/>
                </a:lnTo>
                <a:lnTo>
                  <a:pt x="84667" y="33867"/>
                </a:lnTo>
                <a:lnTo>
                  <a:pt x="76200" y="42333"/>
                </a:lnTo>
                <a:lnTo>
                  <a:pt x="76200" y="50800"/>
                </a:lnTo>
                <a:lnTo>
                  <a:pt x="67733" y="59267"/>
                </a:lnTo>
                <a:lnTo>
                  <a:pt x="67733" y="76200"/>
                </a:lnTo>
                <a:lnTo>
                  <a:pt x="59267" y="84667"/>
                </a:lnTo>
                <a:lnTo>
                  <a:pt x="50800" y="93133"/>
                </a:lnTo>
                <a:lnTo>
                  <a:pt x="50800" y="101600"/>
                </a:lnTo>
                <a:lnTo>
                  <a:pt x="50800" y="101600"/>
                </a:lnTo>
                <a:lnTo>
                  <a:pt x="50800" y="110067"/>
                </a:lnTo>
                <a:lnTo>
                  <a:pt x="50800" y="110067"/>
                </a:lnTo>
                <a:lnTo>
                  <a:pt x="50800" y="118533"/>
                </a:lnTo>
                <a:lnTo>
                  <a:pt x="50800" y="118533"/>
                </a:lnTo>
                <a:lnTo>
                  <a:pt x="59267" y="118533"/>
                </a:lnTo>
                <a:lnTo>
                  <a:pt x="59267" y="118533"/>
                </a:lnTo>
                <a:lnTo>
                  <a:pt x="67733" y="118533"/>
                </a:lnTo>
                <a:lnTo>
                  <a:pt x="76200" y="118533"/>
                </a:lnTo>
                <a:lnTo>
                  <a:pt x="84667" y="118533"/>
                </a:lnTo>
                <a:lnTo>
                  <a:pt x="93133" y="118533"/>
                </a:lnTo>
                <a:lnTo>
                  <a:pt x="101600" y="110067"/>
                </a:lnTo>
                <a:lnTo>
                  <a:pt x="110067" y="110067"/>
                </a:lnTo>
                <a:lnTo>
                  <a:pt x="110067" y="110067"/>
                </a:lnTo>
                <a:lnTo>
                  <a:pt x="118533" y="110067"/>
                </a:lnTo>
                <a:lnTo>
                  <a:pt x="118533" y="110067"/>
                </a:lnTo>
                <a:lnTo>
                  <a:pt x="127000" y="110067"/>
                </a:lnTo>
                <a:lnTo>
                  <a:pt x="127000" y="110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635000" y="2861733"/>
            <a:ext cx="127001" cy="8468"/>
          </a:xfrm>
          <a:custGeom>
            <a:avLst/>
            <a:gdLst/>
            <a:ahLst/>
            <a:cxnLst/>
            <a:rect l="0" t="0" r="0" b="0"/>
            <a:pathLst>
              <a:path w="127001" h="8468">
                <a:moveTo>
                  <a:pt x="0" y="8467"/>
                </a:moveTo>
                <a:lnTo>
                  <a:pt x="0" y="8467"/>
                </a:lnTo>
                <a:lnTo>
                  <a:pt x="8467" y="8467"/>
                </a:lnTo>
                <a:lnTo>
                  <a:pt x="8467" y="8467"/>
                </a:lnTo>
                <a:lnTo>
                  <a:pt x="16933" y="8467"/>
                </a:lnTo>
                <a:lnTo>
                  <a:pt x="25400" y="8467"/>
                </a:lnTo>
                <a:lnTo>
                  <a:pt x="33867" y="8467"/>
                </a:lnTo>
                <a:lnTo>
                  <a:pt x="42333" y="8467"/>
                </a:lnTo>
                <a:lnTo>
                  <a:pt x="50800" y="8467"/>
                </a:lnTo>
                <a:lnTo>
                  <a:pt x="67733" y="8467"/>
                </a:lnTo>
                <a:lnTo>
                  <a:pt x="84667" y="8467"/>
                </a:lnTo>
                <a:lnTo>
                  <a:pt x="93133" y="0"/>
                </a:lnTo>
                <a:lnTo>
                  <a:pt x="110067" y="0"/>
                </a:lnTo>
                <a:lnTo>
                  <a:pt x="118533" y="0"/>
                </a:lnTo>
                <a:lnTo>
                  <a:pt x="118533" y="0"/>
                </a:lnTo>
                <a:lnTo>
                  <a:pt x="127000" y="0"/>
                </a:lnTo>
                <a:lnTo>
                  <a:pt x="1270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55133" y="2743200"/>
            <a:ext cx="152401" cy="220134"/>
          </a:xfrm>
          <a:custGeom>
            <a:avLst/>
            <a:gdLst/>
            <a:ahLst/>
            <a:cxnLst/>
            <a:rect l="0" t="0" r="0" b="0"/>
            <a:pathLst>
              <a:path w="152401" h="220134">
                <a:moveTo>
                  <a:pt x="0" y="16933"/>
                </a:moveTo>
                <a:lnTo>
                  <a:pt x="8467" y="16933"/>
                </a:lnTo>
                <a:lnTo>
                  <a:pt x="8467" y="8467"/>
                </a:lnTo>
                <a:lnTo>
                  <a:pt x="16934" y="8467"/>
                </a:lnTo>
                <a:lnTo>
                  <a:pt x="25400" y="8467"/>
                </a:lnTo>
                <a:lnTo>
                  <a:pt x="25400" y="0"/>
                </a:lnTo>
                <a:lnTo>
                  <a:pt x="33867" y="0"/>
                </a:lnTo>
                <a:lnTo>
                  <a:pt x="42334" y="0"/>
                </a:lnTo>
                <a:lnTo>
                  <a:pt x="50800" y="0"/>
                </a:lnTo>
                <a:lnTo>
                  <a:pt x="50800" y="0"/>
                </a:lnTo>
                <a:lnTo>
                  <a:pt x="59267" y="8467"/>
                </a:lnTo>
                <a:lnTo>
                  <a:pt x="67734" y="8467"/>
                </a:lnTo>
                <a:lnTo>
                  <a:pt x="76200" y="16933"/>
                </a:lnTo>
                <a:lnTo>
                  <a:pt x="76200" y="25400"/>
                </a:lnTo>
                <a:lnTo>
                  <a:pt x="76200" y="33867"/>
                </a:lnTo>
                <a:lnTo>
                  <a:pt x="76200" y="42333"/>
                </a:lnTo>
                <a:lnTo>
                  <a:pt x="76200" y="50800"/>
                </a:lnTo>
                <a:lnTo>
                  <a:pt x="76200" y="59267"/>
                </a:lnTo>
                <a:lnTo>
                  <a:pt x="76200" y="67733"/>
                </a:lnTo>
                <a:lnTo>
                  <a:pt x="67734" y="76200"/>
                </a:lnTo>
                <a:lnTo>
                  <a:pt x="59267" y="76200"/>
                </a:lnTo>
                <a:lnTo>
                  <a:pt x="59267" y="84667"/>
                </a:lnTo>
                <a:lnTo>
                  <a:pt x="50800" y="84667"/>
                </a:lnTo>
                <a:lnTo>
                  <a:pt x="42334" y="84667"/>
                </a:lnTo>
                <a:lnTo>
                  <a:pt x="42334" y="93133"/>
                </a:lnTo>
                <a:lnTo>
                  <a:pt x="42334" y="93133"/>
                </a:lnTo>
                <a:lnTo>
                  <a:pt x="42334" y="93133"/>
                </a:lnTo>
                <a:lnTo>
                  <a:pt x="42334" y="93133"/>
                </a:lnTo>
                <a:lnTo>
                  <a:pt x="42334" y="93133"/>
                </a:lnTo>
                <a:lnTo>
                  <a:pt x="42334" y="93133"/>
                </a:lnTo>
                <a:lnTo>
                  <a:pt x="42334" y="93133"/>
                </a:lnTo>
                <a:lnTo>
                  <a:pt x="50800" y="93133"/>
                </a:lnTo>
                <a:lnTo>
                  <a:pt x="59267" y="93133"/>
                </a:lnTo>
                <a:lnTo>
                  <a:pt x="67734" y="93133"/>
                </a:lnTo>
                <a:lnTo>
                  <a:pt x="84667" y="93133"/>
                </a:lnTo>
                <a:lnTo>
                  <a:pt x="93134" y="93133"/>
                </a:lnTo>
                <a:lnTo>
                  <a:pt x="110067" y="101600"/>
                </a:lnTo>
                <a:lnTo>
                  <a:pt x="118534" y="101600"/>
                </a:lnTo>
                <a:lnTo>
                  <a:pt x="127000" y="110067"/>
                </a:lnTo>
                <a:lnTo>
                  <a:pt x="135467" y="110067"/>
                </a:lnTo>
                <a:lnTo>
                  <a:pt x="143934" y="127000"/>
                </a:lnTo>
                <a:lnTo>
                  <a:pt x="152400" y="135467"/>
                </a:lnTo>
                <a:lnTo>
                  <a:pt x="152400" y="143933"/>
                </a:lnTo>
                <a:lnTo>
                  <a:pt x="152400" y="160867"/>
                </a:lnTo>
                <a:lnTo>
                  <a:pt x="152400" y="169333"/>
                </a:lnTo>
                <a:lnTo>
                  <a:pt x="152400" y="177800"/>
                </a:lnTo>
                <a:lnTo>
                  <a:pt x="152400" y="186267"/>
                </a:lnTo>
                <a:lnTo>
                  <a:pt x="143934" y="194733"/>
                </a:lnTo>
                <a:lnTo>
                  <a:pt x="135467" y="203200"/>
                </a:lnTo>
                <a:lnTo>
                  <a:pt x="118534" y="211667"/>
                </a:lnTo>
                <a:lnTo>
                  <a:pt x="110067" y="211667"/>
                </a:lnTo>
                <a:lnTo>
                  <a:pt x="93134" y="220133"/>
                </a:lnTo>
                <a:lnTo>
                  <a:pt x="84667" y="220133"/>
                </a:lnTo>
                <a:lnTo>
                  <a:pt x="67734" y="220133"/>
                </a:lnTo>
                <a:lnTo>
                  <a:pt x="59267" y="211667"/>
                </a:lnTo>
                <a:lnTo>
                  <a:pt x="50800" y="211667"/>
                </a:lnTo>
                <a:lnTo>
                  <a:pt x="42334" y="203200"/>
                </a:lnTo>
                <a:lnTo>
                  <a:pt x="33867" y="203200"/>
                </a:lnTo>
                <a:lnTo>
                  <a:pt x="25400" y="194733"/>
                </a:lnTo>
                <a:lnTo>
                  <a:pt x="25400" y="194733"/>
                </a:lnTo>
                <a:lnTo>
                  <a:pt x="25400" y="186267"/>
                </a:lnTo>
                <a:lnTo>
                  <a:pt x="25400"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905933" y="2556933"/>
            <a:ext cx="203201" cy="491068"/>
          </a:xfrm>
          <a:custGeom>
            <a:avLst/>
            <a:gdLst/>
            <a:ahLst/>
            <a:cxnLst/>
            <a:rect l="0" t="0" r="0" b="0"/>
            <a:pathLst>
              <a:path w="203201" h="491068">
                <a:moveTo>
                  <a:pt x="0" y="0"/>
                </a:moveTo>
                <a:lnTo>
                  <a:pt x="8467" y="0"/>
                </a:lnTo>
                <a:lnTo>
                  <a:pt x="8467" y="0"/>
                </a:lnTo>
                <a:lnTo>
                  <a:pt x="25400" y="8467"/>
                </a:lnTo>
                <a:lnTo>
                  <a:pt x="33867" y="16934"/>
                </a:lnTo>
                <a:lnTo>
                  <a:pt x="42334" y="16934"/>
                </a:lnTo>
                <a:lnTo>
                  <a:pt x="50800" y="25400"/>
                </a:lnTo>
                <a:lnTo>
                  <a:pt x="59267" y="33867"/>
                </a:lnTo>
                <a:lnTo>
                  <a:pt x="76200" y="42334"/>
                </a:lnTo>
                <a:lnTo>
                  <a:pt x="93134" y="50800"/>
                </a:lnTo>
                <a:lnTo>
                  <a:pt x="110067" y="67734"/>
                </a:lnTo>
                <a:lnTo>
                  <a:pt x="118534" y="93134"/>
                </a:lnTo>
                <a:lnTo>
                  <a:pt x="135467" y="110067"/>
                </a:lnTo>
                <a:lnTo>
                  <a:pt x="152400" y="127000"/>
                </a:lnTo>
                <a:lnTo>
                  <a:pt x="160867" y="152400"/>
                </a:lnTo>
                <a:lnTo>
                  <a:pt x="169334" y="177800"/>
                </a:lnTo>
                <a:lnTo>
                  <a:pt x="186267" y="203200"/>
                </a:lnTo>
                <a:lnTo>
                  <a:pt x="194734" y="228600"/>
                </a:lnTo>
                <a:lnTo>
                  <a:pt x="194734" y="262467"/>
                </a:lnTo>
                <a:lnTo>
                  <a:pt x="203200" y="287867"/>
                </a:lnTo>
                <a:lnTo>
                  <a:pt x="203200" y="313267"/>
                </a:lnTo>
                <a:lnTo>
                  <a:pt x="203200" y="338667"/>
                </a:lnTo>
                <a:lnTo>
                  <a:pt x="203200" y="364067"/>
                </a:lnTo>
                <a:lnTo>
                  <a:pt x="194734" y="381000"/>
                </a:lnTo>
                <a:lnTo>
                  <a:pt x="186267" y="406400"/>
                </a:lnTo>
                <a:lnTo>
                  <a:pt x="177800" y="423334"/>
                </a:lnTo>
                <a:lnTo>
                  <a:pt x="169334" y="440267"/>
                </a:lnTo>
                <a:lnTo>
                  <a:pt x="160867" y="448734"/>
                </a:lnTo>
                <a:lnTo>
                  <a:pt x="152400" y="465667"/>
                </a:lnTo>
                <a:lnTo>
                  <a:pt x="143934" y="474134"/>
                </a:lnTo>
                <a:lnTo>
                  <a:pt x="135467" y="482600"/>
                </a:lnTo>
                <a:lnTo>
                  <a:pt x="127000" y="491067"/>
                </a:lnTo>
                <a:lnTo>
                  <a:pt x="118534" y="491067"/>
                </a:lnTo>
                <a:lnTo>
                  <a:pt x="118534" y="491067"/>
                </a:lnTo>
                <a:lnTo>
                  <a:pt x="118534" y="491067"/>
                </a:lnTo>
                <a:lnTo>
                  <a:pt x="118534" y="491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210733" y="2734733"/>
            <a:ext cx="16935" cy="177801"/>
          </a:xfrm>
          <a:custGeom>
            <a:avLst/>
            <a:gdLst/>
            <a:ahLst/>
            <a:cxnLst/>
            <a:rect l="0" t="0" r="0" b="0"/>
            <a:pathLst>
              <a:path w="16935" h="177801">
                <a:moveTo>
                  <a:pt x="0" y="0"/>
                </a:moveTo>
                <a:lnTo>
                  <a:pt x="0" y="8467"/>
                </a:lnTo>
                <a:lnTo>
                  <a:pt x="0" y="8467"/>
                </a:lnTo>
                <a:lnTo>
                  <a:pt x="0" y="16934"/>
                </a:lnTo>
                <a:lnTo>
                  <a:pt x="0" y="25400"/>
                </a:lnTo>
                <a:lnTo>
                  <a:pt x="0" y="33867"/>
                </a:lnTo>
                <a:lnTo>
                  <a:pt x="0" y="42334"/>
                </a:lnTo>
                <a:lnTo>
                  <a:pt x="8467" y="59267"/>
                </a:lnTo>
                <a:lnTo>
                  <a:pt x="8467" y="76200"/>
                </a:lnTo>
                <a:lnTo>
                  <a:pt x="8467" y="93134"/>
                </a:lnTo>
                <a:lnTo>
                  <a:pt x="8467" y="110067"/>
                </a:lnTo>
                <a:lnTo>
                  <a:pt x="16934" y="118534"/>
                </a:lnTo>
                <a:lnTo>
                  <a:pt x="16934" y="135467"/>
                </a:lnTo>
                <a:lnTo>
                  <a:pt x="16934" y="152400"/>
                </a:lnTo>
                <a:lnTo>
                  <a:pt x="16934" y="160867"/>
                </a:lnTo>
                <a:lnTo>
                  <a:pt x="16934" y="169334"/>
                </a:lnTo>
                <a:lnTo>
                  <a:pt x="16934" y="177800"/>
                </a:lnTo>
                <a:lnTo>
                  <a:pt x="16934" y="177800"/>
                </a:lnTo>
                <a:lnTo>
                  <a:pt x="16934" y="177800"/>
                </a:lnTo>
                <a:lnTo>
                  <a:pt x="16934" y="177800"/>
                </a:lnTo>
                <a:lnTo>
                  <a:pt x="16934"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1168400" y="2827867"/>
            <a:ext cx="118534" cy="16934"/>
          </a:xfrm>
          <a:custGeom>
            <a:avLst/>
            <a:gdLst/>
            <a:ahLst/>
            <a:cxnLst/>
            <a:rect l="0" t="0" r="0" b="0"/>
            <a:pathLst>
              <a:path w="118534" h="16934">
                <a:moveTo>
                  <a:pt x="0" y="16933"/>
                </a:moveTo>
                <a:lnTo>
                  <a:pt x="0" y="16933"/>
                </a:lnTo>
                <a:lnTo>
                  <a:pt x="0" y="16933"/>
                </a:lnTo>
                <a:lnTo>
                  <a:pt x="8467" y="8466"/>
                </a:lnTo>
                <a:lnTo>
                  <a:pt x="16933" y="8466"/>
                </a:lnTo>
                <a:lnTo>
                  <a:pt x="25400" y="8466"/>
                </a:lnTo>
                <a:lnTo>
                  <a:pt x="33867" y="0"/>
                </a:lnTo>
                <a:lnTo>
                  <a:pt x="50800" y="0"/>
                </a:lnTo>
                <a:lnTo>
                  <a:pt x="59267" y="0"/>
                </a:lnTo>
                <a:lnTo>
                  <a:pt x="84667" y="0"/>
                </a:lnTo>
                <a:lnTo>
                  <a:pt x="93133" y="0"/>
                </a:lnTo>
                <a:lnTo>
                  <a:pt x="110067" y="0"/>
                </a:lnTo>
                <a:lnTo>
                  <a:pt x="110067" y="0"/>
                </a:lnTo>
                <a:lnTo>
                  <a:pt x="118533" y="0"/>
                </a:lnTo>
                <a:lnTo>
                  <a:pt x="1185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1456267" y="2489200"/>
            <a:ext cx="101601" cy="474134"/>
          </a:xfrm>
          <a:custGeom>
            <a:avLst/>
            <a:gdLst/>
            <a:ahLst/>
            <a:cxnLst/>
            <a:rect l="0" t="0" r="0" b="0"/>
            <a:pathLst>
              <a:path w="101601" h="474134">
                <a:moveTo>
                  <a:pt x="101600" y="0"/>
                </a:moveTo>
                <a:lnTo>
                  <a:pt x="101600" y="0"/>
                </a:lnTo>
                <a:lnTo>
                  <a:pt x="101600" y="0"/>
                </a:lnTo>
                <a:lnTo>
                  <a:pt x="101600" y="0"/>
                </a:lnTo>
                <a:lnTo>
                  <a:pt x="101600" y="0"/>
                </a:lnTo>
                <a:lnTo>
                  <a:pt x="101600" y="0"/>
                </a:lnTo>
                <a:lnTo>
                  <a:pt x="101600" y="0"/>
                </a:lnTo>
                <a:lnTo>
                  <a:pt x="101600" y="0"/>
                </a:lnTo>
                <a:lnTo>
                  <a:pt x="101600" y="8467"/>
                </a:lnTo>
                <a:lnTo>
                  <a:pt x="93133" y="16933"/>
                </a:lnTo>
                <a:lnTo>
                  <a:pt x="93133" y="25400"/>
                </a:lnTo>
                <a:lnTo>
                  <a:pt x="84666" y="33867"/>
                </a:lnTo>
                <a:lnTo>
                  <a:pt x="76200" y="50800"/>
                </a:lnTo>
                <a:lnTo>
                  <a:pt x="76200" y="59267"/>
                </a:lnTo>
                <a:lnTo>
                  <a:pt x="67733" y="76200"/>
                </a:lnTo>
                <a:lnTo>
                  <a:pt x="50800" y="93133"/>
                </a:lnTo>
                <a:lnTo>
                  <a:pt x="42333" y="110067"/>
                </a:lnTo>
                <a:lnTo>
                  <a:pt x="33866" y="135467"/>
                </a:lnTo>
                <a:lnTo>
                  <a:pt x="25400" y="152400"/>
                </a:lnTo>
                <a:lnTo>
                  <a:pt x="16933" y="169333"/>
                </a:lnTo>
                <a:lnTo>
                  <a:pt x="8466" y="194733"/>
                </a:lnTo>
                <a:lnTo>
                  <a:pt x="0" y="211667"/>
                </a:lnTo>
                <a:lnTo>
                  <a:pt x="0" y="237067"/>
                </a:lnTo>
                <a:lnTo>
                  <a:pt x="0" y="262467"/>
                </a:lnTo>
                <a:lnTo>
                  <a:pt x="0" y="279400"/>
                </a:lnTo>
                <a:lnTo>
                  <a:pt x="8466" y="304800"/>
                </a:lnTo>
                <a:lnTo>
                  <a:pt x="16933" y="330200"/>
                </a:lnTo>
                <a:lnTo>
                  <a:pt x="16933" y="355600"/>
                </a:lnTo>
                <a:lnTo>
                  <a:pt x="25400" y="372533"/>
                </a:lnTo>
                <a:lnTo>
                  <a:pt x="25400" y="397933"/>
                </a:lnTo>
                <a:lnTo>
                  <a:pt x="33866" y="414867"/>
                </a:lnTo>
                <a:lnTo>
                  <a:pt x="42333" y="431800"/>
                </a:lnTo>
                <a:lnTo>
                  <a:pt x="50800" y="448733"/>
                </a:lnTo>
                <a:lnTo>
                  <a:pt x="59266" y="457200"/>
                </a:lnTo>
                <a:lnTo>
                  <a:pt x="67733" y="474133"/>
                </a:lnTo>
                <a:lnTo>
                  <a:pt x="84666" y="474133"/>
                </a:lnTo>
                <a:lnTo>
                  <a:pt x="93133" y="474133"/>
                </a:lnTo>
                <a:lnTo>
                  <a:pt x="93133" y="474133"/>
                </a:lnTo>
                <a:lnTo>
                  <a:pt x="93133" y="474133"/>
                </a:lnTo>
                <a:lnTo>
                  <a:pt x="93133" y="474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1532467" y="2667000"/>
            <a:ext cx="177801" cy="245534"/>
          </a:xfrm>
          <a:custGeom>
            <a:avLst/>
            <a:gdLst/>
            <a:ahLst/>
            <a:cxnLst/>
            <a:rect l="0" t="0" r="0" b="0"/>
            <a:pathLst>
              <a:path w="177801" h="245534">
                <a:moveTo>
                  <a:pt x="0" y="25400"/>
                </a:moveTo>
                <a:lnTo>
                  <a:pt x="8466" y="25400"/>
                </a:lnTo>
                <a:lnTo>
                  <a:pt x="8466" y="16933"/>
                </a:lnTo>
                <a:lnTo>
                  <a:pt x="8466" y="16933"/>
                </a:lnTo>
                <a:lnTo>
                  <a:pt x="16933" y="8467"/>
                </a:lnTo>
                <a:lnTo>
                  <a:pt x="25400" y="0"/>
                </a:lnTo>
                <a:lnTo>
                  <a:pt x="33866" y="0"/>
                </a:lnTo>
                <a:lnTo>
                  <a:pt x="50800" y="0"/>
                </a:lnTo>
                <a:lnTo>
                  <a:pt x="67733" y="0"/>
                </a:lnTo>
                <a:lnTo>
                  <a:pt x="76200" y="0"/>
                </a:lnTo>
                <a:lnTo>
                  <a:pt x="84666" y="0"/>
                </a:lnTo>
                <a:lnTo>
                  <a:pt x="101600" y="8467"/>
                </a:lnTo>
                <a:lnTo>
                  <a:pt x="101600" y="8467"/>
                </a:lnTo>
                <a:lnTo>
                  <a:pt x="110066" y="16933"/>
                </a:lnTo>
                <a:lnTo>
                  <a:pt x="118533" y="33867"/>
                </a:lnTo>
                <a:lnTo>
                  <a:pt x="118533" y="42333"/>
                </a:lnTo>
                <a:lnTo>
                  <a:pt x="118533" y="50800"/>
                </a:lnTo>
                <a:lnTo>
                  <a:pt x="118533" y="59267"/>
                </a:lnTo>
                <a:lnTo>
                  <a:pt x="110066" y="76200"/>
                </a:lnTo>
                <a:lnTo>
                  <a:pt x="110066" y="84667"/>
                </a:lnTo>
                <a:lnTo>
                  <a:pt x="101600" y="101600"/>
                </a:lnTo>
                <a:lnTo>
                  <a:pt x="101600" y="110067"/>
                </a:lnTo>
                <a:lnTo>
                  <a:pt x="93133" y="127000"/>
                </a:lnTo>
                <a:lnTo>
                  <a:pt x="84666" y="135467"/>
                </a:lnTo>
                <a:lnTo>
                  <a:pt x="76200" y="152400"/>
                </a:lnTo>
                <a:lnTo>
                  <a:pt x="67733" y="160867"/>
                </a:lnTo>
                <a:lnTo>
                  <a:pt x="59266" y="177800"/>
                </a:lnTo>
                <a:lnTo>
                  <a:pt x="50800" y="186267"/>
                </a:lnTo>
                <a:lnTo>
                  <a:pt x="50800" y="194733"/>
                </a:lnTo>
                <a:lnTo>
                  <a:pt x="50800" y="203200"/>
                </a:lnTo>
                <a:lnTo>
                  <a:pt x="42333" y="211667"/>
                </a:lnTo>
                <a:lnTo>
                  <a:pt x="42333" y="220133"/>
                </a:lnTo>
                <a:lnTo>
                  <a:pt x="42333" y="220133"/>
                </a:lnTo>
                <a:lnTo>
                  <a:pt x="50800" y="228600"/>
                </a:lnTo>
                <a:lnTo>
                  <a:pt x="50800" y="237067"/>
                </a:lnTo>
                <a:lnTo>
                  <a:pt x="59266" y="237067"/>
                </a:lnTo>
                <a:lnTo>
                  <a:pt x="67733" y="237067"/>
                </a:lnTo>
                <a:lnTo>
                  <a:pt x="76200" y="245533"/>
                </a:lnTo>
                <a:lnTo>
                  <a:pt x="84666" y="245533"/>
                </a:lnTo>
                <a:lnTo>
                  <a:pt x="101600" y="245533"/>
                </a:lnTo>
                <a:lnTo>
                  <a:pt x="110066" y="245533"/>
                </a:lnTo>
                <a:lnTo>
                  <a:pt x="127000" y="245533"/>
                </a:lnTo>
                <a:lnTo>
                  <a:pt x="135466" y="245533"/>
                </a:lnTo>
                <a:lnTo>
                  <a:pt x="152400" y="245533"/>
                </a:lnTo>
                <a:lnTo>
                  <a:pt x="160866" y="245533"/>
                </a:lnTo>
                <a:lnTo>
                  <a:pt x="169333" y="237067"/>
                </a:lnTo>
                <a:lnTo>
                  <a:pt x="169333" y="237067"/>
                </a:lnTo>
                <a:lnTo>
                  <a:pt x="177800" y="237067"/>
                </a:lnTo>
                <a:lnTo>
                  <a:pt x="177800" y="237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Freeform 1023"/>
          <p:cNvSpPr/>
          <p:nvPr/>
        </p:nvSpPr>
        <p:spPr>
          <a:xfrm>
            <a:off x="1667933" y="2548467"/>
            <a:ext cx="135468" cy="101601"/>
          </a:xfrm>
          <a:custGeom>
            <a:avLst/>
            <a:gdLst/>
            <a:ahLst/>
            <a:cxnLst/>
            <a:rect l="0" t="0" r="0" b="0"/>
            <a:pathLst>
              <a:path w="135468" h="101601">
                <a:moveTo>
                  <a:pt x="0" y="33866"/>
                </a:moveTo>
                <a:lnTo>
                  <a:pt x="0" y="25400"/>
                </a:lnTo>
                <a:lnTo>
                  <a:pt x="0" y="25400"/>
                </a:lnTo>
                <a:lnTo>
                  <a:pt x="0" y="16933"/>
                </a:lnTo>
                <a:lnTo>
                  <a:pt x="8467" y="8466"/>
                </a:lnTo>
                <a:lnTo>
                  <a:pt x="8467" y="8466"/>
                </a:lnTo>
                <a:lnTo>
                  <a:pt x="16934" y="0"/>
                </a:lnTo>
                <a:lnTo>
                  <a:pt x="25400" y="0"/>
                </a:lnTo>
                <a:lnTo>
                  <a:pt x="33867" y="0"/>
                </a:lnTo>
                <a:lnTo>
                  <a:pt x="42334" y="0"/>
                </a:lnTo>
                <a:lnTo>
                  <a:pt x="50800" y="0"/>
                </a:lnTo>
                <a:lnTo>
                  <a:pt x="67734" y="0"/>
                </a:lnTo>
                <a:lnTo>
                  <a:pt x="76200" y="0"/>
                </a:lnTo>
                <a:lnTo>
                  <a:pt x="84667" y="0"/>
                </a:lnTo>
                <a:lnTo>
                  <a:pt x="93134" y="8466"/>
                </a:lnTo>
                <a:lnTo>
                  <a:pt x="93134" y="8466"/>
                </a:lnTo>
                <a:lnTo>
                  <a:pt x="93134" y="16933"/>
                </a:lnTo>
                <a:lnTo>
                  <a:pt x="93134" y="25400"/>
                </a:lnTo>
                <a:lnTo>
                  <a:pt x="93134" y="25400"/>
                </a:lnTo>
                <a:lnTo>
                  <a:pt x="93134" y="33866"/>
                </a:lnTo>
                <a:lnTo>
                  <a:pt x="84667" y="42333"/>
                </a:lnTo>
                <a:lnTo>
                  <a:pt x="84667" y="50800"/>
                </a:lnTo>
                <a:lnTo>
                  <a:pt x="76200" y="59266"/>
                </a:lnTo>
                <a:lnTo>
                  <a:pt x="67734" y="67733"/>
                </a:lnTo>
                <a:lnTo>
                  <a:pt x="59267" y="67733"/>
                </a:lnTo>
                <a:lnTo>
                  <a:pt x="59267" y="76200"/>
                </a:lnTo>
                <a:lnTo>
                  <a:pt x="59267" y="84666"/>
                </a:lnTo>
                <a:lnTo>
                  <a:pt x="59267" y="93133"/>
                </a:lnTo>
                <a:lnTo>
                  <a:pt x="59267" y="93133"/>
                </a:lnTo>
                <a:lnTo>
                  <a:pt x="59267" y="93133"/>
                </a:lnTo>
                <a:lnTo>
                  <a:pt x="67734" y="93133"/>
                </a:lnTo>
                <a:lnTo>
                  <a:pt x="76200" y="101600"/>
                </a:lnTo>
                <a:lnTo>
                  <a:pt x="84667" y="101600"/>
                </a:lnTo>
                <a:lnTo>
                  <a:pt x="93134" y="101600"/>
                </a:lnTo>
                <a:lnTo>
                  <a:pt x="101600" y="101600"/>
                </a:lnTo>
                <a:lnTo>
                  <a:pt x="110067" y="101600"/>
                </a:lnTo>
                <a:lnTo>
                  <a:pt x="118534" y="101600"/>
                </a:lnTo>
                <a:lnTo>
                  <a:pt x="135467" y="101600"/>
                </a:lnTo>
                <a:lnTo>
                  <a:pt x="135467" y="101600"/>
                </a:lnTo>
                <a:lnTo>
                  <a:pt x="135467" y="101600"/>
                </a:lnTo>
                <a:lnTo>
                  <a:pt x="135467" y="101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Freeform 1024"/>
          <p:cNvSpPr/>
          <p:nvPr/>
        </p:nvSpPr>
        <p:spPr>
          <a:xfrm>
            <a:off x="1820333" y="2751667"/>
            <a:ext cx="118535" cy="16934"/>
          </a:xfrm>
          <a:custGeom>
            <a:avLst/>
            <a:gdLst/>
            <a:ahLst/>
            <a:cxnLst/>
            <a:rect l="0" t="0" r="0" b="0"/>
            <a:pathLst>
              <a:path w="118535" h="16934">
                <a:moveTo>
                  <a:pt x="0" y="0"/>
                </a:moveTo>
                <a:lnTo>
                  <a:pt x="0" y="0"/>
                </a:lnTo>
                <a:lnTo>
                  <a:pt x="0" y="8466"/>
                </a:lnTo>
                <a:lnTo>
                  <a:pt x="8467" y="8466"/>
                </a:lnTo>
                <a:lnTo>
                  <a:pt x="8467" y="8466"/>
                </a:lnTo>
                <a:lnTo>
                  <a:pt x="16934" y="16933"/>
                </a:lnTo>
                <a:lnTo>
                  <a:pt x="25400" y="16933"/>
                </a:lnTo>
                <a:lnTo>
                  <a:pt x="33867" y="16933"/>
                </a:lnTo>
                <a:lnTo>
                  <a:pt x="42334" y="16933"/>
                </a:lnTo>
                <a:lnTo>
                  <a:pt x="42334" y="16933"/>
                </a:lnTo>
                <a:lnTo>
                  <a:pt x="50800" y="16933"/>
                </a:lnTo>
                <a:lnTo>
                  <a:pt x="59267" y="16933"/>
                </a:lnTo>
                <a:lnTo>
                  <a:pt x="76200" y="16933"/>
                </a:lnTo>
                <a:lnTo>
                  <a:pt x="84667" y="16933"/>
                </a:lnTo>
                <a:lnTo>
                  <a:pt x="93134" y="16933"/>
                </a:lnTo>
                <a:lnTo>
                  <a:pt x="101600" y="16933"/>
                </a:lnTo>
                <a:lnTo>
                  <a:pt x="110067" y="16933"/>
                </a:lnTo>
                <a:lnTo>
                  <a:pt x="118534" y="16933"/>
                </a:lnTo>
                <a:lnTo>
                  <a:pt x="118534" y="16933"/>
                </a:lnTo>
                <a:lnTo>
                  <a:pt x="118534" y="16933"/>
                </a:lnTo>
                <a:lnTo>
                  <a:pt x="118534"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Freeform 1025"/>
          <p:cNvSpPr/>
          <p:nvPr/>
        </p:nvSpPr>
        <p:spPr>
          <a:xfrm>
            <a:off x="1998133" y="2633133"/>
            <a:ext cx="135468" cy="262468"/>
          </a:xfrm>
          <a:custGeom>
            <a:avLst/>
            <a:gdLst/>
            <a:ahLst/>
            <a:cxnLst/>
            <a:rect l="0" t="0" r="0" b="0"/>
            <a:pathLst>
              <a:path w="135468" h="262468">
                <a:moveTo>
                  <a:pt x="8467" y="8467"/>
                </a:moveTo>
                <a:lnTo>
                  <a:pt x="8467" y="8467"/>
                </a:lnTo>
                <a:lnTo>
                  <a:pt x="16934" y="0"/>
                </a:lnTo>
                <a:lnTo>
                  <a:pt x="25400" y="0"/>
                </a:lnTo>
                <a:lnTo>
                  <a:pt x="33867" y="0"/>
                </a:lnTo>
                <a:lnTo>
                  <a:pt x="42334" y="0"/>
                </a:lnTo>
                <a:lnTo>
                  <a:pt x="50800" y="0"/>
                </a:lnTo>
                <a:lnTo>
                  <a:pt x="59267" y="0"/>
                </a:lnTo>
                <a:lnTo>
                  <a:pt x="67734" y="8467"/>
                </a:lnTo>
                <a:lnTo>
                  <a:pt x="76200" y="8467"/>
                </a:lnTo>
                <a:lnTo>
                  <a:pt x="84667" y="16934"/>
                </a:lnTo>
                <a:lnTo>
                  <a:pt x="84667" y="25400"/>
                </a:lnTo>
                <a:lnTo>
                  <a:pt x="93134" y="33867"/>
                </a:lnTo>
                <a:lnTo>
                  <a:pt x="93134" y="42334"/>
                </a:lnTo>
                <a:lnTo>
                  <a:pt x="93134" y="50800"/>
                </a:lnTo>
                <a:lnTo>
                  <a:pt x="93134" y="59267"/>
                </a:lnTo>
                <a:lnTo>
                  <a:pt x="93134" y="67734"/>
                </a:lnTo>
                <a:lnTo>
                  <a:pt x="84667" y="76200"/>
                </a:lnTo>
                <a:lnTo>
                  <a:pt x="76200" y="84667"/>
                </a:lnTo>
                <a:lnTo>
                  <a:pt x="67734" y="93134"/>
                </a:lnTo>
                <a:lnTo>
                  <a:pt x="59267" y="101600"/>
                </a:lnTo>
                <a:lnTo>
                  <a:pt x="59267" y="101600"/>
                </a:lnTo>
                <a:lnTo>
                  <a:pt x="50800" y="110067"/>
                </a:lnTo>
                <a:lnTo>
                  <a:pt x="50800" y="110067"/>
                </a:lnTo>
                <a:lnTo>
                  <a:pt x="42334" y="110067"/>
                </a:lnTo>
                <a:lnTo>
                  <a:pt x="42334" y="110067"/>
                </a:lnTo>
                <a:lnTo>
                  <a:pt x="42334" y="110067"/>
                </a:lnTo>
                <a:lnTo>
                  <a:pt x="42334" y="110067"/>
                </a:lnTo>
                <a:lnTo>
                  <a:pt x="50800" y="110067"/>
                </a:lnTo>
                <a:lnTo>
                  <a:pt x="50800" y="110067"/>
                </a:lnTo>
                <a:lnTo>
                  <a:pt x="59267" y="110067"/>
                </a:lnTo>
                <a:lnTo>
                  <a:pt x="67734" y="110067"/>
                </a:lnTo>
                <a:lnTo>
                  <a:pt x="76200" y="110067"/>
                </a:lnTo>
                <a:lnTo>
                  <a:pt x="84667" y="110067"/>
                </a:lnTo>
                <a:lnTo>
                  <a:pt x="93134" y="110067"/>
                </a:lnTo>
                <a:lnTo>
                  <a:pt x="101600" y="118534"/>
                </a:lnTo>
                <a:lnTo>
                  <a:pt x="110067" y="127000"/>
                </a:lnTo>
                <a:lnTo>
                  <a:pt x="118534" y="127000"/>
                </a:lnTo>
                <a:lnTo>
                  <a:pt x="127000" y="143934"/>
                </a:lnTo>
                <a:lnTo>
                  <a:pt x="135467" y="152400"/>
                </a:lnTo>
                <a:lnTo>
                  <a:pt x="135467" y="160867"/>
                </a:lnTo>
                <a:lnTo>
                  <a:pt x="135467" y="177800"/>
                </a:lnTo>
                <a:lnTo>
                  <a:pt x="127000" y="194734"/>
                </a:lnTo>
                <a:lnTo>
                  <a:pt x="127000" y="203200"/>
                </a:lnTo>
                <a:lnTo>
                  <a:pt x="118534" y="220134"/>
                </a:lnTo>
                <a:lnTo>
                  <a:pt x="110067" y="228600"/>
                </a:lnTo>
                <a:lnTo>
                  <a:pt x="101600" y="237067"/>
                </a:lnTo>
                <a:lnTo>
                  <a:pt x="93134" y="245534"/>
                </a:lnTo>
                <a:lnTo>
                  <a:pt x="84667" y="254000"/>
                </a:lnTo>
                <a:lnTo>
                  <a:pt x="67734" y="254000"/>
                </a:lnTo>
                <a:lnTo>
                  <a:pt x="59267" y="262467"/>
                </a:lnTo>
                <a:lnTo>
                  <a:pt x="42334" y="262467"/>
                </a:lnTo>
                <a:lnTo>
                  <a:pt x="33867" y="262467"/>
                </a:lnTo>
                <a:lnTo>
                  <a:pt x="25400" y="262467"/>
                </a:lnTo>
                <a:lnTo>
                  <a:pt x="8467" y="254000"/>
                </a:lnTo>
                <a:lnTo>
                  <a:pt x="8467" y="254000"/>
                </a:lnTo>
                <a:lnTo>
                  <a:pt x="0" y="254000"/>
                </a:lnTo>
                <a:lnTo>
                  <a:pt x="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Freeform 1029"/>
          <p:cNvSpPr/>
          <p:nvPr/>
        </p:nvSpPr>
        <p:spPr>
          <a:xfrm>
            <a:off x="2108200" y="2463800"/>
            <a:ext cx="135468" cy="550334"/>
          </a:xfrm>
          <a:custGeom>
            <a:avLst/>
            <a:gdLst/>
            <a:ahLst/>
            <a:cxnLst/>
            <a:rect l="0" t="0" r="0" b="0"/>
            <a:pathLst>
              <a:path w="135468" h="550334">
                <a:moveTo>
                  <a:pt x="0" y="0"/>
                </a:moveTo>
                <a:lnTo>
                  <a:pt x="0" y="8467"/>
                </a:lnTo>
                <a:lnTo>
                  <a:pt x="0" y="8467"/>
                </a:lnTo>
                <a:lnTo>
                  <a:pt x="0" y="8467"/>
                </a:lnTo>
                <a:lnTo>
                  <a:pt x="8467" y="8467"/>
                </a:lnTo>
                <a:lnTo>
                  <a:pt x="16933" y="8467"/>
                </a:lnTo>
                <a:lnTo>
                  <a:pt x="25400" y="16933"/>
                </a:lnTo>
                <a:lnTo>
                  <a:pt x="33867" y="25400"/>
                </a:lnTo>
                <a:lnTo>
                  <a:pt x="50800" y="42333"/>
                </a:lnTo>
                <a:lnTo>
                  <a:pt x="59267" y="59267"/>
                </a:lnTo>
                <a:lnTo>
                  <a:pt x="76200" y="67733"/>
                </a:lnTo>
                <a:lnTo>
                  <a:pt x="84667" y="93133"/>
                </a:lnTo>
                <a:lnTo>
                  <a:pt x="101600" y="110067"/>
                </a:lnTo>
                <a:lnTo>
                  <a:pt x="110067" y="135467"/>
                </a:lnTo>
                <a:lnTo>
                  <a:pt x="118533" y="160867"/>
                </a:lnTo>
                <a:lnTo>
                  <a:pt x="127000" y="186267"/>
                </a:lnTo>
                <a:lnTo>
                  <a:pt x="135467" y="211667"/>
                </a:lnTo>
                <a:lnTo>
                  <a:pt x="135467" y="237067"/>
                </a:lnTo>
                <a:lnTo>
                  <a:pt x="135467" y="262467"/>
                </a:lnTo>
                <a:lnTo>
                  <a:pt x="135467" y="287867"/>
                </a:lnTo>
                <a:lnTo>
                  <a:pt x="135467" y="321733"/>
                </a:lnTo>
                <a:lnTo>
                  <a:pt x="135467" y="347133"/>
                </a:lnTo>
                <a:lnTo>
                  <a:pt x="135467" y="372533"/>
                </a:lnTo>
                <a:lnTo>
                  <a:pt x="127000" y="397933"/>
                </a:lnTo>
                <a:lnTo>
                  <a:pt x="118533" y="423333"/>
                </a:lnTo>
                <a:lnTo>
                  <a:pt x="110067" y="448733"/>
                </a:lnTo>
                <a:lnTo>
                  <a:pt x="101600" y="465667"/>
                </a:lnTo>
                <a:lnTo>
                  <a:pt x="93133" y="482600"/>
                </a:lnTo>
                <a:lnTo>
                  <a:pt x="84667" y="499533"/>
                </a:lnTo>
                <a:lnTo>
                  <a:pt x="76200" y="516467"/>
                </a:lnTo>
                <a:lnTo>
                  <a:pt x="67733" y="533400"/>
                </a:lnTo>
                <a:lnTo>
                  <a:pt x="59267" y="541867"/>
                </a:lnTo>
                <a:lnTo>
                  <a:pt x="50800" y="550333"/>
                </a:lnTo>
                <a:lnTo>
                  <a:pt x="50800" y="550333"/>
                </a:lnTo>
                <a:lnTo>
                  <a:pt x="50800" y="550333"/>
                </a:lnTo>
                <a:lnTo>
                  <a:pt x="50800" y="550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Freeform 1030"/>
          <p:cNvSpPr/>
          <p:nvPr/>
        </p:nvSpPr>
        <p:spPr>
          <a:xfrm>
            <a:off x="2345267" y="2658533"/>
            <a:ext cx="16934" cy="228601"/>
          </a:xfrm>
          <a:custGeom>
            <a:avLst/>
            <a:gdLst/>
            <a:ahLst/>
            <a:cxnLst/>
            <a:rect l="0" t="0" r="0" b="0"/>
            <a:pathLst>
              <a:path w="16934" h="228601">
                <a:moveTo>
                  <a:pt x="0" y="0"/>
                </a:moveTo>
                <a:lnTo>
                  <a:pt x="0" y="0"/>
                </a:lnTo>
                <a:lnTo>
                  <a:pt x="0" y="0"/>
                </a:lnTo>
                <a:lnTo>
                  <a:pt x="0" y="0"/>
                </a:lnTo>
                <a:lnTo>
                  <a:pt x="0" y="8467"/>
                </a:lnTo>
                <a:lnTo>
                  <a:pt x="0" y="16934"/>
                </a:lnTo>
                <a:lnTo>
                  <a:pt x="8466" y="25400"/>
                </a:lnTo>
                <a:lnTo>
                  <a:pt x="8466" y="42334"/>
                </a:lnTo>
                <a:lnTo>
                  <a:pt x="8466" y="59267"/>
                </a:lnTo>
                <a:lnTo>
                  <a:pt x="8466" y="76200"/>
                </a:lnTo>
                <a:lnTo>
                  <a:pt x="8466" y="93134"/>
                </a:lnTo>
                <a:lnTo>
                  <a:pt x="8466" y="118534"/>
                </a:lnTo>
                <a:lnTo>
                  <a:pt x="8466" y="135467"/>
                </a:lnTo>
                <a:lnTo>
                  <a:pt x="8466" y="152400"/>
                </a:lnTo>
                <a:lnTo>
                  <a:pt x="8466" y="177800"/>
                </a:lnTo>
                <a:lnTo>
                  <a:pt x="16933" y="194734"/>
                </a:lnTo>
                <a:lnTo>
                  <a:pt x="16933" y="203200"/>
                </a:lnTo>
                <a:lnTo>
                  <a:pt x="16933" y="211667"/>
                </a:lnTo>
                <a:lnTo>
                  <a:pt x="16933" y="220134"/>
                </a:lnTo>
                <a:lnTo>
                  <a:pt x="16933" y="228600"/>
                </a:lnTo>
                <a:lnTo>
                  <a:pt x="16933" y="228600"/>
                </a:lnTo>
                <a:lnTo>
                  <a:pt x="16933" y="228600"/>
                </a:lnTo>
                <a:lnTo>
                  <a:pt x="16933"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Freeform 1031"/>
          <p:cNvSpPr/>
          <p:nvPr/>
        </p:nvSpPr>
        <p:spPr>
          <a:xfrm>
            <a:off x="2277533" y="2777067"/>
            <a:ext cx="110068" cy="25401"/>
          </a:xfrm>
          <a:custGeom>
            <a:avLst/>
            <a:gdLst/>
            <a:ahLst/>
            <a:cxnLst/>
            <a:rect l="0" t="0" r="0" b="0"/>
            <a:pathLst>
              <a:path w="110068" h="25401">
                <a:moveTo>
                  <a:pt x="0" y="25400"/>
                </a:moveTo>
                <a:lnTo>
                  <a:pt x="0" y="25400"/>
                </a:lnTo>
                <a:lnTo>
                  <a:pt x="8467" y="25400"/>
                </a:lnTo>
                <a:lnTo>
                  <a:pt x="8467" y="16933"/>
                </a:lnTo>
                <a:lnTo>
                  <a:pt x="16934" y="16933"/>
                </a:lnTo>
                <a:lnTo>
                  <a:pt x="16934" y="16933"/>
                </a:lnTo>
                <a:lnTo>
                  <a:pt x="33867" y="8466"/>
                </a:lnTo>
                <a:lnTo>
                  <a:pt x="42334" y="8466"/>
                </a:lnTo>
                <a:lnTo>
                  <a:pt x="50800" y="8466"/>
                </a:lnTo>
                <a:lnTo>
                  <a:pt x="67734" y="0"/>
                </a:lnTo>
                <a:lnTo>
                  <a:pt x="84667" y="0"/>
                </a:lnTo>
                <a:lnTo>
                  <a:pt x="101600" y="0"/>
                </a:lnTo>
                <a:lnTo>
                  <a:pt x="101600" y="0"/>
                </a:lnTo>
                <a:lnTo>
                  <a:pt x="110067" y="0"/>
                </a:lnTo>
                <a:lnTo>
                  <a:pt x="1100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Freeform 1032"/>
          <p:cNvSpPr/>
          <p:nvPr/>
        </p:nvSpPr>
        <p:spPr>
          <a:xfrm>
            <a:off x="2540000" y="2446867"/>
            <a:ext cx="76201" cy="457201"/>
          </a:xfrm>
          <a:custGeom>
            <a:avLst/>
            <a:gdLst/>
            <a:ahLst/>
            <a:cxnLst/>
            <a:rect l="0" t="0" r="0" b="0"/>
            <a:pathLst>
              <a:path w="76201" h="457201">
                <a:moveTo>
                  <a:pt x="76200" y="0"/>
                </a:moveTo>
                <a:lnTo>
                  <a:pt x="76200" y="0"/>
                </a:lnTo>
                <a:lnTo>
                  <a:pt x="76200" y="0"/>
                </a:lnTo>
                <a:lnTo>
                  <a:pt x="76200" y="0"/>
                </a:lnTo>
                <a:lnTo>
                  <a:pt x="67733" y="0"/>
                </a:lnTo>
                <a:lnTo>
                  <a:pt x="67733" y="8466"/>
                </a:lnTo>
                <a:lnTo>
                  <a:pt x="59267" y="8466"/>
                </a:lnTo>
                <a:lnTo>
                  <a:pt x="59267" y="8466"/>
                </a:lnTo>
                <a:lnTo>
                  <a:pt x="50800" y="25400"/>
                </a:lnTo>
                <a:lnTo>
                  <a:pt x="50800" y="33866"/>
                </a:lnTo>
                <a:lnTo>
                  <a:pt x="42333" y="42333"/>
                </a:lnTo>
                <a:lnTo>
                  <a:pt x="42333" y="59266"/>
                </a:lnTo>
                <a:lnTo>
                  <a:pt x="33867" y="67733"/>
                </a:lnTo>
                <a:lnTo>
                  <a:pt x="33867" y="84666"/>
                </a:lnTo>
                <a:lnTo>
                  <a:pt x="25400" y="110066"/>
                </a:lnTo>
                <a:lnTo>
                  <a:pt x="16933" y="127000"/>
                </a:lnTo>
                <a:lnTo>
                  <a:pt x="8467" y="152400"/>
                </a:lnTo>
                <a:lnTo>
                  <a:pt x="8467" y="169333"/>
                </a:lnTo>
                <a:lnTo>
                  <a:pt x="8467" y="194733"/>
                </a:lnTo>
                <a:lnTo>
                  <a:pt x="0" y="220133"/>
                </a:lnTo>
                <a:lnTo>
                  <a:pt x="0" y="245533"/>
                </a:lnTo>
                <a:lnTo>
                  <a:pt x="0" y="270933"/>
                </a:lnTo>
                <a:lnTo>
                  <a:pt x="0" y="296333"/>
                </a:lnTo>
                <a:lnTo>
                  <a:pt x="0" y="313266"/>
                </a:lnTo>
                <a:lnTo>
                  <a:pt x="8467" y="338666"/>
                </a:lnTo>
                <a:lnTo>
                  <a:pt x="16933" y="364066"/>
                </a:lnTo>
                <a:lnTo>
                  <a:pt x="25400" y="381000"/>
                </a:lnTo>
                <a:lnTo>
                  <a:pt x="33867" y="397933"/>
                </a:lnTo>
                <a:lnTo>
                  <a:pt x="42333" y="414866"/>
                </a:lnTo>
                <a:lnTo>
                  <a:pt x="50800" y="431800"/>
                </a:lnTo>
                <a:lnTo>
                  <a:pt x="59267" y="440266"/>
                </a:lnTo>
                <a:lnTo>
                  <a:pt x="76200" y="448733"/>
                </a:lnTo>
                <a:lnTo>
                  <a:pt x="76200" y="457200"/>
                </a:lnTo>
                <a:lnTo>
                  <a:pt x="76200" y="457200"/>
                </a:lnTo>
                <a:lnTo>
                  <a:pt x="76200" y="457200"/>
                </a:lnTo>
                <a:lnTo>
                  <a:pt x="76200" y="457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Freeform 1033"/>
          <p:cNvSpPr/>
          <p:nvPr/>
        </p:nvSpPr>
        <p:spPr>
          <a:xfrm>
            <a:off x="2624667" y="2616200"/>
            <a:ext cx="177801" cy="279401"/>
          </a:xfrm>
          <a:custGeom>
            <a:avLst/>
            <a:gdLst/>
            <a:ahLst/>
            <a:cxnLst/>
            <a:rect l="0" t="0" r="0" b="0"/>
            <a:pathLst>
              <a:path w="177801" h="279401">
                <a:moveTo>
                  <a:pt x="0" y="42333"/>
                </a:moveTo>
                <a:lnTo>
                  <a:pt x="8466" y="42333"/>
                </a:lnTo>
                <a:lnTo>
                  <a:pt x="8466" y="42333"/>
                </a:lnTo>
                <a:lnTo>
                  <a:pt x="8466" y="33867"/>
                </a:lnTo>
                <a:lnTo>
                  <a:pt x="8466" y="25400"/>
                </a:lnTo>
                <a:lnTo>
                  <a:pt x="16933" y="16933"/>
                </a:lnTo>
                <a:lnTo>
                  <a:pt x="25400" y="16933"/>
                </a:lnTo>
                <a:lnTo>
                  <a:pt x="42333" y="8467"/>
                </a:lnTo>
                <a:lnTo>
                  <a:pt x="50800" y="8467"/>
                </a:lnTo>
                <a:lnTo>
                  <a:pt x="59266" y="0"/>
                </a:lnTo>
                <a:lnTo>
                  <a:pt x="76200" y="0"/>
                </a:lnTo>
                <a:lnTo>
                  <a:pt x="84666" y="0"/>
                </a:lnTo>
                <a:lnTo>
                  <a:pt x="93133" y="8467"/>
                </a:lnTo>
                <a:lnTo>
                  <a:pt x="101600" y="8467"/>
                </a:lnTo>
                <a:lnTo>
                  <a:pt x="101600" y="16933"/>
                </a:lnTo>
                <a:lnTo>
                  <a:pt x="101600" y="25400"/>
                </a:lnTo>
                <a:lnTo>
                  <a:pt x="93133" y="33867"/>
                </a:lnTo>
                <a:lnTo>
                  <a:pt x="93133" y="50800"/>
                </a:lnTo>
                <a:lnTo>
                  <a:pt x="84666" y="59267"/>
                </a:lnTo>
                <a:lnTo>
                  <a:pt x="76200" y="76200"/>
                </a:lnTo>
                <a:lnTo>
                  <a:pt x="76200" y="93133"/>
                </a:lnTo>
                <a:lnTo>
                  <a:pt x="67733" y="101600"/>
                </a:lnTo>
                <a:lnTo>
                  <a:pt x="59266" y="110067"/>
                </a:lnTo>
                <a:lnTo>
                  <a:pt x="50800" y="118533"/>
                </a:lnTo>
                <a:lnTo>
                  <a:pt x="50800" y="118533"/>
                </a:lnTo>
                <a:lnTo>
                  <a:pt x="42333" y="127000"/>
                </a:lnTo>
                <a:lnTo>
                  <a:pt x="42333" y="127000"/>
                </a:lnTo>
                <a:lnTo>
                  <a:pt x="42333" y="127000"/>
                </a:lnTo>
                <a:lnTo>
                  <a:pt x="42333" y="127000"/>
                </a:lnTo>
                <a:lnTo>
                  <a:pt x="50800" y="118533"/>
                </a:lnTo>
                <a:lnTo>
                  <a:pt x="59266" y="118533"/>
                </a:lnTo>
                <a:lnTo>
                  <a:pt x="67733" y="110067"/>
                </a:lnTo>
                <a:lnTo>
                  <a:pt x="76200" y="110067"/>
                </a:lnTo>
                <a:lnTo>
                  <a:pt x="93133" y="101600"/>
                </a:lnTo>
                <a:lnTo>
                  <a:pt x="110066" y="101600"/>
                </a:lnTo>
                <a:lnTo>
                  <a:pt x="118533" y="101600"/>
                </a:lnTo>
                <a:lnTo>
                  <a:pt x="135466" y="110067"/>
                </a:lnTo>
                <a:lnTo>
                  <a:pt x="152400" y="118533"/>
                </a:lnTo>
                <a:lnTo>
                  <a:pt x="160866" y="135467"/>
                </a:lnTo>
                <a:lnTo>
                  <a:pt x="169333" y="152400"/>
                </a:lnTo>
                <a:lnTo>
                  <a:pt x="177800" y="169333"/>
                </a:lnTo>
                <a:lnTo>
                  <a:pt x="177800" y="186267"/>
                </a:lnTo>
                <a:lnTo>
                  <a:pt x="177800" y="203200"/>
                </a:lnTo>
                <a:lnTo>
                  <a:pt x="177800" y="220133"/>
                </a:lnTo>
                <a:lnTo>
                  <a:pt x="177800" y="237067"/>
                </a:lnTo>
                <a:lnTo>
                  <a:pt x="169333" y="254000"/>
                </a:lnTo>
                <a:lnTo>
                  <a:pt x="160866" y="262467"/>
                </a:lnTo>
                <a:lnTo>
                  <a:pt x="152400" y="270933"/>
                </a:lnTo>
                <a:lnTo>
                  <a:pt x="135466" y="279400"/>
                </a:lnTo>
                <a:lnTo>
                  <a:pt x="127000" y="279400"/>
                </a:lnTo>
                <a:lnTo>
                  <a:pt x="118533" y="279400"/>
                </a:lnTo>
                <a:lnTo>
                  <a:pt x="110066" y="279400"/>
                </a:lnTo>
                <a:lnTo>
                  <a:pt x="101600" y="270933"/>
                </a:lnTo>
                <a:lnTo>
                  <a:pt x="93133" y="262467"/>
                </a:lnTo>
                <a:lnTo>
                  <a:pt x="84666" y="254000"/>
                </a:lnTo>
                <a:lnTo>
                  <a:pt x="84666" y="237067"/>
                </a:lnTo>
                <a:lnTo>
                  <a:pt x="84666" y="237067"/>
                </a:lnTo>
                <a:lnTo>
                  <a:pt x="84666" y="228600"/>
                </a:lnTo>
                <a:lnTo>
                  <a:pt x="84666"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Freeform 1034"/>
          <p:cNvSpPr/>
          <p:nvPr/>
        </p:nvSpPr>
        <p:spPr>
          <a:xfrm>
            <a:off x="2743200" y="2480733"/>
            <a:ext cx="160868" cy="110068"/>
          </a:xfrm>
          <a:custGeom>
            <a:avLst/>
            <a:gdLst/>
            <a:ahLst/>
            <a:cxnLst/>
            <a:rect l="0" t="0" r="0" b="0"/>
            <a:pathLst>
              <a:path w="160868" h="110068">
                <a:moveTo>
                  <a:pt x="0" y="42334"/>
                </a:moveTo>
                <a:lnTo>
                  <a:pt x="0" y="33867"/>
                </a:lnTo>
                <a:lnTo>
                  <a:pt x="8467" y="33867"/>
                </a:lnTo>
                <a:lnTo>
                  <a:pt x="8467" y="25400"/>
                </a:lnTo>
                <a:lnTo>
                  <a:pt x="8467" y="25400"/>
                </a:lnTo>
                <a:lnTo>
                  <a:pt x="16933" y="16934"/>
                </a:lnTo>
                <a:lnTo>
                  <a:pt x="16933" y="8467"/>
                </a:lnTo>
                <a:lnTo>
                  <a:pt x="33867" y="8467"/>
                </a:lnTo>
                <a:lnTo>
                  <a:pt x="42333" y="0"/>
                </a:lnTo>
                <a:lnTo>
                  <a:pt x="50800" y="0"/>
                </a:lnTo>
                <a:lnTo>
                  <a:pt x="59267" y="0"/>
                </a:lnTo>
                <a:lnTo>
                  <a:pt x="67733" y="0"/>
                </a:lnTo>
                <a:lnTo>
                  <a:pt x="84667" y="0"/>
                </a:lnTo>
                <a:lnTo>
                  <a:pt x="93133" y="8467"/>
                </a:lnTo>
                <a:lnTo>
                  <a:pt x="101600" y="8467"/>
                </a:lnTo>
                <a:lnTo>
                  <a:pt x="101600" y="16934"/>
                </a:lnTo>
                <a:lnTo>
                  <a:pt x="101600" y="25400"/>
                </a:lnTo>
                <a:lnTo>
                  <a:pt x="101600" y="33867"/>
                </a:lnTo>
                <a:lnTo>
                  <a:pt x="101600" y="42334"/>
                </a:lnTo>
                <a:lnTo>
                  <a:pt x="101600" y="50800"/>
                </a:lnTo>
                <a:lnTo>
                  <a:pt x="93133" y="67734"/>
                </a:lnTo>
                <a:lnTo>
                  <a:pt x="84667" y="76200"/>
                </a:lnTo>
                <a:lnTo>
                  <a:pt x="76200" y="84667"/>
                </a:lnTo>
                <a:lnTo>
                  <a:pt x="76200" y="93134"/>
                </a:lnTo>
                <a:lnTo>
                  <a:pt x="67733" y="101600"/>
                </a:lnTo>
                <a:lnTo>
                  <a:pt x="59267" y="101600"/>
                </a:lnTo>
                <a:lnTo>
                  <a:pt x="59267" y="110067"/>
                </a:lnTo>
                <a:lnTo>
                  <a:pt x="59267" y="110067"/>
                </a:lnTo>
                <a:lnTo>
                  <a:pt x="59267" y="110067"/>
                </a:lnTo>
                <a:lnTo>
                  <a:pt x="59267" y="110067"/>
                </a:lnTo>
                <a:lnTo>
                  <a:pt x="67733" y="110067"/>
                </a:lnTo>
                <a:lnTo>
                  <a:pt x="76200" y="110067"/>
                </a:lnTo>
                <a:lnTo>
                  <a:pt x="84667" y="101600"/>
                </a:lnTo>
                <a:lnTo>
                  <a:pt x="101600" y="101600"/>
                </a:lnTo>
                <a:lnTo>
                  <a:pt x="110067" y="93134"/>
                </a:lnTo>
                <a:lnTo>
                  <a:pt x="127000" y="93134"/>
                </a:lnTo>
                <a:lnTo>
                  <a:pt x="143933" y="84667"/>
                </a:lnTo>
                <a:lnTo>
                  <a:pt x="152400" y="84667"/>
                </a:lnTo>
                <a:lnTo>
                  <a:pt x="152400" y="84667"/>
                </a:lnTo>
                <a:lnTo>
                  <a:pt x="160867" y="84667"/>
                </a:lnTo>
                <a:lnTo>
                  <a:pt x="160867" y="84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Freeform 1035"/>
          <p:cNvSpPr/>
          <p:nvPr/>
        </p:nvSpPr>
        <p:spPr>
          <a:xfrm>
            <a:off x="2870200" y="2760133"/>
            <a:ext cx="110068" cy="16935"/>
          </a:xfrm>
          <a:custGeom>
            <a:avLst/>
            <a:gdLst/>
            <a:ahLst/>
            <a:cxnLst/>
            <a:rect l="0" t="0" r="0" b="0"/>
            <a:pathLst>
              <a:path w="110068" h="16935">
                <a:moveTo>
                  <a:pt x="0" y="16934"/>
                </a:moveTo>
                <a:lnTo>
                  <a:pt x="0" y="16934"/>
                </a:lnTo>
                <a:lnTo>
                  <a:pt x="0" y="16934"/>
                </a:lnTo>
                <a:lnTo>
                  <a:pt x="0" y="16934"/>
                </a:lnTo>
                <a:lnTo>
                  <a:pt x="8467" y="16934"/>
                </a:lnTo>
                <a:lnTo>
                  <a:pt x="16933" y="16934"/>
                </a:lnTo>
                <a:lnTo>
                  <a:pt x="25400" y="16934"/>
                </a:lnTo>
                <a:lnTo>
                  <a:pt x="33867" y="16934"/>
                </a:lnTo>
                <a:lnTo>
                  <a:pt x="42333" y="16934"/>
                </a:lnTo>
                <a:lnTo>
                  <a:pt x="59267" y="16934"/>
                </a:lnTo>
                <a:lnTo>
                  <a:pt x="76200" y="16934"/>
                </a:lnTo>
                <a:lnTo>
                  <a:pt x="84667" y="8467"/>
                </a:lnTo>
                <a:lnTo>
                  <a:pt x="93133" y="8467"/>
                </a:lnTo>
                <a:lnTo>
                  <a:pt x="101600" y="0"/>
                </a:lnTo>
                <a:lnTo>
                  <a:pt x="101600" y="0"/>
                </a:lnTo>
                <a:lnTo>
                  <a:pt x="110067" y="0"/>
                </a:lnTo>
                <a:lnTo>
                  <a:pt x="1100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Freeform 1036"/>
          <p:cNvSpPr/>
          <p:nvPr/>
        </p:nvSpPr>
        <p:spPr>
          <a:xfrm>
            <a:off x="3056467" y="2641600"/>
            <a:ext cx="177801" cy="254001"/>
          </a:xfrm>
          <a:custGeom>
            <a:avLst/>
            <a:gdLst/>
            <a:ahLst/>
            <a:cxnLst/>
            <a:rect l="0" t="0" r="0" b="0"/>
            <a:pathLst>
              <a:path w="177801" h="254001">
                <a:moveTo>
                  <a:pt x="0" y="25400"/>
                </a:moveTo>
                <a:lnTo>
                  <a:pt x="8466" y="25400"/>
                </a:lnTo>
                <a:lnTo>
                  <a:pt x="8466" y="16933"/>
                </a:lnTo>
                <a:lnTo>
                  <a:pt x="25400" y="16933"/>
                </a:lnTo>
                <a:lnTo>
                  <a:pt x="33866" y="8467"/>
                </a:lnTo>
                <a:lnTo>
                  <a:pt x="42333" y="8467"/>
                </a:lnTo>
                <a:lnTo>
                  <a:pt x="59266" y="0"/>
                </a:lnTo>
                <a:lnTo>
                  <a:pt x="67733" y="0"/>
                </a:lnTo>
                <a:lnTo>
                  <a:pt x="84666" y="0"/>
                </a:lnTo>
                <a:lnTo>
                  <a:pt x="93133" y="0"/>
                </a:lnTo>
                <a:lnTo>
                  <a:pt x="101600" y="0"/>
                </a:lnTo>
                <a:lnTo>
                  <a:pt x="110066" y="0"/>
                </a:lnTo>
                <a:lnTo>
                  <a:pt x="118533" y="8467"/>
                </a:lnTo>
                <a:lnTo>
                  <a:pt x="118533" y="16933"/>
                </a:lnTo>
                <a:lnTo>
                  <a:pt x="127000" y="25400"/>
                </a:lnTo>
                <a:lnTo>
                  <a:pt x="127000" y="33867"/>
                </a:lnTo>
                <a:lnTo>
                  <a:pt x="127000" y="50800"/>
                </a:lnTo>
                <a:lnTo>
                  <a:pt x="118533" y="59267"/>
                </a:lnTo>
                <a:lnTo>
                  <a:pt x="118533" y="67733"/>
                </a:lnTo>
                <a:lnTo>
                  <a:pt x="110066" y="84667"/>
                </a:lnTo>
                <a:lnTo>
                  <a:pt x="101600" y="93133"/>
                </a:lnTo>
                <a:lnTo>
                  <a:pt x="93133" y="101600"/>
                </a:lnTo>
                <a:lnTo>
                  <a:pt x="84666" y="110067"/>
                </a:lnTo>
                <a:lnTo>
                  <a:pt x="76200" y="118533"/>
                </a:lnTo>
                <a:lnTo>
                  <a:pt x="76200" y="118533"/>
                </a:lnTo>
                <a:lnTo>
                  <a:pt x="67733" y="127000"/>
                </a:lnTo>
                <a:lnTo>
                  <a:pt x="67733" y="135467"/>
                </a:lnTo>
                <a:lnTo>
                  <a:pt x="59266" y="135467"/>
                </a:lnTo>
                <a:lnTo>
                  <a:pt x="59266" y="135467"/>
                </a:lnTo>
                <a:lnTo>
                  <a:pt x="59266" y="135467"/>
                </a:lnTo>
                <a:lnTo>
                  <a:pt x="59266" y="135467"/>
                </a:lnTo>
                <a:lnTo>
                  <a:pt x="59266" y="135467"/>
                </a:lnTo>
                <a:lnTo>
                  <a:pt x="67733" y="127000"/>
                </a:lnTo>
                <a:lnTo>
                  <a:pt x="67733" y="127000"/>
                </a:lnTo>
                <a:lnTo>
                  <a:pt x="84666" y="118533"/>
                </a:lnTo>
                <a:lnTo>
                  <a:pt x="93133" y="118533"/>
                </a:lnTo>
                <a:lnTo>
                  <a:pt x="101600" y="118533"/>
                </a:lnTo>
                <a:lnTo>
                  <a:pt x="118533" y="110067"/>
                </a:lnTo>
                <a:lnTo>
                  <a:pt x="127000" y="118533"/>
                </a:lnTo>
                <a:lnTo>
                  <a:pt x="135466" y="118533"/>
                </a:lnTo>
                <a:lnTo>
                  <a:pt x="152400" y="127000"/>
                </a:lnTo>
                <a:lnTo>
                  <a:pt x="160866" y="135467"/>
                </a:lnTo>
                <a:lnTo>
                  <a:pt x="169333" y="152400"/>
                </a:lnTo>
                <a:lnTo>
                  <a:pt x="177800" y="160867"/>
                </a:lnTo>
                <a:lnTo>
                  <a:pt x="177800" y="177800"/>
                </a:lnTo>
                <a:lnTo>
                  <a:pt x="177800" y="186267"/>
                </a:lnTo>
                <a:lnTo>
                  <a:pt x="177800" y="203200"/>
                </a:lnTo>
                <a:lnTo>
                  <a:pt x="169333" y="211667"/>
                </a:lnTo>
                <a:lnTo>
                  <a:pt x="169333" y="220133"/>
                </a:lnTo>
                <a:lnTo>
                  <a:pt x="160866" y="228600"/>
                </a:lnTo>
                <a:lnTo>
                  <a:pt x="152400" y="228600"/>
                </a:lnTo>
                <a:lnTo>
                  <a:pt x="143933" y="237067"/>
                </a:lnTo>
                <a:lnTo>
                  <a:pt x="135466" y="245533"/>
                </a:lnTo>
                <a:lnTo>
                  <a:pt x="118533" y="245533"/>
                </a:lnTo>
                <a:lnTo>
                  <a:pt x="110066" y="254000"/>
                </a:lnTo>
                <a:lnTo>
                  <a:pt x="101600" y="254000"/>
                </a:lnTo>
                <a:lnTo>
                  <a:pt x="84666" y="254000"/>
                </a:lnTo>
                <a:lnTo>
                  <a:pt x="76200" y="254000"/>
                </a:lnTo>
                <a:lnTo>
                  <a:pt x="67733" y="254000"/>
                </a:lnTo>
                <a:lnTo>
                  <a:pt x="59266" y="245533"/>
                </a:lnTo>
                <a:lnTo>
                  <a:pt x="50800" y="245533"/>
                </a:lnTo>
                <a:lnTo>
                  <a:pt x="42333" y="237067"/>
                </a:lnTo>
                <a:lnTo>
                  <a:pt x="42333" y="237067"/>
                </a:lnTo>
                <a:lnTo>
                  <a:pt x="42333" y="228600"/>
                </a:lnTo>
                <a:lnTo>
                  <a:pt x="42333"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Freeform 1037"/>
          <p:cNvSpPr/>
          <p:nvPr/>
        </p:nvSpPr>
        <p:spPr>
          <a:xfrm>
            <a:off x="3141133" y="2429933"/>
            <a:ext cx="186268" cy="575735"/>
          </a:xfrm>
          <a:custGeom>
            <a:avLst/>
            <a:gdLst/>
            <a:ahLst/>
            <a:cxnLst/>
            <a:rect l="0" t="0" r="0" b="0"/>
            <a:pathLst>
              <a:path w="186268" h="575735">
                <a:moveTo>
                  <a:pt x="0" y="0"/>
                </a:moveTo>
                <a:lnTo>
                  <a:pt x="8467" y="0"/>
                </a:lnTo>
                <a:lnTo>
                  <a:pt x="8467" y="0"/>
                </a:lnTo>
                <a:lnTo>
                  <a:pt x="16934" y="0"/>
                </a:lnTo>
                <a:lnTo>
                  <a:pt x="16934" y="0"/>
                </a:lnTo>
                <a:lnTo>
                  <a:pt x="25400" y="0"/>
                </a:lnTo>
                <a:lnTo>
                  <a:pt x="42334" y="8467"/>
                </a:lnTo>
                <a:lnTo>
                  <a:pt x="50800" y="16934"/>
                </a:lnTo>
                <a:lnTo>
                  <a:pt x="67734" y="25400"/>
                </a:lnTo>
                <a:lnTo>
                  <a:pt x="84667" y="42334"/>
                </a:lnTo>
                <a:lnTo>
                  <a:pt x="93134" y="59267"/>
                </a:lnTo>
                <a:lnTo>
                  <a:pt x="110067" y="76200"/>
                </a:lnTo>
                <a:lnTo>
                  <a:pt x="127000" y="93134"/>
                </a:lnTo>
                <a:lnTo>
                  <a:pt x="135467" y="118534"/>
                </a:lnTo>
                <a:lnTo>
                  <a:pt x="143934" y="143934"/>
                </a:lnTo>
                <a:lnTo>
                  <a:pt x="160867" y="169334"/>
                </a:lnTo>
                <a:lnTo>
                  <a:pt x="169334" y="194734"/>
                </a:lnTo>
                <a:lnTo>
                  <a:pt x="169334" y="220134"/>
                </a:lnTo>
                <a:lnTo>
                  <a:pt x="177800" y="245534"/>
                </a:lnTo>
                <a:lnTo>
                  <a:pt x="186267" y="270934"/>
                </a:lnTo>
                <a:lnTo>
                  <a:pt x="186267" y="296334"/>
                </a:lnTo>
                <a:lnTo>
                  <a:pt x="186267" y="330200"/>
                </a:lnTo>
                <a:lnTo>
                  <a:pt x="186267" y="355600"/>
                </a:lnTo>
                <a:lnTo>
                  <a:pt x="186267" y="381000"/>
                </a:lnTo>
                <a:lnTo>
                  <a:pt x="177800" y="406400"/>
                </a:lnTo>
                <a:lnTo>
                  <a:pt x="177800" y="431800"/>
                </a:lnTo>
                <a:lnTo>
                  <a:pt x="169334" y="457200"/>
                </a:lnTo>
                <a:lnTo>
                  <a:pt x="169334" y="482600"/>
                </a:lnTo>
                <a:lnTo>
                  <a:pt x="160867" y="499534"/>
                </a:lnTo>
                <a:lnTo>
                  <a:pt x="160867" y="516467"/>
                </a:lnTo>
                <a:lnTo>
                  <a:pt x="152400" y="533400"/>
                </a:lnTo>
                <a:lnTo>
                  <a:pt x="143934" y="550334"/>
                </a:lnTo>
                <a:lnTo>
                  <a:pt x="143934" y="558800"/>
                </a:lnTo>
                <a:lnTo>
                  <a:pt x="135467" y="567267"/>
                </a:lnTo>
                <a:lnTo>
                  <a:pt x="127000" y="575734"/>
                </a:lnTo>
                <a:lnTo>
                  <a:pt x="127000" y="575734"/>
                </a:lnTo>
                <a:lnTo>
                  <a:pt x="118534" y="567267"/>
                </a:lnTo>
                <a:lnTo>
                  <a:pt x="118534" y="567267"/>
                </a:lnTo>
                <a:lnTo>
                  <a:pt x="118534" y="567267"/>
                </a:lnTo>
                <a:lnTo>
                  <a:pt x="118534" y="567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Freeform 1038"/>
          <p:cNvSpPr/>
          <p:nvPr/>
        </p:nvSpPr>
        <p:spPr>
          <a:xfrm>
            <a:off x="3462867" y="2650067"/>
            <a:ext cx="33867" cy="254001"/>
          </a:xfrm>
          <a:custGeom>
            <a:avLst/>
            <a:gdLst/>
            <a:ahLst/>
            <a:cxnLst/>
            <a:rect l="0" t="0" r="0" b="0"/>
            <a:pathLst>
              <a:path w="33867" h="254001">
                <a:moveTo>
                  <a:pt x="8466" y="33866"/>
                </a:moveTo>
                <a:lnTo>
                  <a:pt x="8466" y="33866"/>
                </a:lnTo>
                <a:lnTo>
                  <a:pt x="8466" y="25400"/>
                </a:lnTo>
                <a:lnTo>
                  <a:pt x="16933" y="16933"/>
                </a:lnTo>
                <a:lnTo>
                  <a:pt x="25400" y="16933"/>
                </a:lnTo>
                <a:lnTo>
                  <a:pt x="25400" y="8466"/>
                </a:lnTo>
                <a:lnTo>
                  <a:pt x="25400" y="0"/>
                </a:lnTo>
                <a:lnTo>
                  <a:pt x="33866" y="0"/>
                </a:lnTo>
                <a:lnTo>
                  <a:pt x="33866" y="0"/>
                </a:lnTo>
                <a:lnTo>
                  <a:pt x="33866" y="0"/>
                </a:lnTo>
                <a:lnTo>
                  <a:pt x="33866" y="8466"/>
                </a:lnTo>
                <a:lnTo>
                  <a:pt x="33866" y="8466"/>
                </a:lnTo>
                <a:lnTo>
                  <a:pt x="33866" y="16933"/>
                </a:lnTo>
                <a:lnTo>
                  <a:pt x="25400" y="25400"/>
                </a:lnTo>
                <a:lnTo>
                  <a:pt x="25400" y="33866"/>
                </a:lnTo>
                <a:lnTo>
                  <a:pt x="25400" y="50800"/>
                </a:lnTo>
                <a:lnTo>
                  <a:pt x="16933" y="67733"/>
                </a:lnTo>
                <a:lnTo>
                  <a:pt x="8466" y="84666"/>
                </a:lnTo>
                <a:lnTo>
                  <a:pt x="8466" y="101600"/>
                </a:lnTo>
                <a:lnTo>
                  <a:pt x="8466" y="118533"/>
                </a:lnTo>
                <a:lnTo>
                  <a:pt x="8466" y="135466"/>
                </a:lnTo>
                <a:lnTo>
                  <a:pt x="8466" y="160866"/>
                </a:lnTo>
                <a:lnTo>
                  <a:pt x="8466" y="177800"/>
                </a:lnTo>
                <a:lnTo>
                  <a:pt x="0" y="186266"/>
                </a:lnTo>
                <a:lnTo>
                  <a:pt x="8466" y="203200"/>
                </a:lnTo>
                <a:lnTo>
                  <a:pt x="8466" y="220133"/>
                </a:lnTo>
                <a:lnTo>
                  <a:pt x="8466" y="228600"/>
                </a:lnTo>
                <a:lnTo>
                  <a:pt x="8466" y="237066"/>
                </a:lnTo>
                <a:lnTo>
                  <a:pt x="8466" y="245533"/>
                </a:lnTo>
                <a:lnTo>
                  <a:pt x="0" y="254000"/>
                </a:lnTo>
                <a:lnTo>
                  <a:pt x="0" y="254000"/>
                </a:lnTo>
                <a:lnTo>
                  <a:pt x="0" y="254000"/>
                </a:lnTo>
                <a:lnTo>
                  <a:pt x="0" y="245533"/>
                </a:lnTo>
                <a:lnTo>
                  <a:pt x="0"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Freeform 1039"/>
          <p:cNvSpPr/>
          <p:nvPr/>
        </p:nvSpPr>
        <p:spPr>
          <a:xfrm>
            <a:off x="3386667" y="2777067"/>
            <a:ext cx="186267" cy="1"/>
          </a:xfrm>
          <a:custGeom>
            <a:avLst/>
            <a:gdLst/>
            <a:ahLst/>
            <a:cxnLst/>
            <a:rect l="0" t="0" r="0" b="0"/>
            <a:pathLst>
              <a:path w="186267" h="1">
                <a:moveTo>
                  <a:pt x="0" y="0"/>
                </a:moveTo>
                <a:lnTo>
                  <a:pt x="0" y="0"/>
                </a:lnTo>
                <a:lnTo>
                  <a:pt x="0" y="0"/>
                </a:lnTo>
                <a:lnTo>
                  <a:pt x="0" y="0"/>
                </a:lnTo>
                <a:lnTo>
                  <a:pt x="8466" y="0"/>
                </a:lnTo>
                <a:lnTo>
                  <a:pt x="8466" y="0"/>
                </a:lnTo>
                <a:lnTo>
                  <a:pt x="16933" y="0"/>
                </a:lnTo>
                <a:lnTo>
                  <a:pt x="25400" y="0"/>
                </a:lnTo>
                <a:lnTo>
                  <a:pt x="42333" y="0"/>
                </a:lnTo>
                <a:lnTo>
                  <a:pt x="50800" y="0"/>
                </a:lnTo>
                <a:lnTo>
                  <a:pt x="67733" y="0"/>
                </a:lnTo>
                <a:lnTo>
                  <a:pt x="84666" y="0"/>
                </a:lnTo>
                <a:lnTo>
                  <a:pt x="110066" y="0"/>
                </a:lnTo>
                <a:lnTo>
                  <a:pt x="127000" y="0"/>
                </a:lnTo>
                <a:lnTo>
                  <a:pt x="135466" y="0"/>
                </a:lnTo>
                <a:lnTo>
                  <a:pt x="152400" y="0"/>
                </a:lnTo>
                <a:lnTo>
                  <a:pt x="169333" y="0"/>
                </a:lnTo>
                <a:lnTo>
                  <a:pt x="177800" y="0"/>
                </a:lnTo>
                <a:lnTo>
                  <a:pt x="177800" y="0"/>
                </a:lnTo>
                <a:lnTo>
                  <a:pt x="186266" y="0"/>
                </a:lnTo>
                <a:lnTo>
                  <a:pt x="186266"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Freeform 1040"/>
          <p:cNvSpPr/>
          <p:nvPr/>
        </p:nvSpPr>
        <p:spPr>
          <a:xfrm>
            <a:off x="3666067" y="2514600"/>
            <a:ext cx="127001" cy="406401"/>
          </a:xfrm>
          <a:custGeom>
            <a:avLst/>
            <a:gdLst/>
            <a:ahLst/>
            <a:cxnLst/>
            <a:rect l="0" t="0" r="0" b="0"/>
            <a:pathLst>
              <a:path w="127001" h="406401">
                <a:moveTo>
                  <a:pt x="118533" y="0"/>
                </a:moveTo>
                <a:lnTo>
                  <a:pt x="118533" y="0"/>
                </a:lnTo>
                <a:lnTo>
                  <a:pt x="118533" y="0"/>
                </a:lnTo>
                <a:lnTo>
                  <a:pt x="118533" y="0"/>
                </a:lnTo>
                <a:lnTo>
                  <a:pt x="118533" y="0"/>
                </a:lnTo>
                <a:lnTo>
                  <a:pt x="118533" y="0"/>
                </a:lnTo>
                <a:lnTo>
                  <a:pt x="110066" y="0"/>
                </a:lnTo>
                <a:lnTo>
                  <a:pt x="110066" y="8467"/>
                </a:lnTo>
                <a:lnTo>
                  <a:pt x="101600" y="8467"/>
                </a:lnTo>
                <a:lnTo>
                  <a:pt x="93133" y="25400"/>
                </a:lnTo>
                <a:lnTo>
                  <a:pt x="84666" y="33867"/>
                </a:lnTo>
                <a:lnTo>
                  <a:pt x="76200" y="42333"/>
                </a:lnTo>
                <a:lnTo>
                  <a:pt x="67733" y="59267"/>
                </a:lnTo>
                <a:lnTo>
                  <a:pt x="59266" y="76200"/>
                </a:lnTo>
                <a:lnTo>
                  <a:pt x="42333" y="93133"/>
                </a:lnTo>
                <a:lnTo>
                  <a:pt x="33866" y="110067"/>
                </a:lnTo>
                <a:lnTo>
                  <a:pt x="25400" y="127000"/>
                </a:lnTo>
                <a:lnTo>
                  <a:pt x="16933" y="143933"/>
                </a:lnTo>
                <a:lnTo>
                  <a:pt x="8466" y="169333"/>
                </a:lnTo>
                <a:lnTo>
                  <a:pt x="0" y="186267"/>
                </a:lnTo>
                <a:lnTo>
                  <a:pt x="0" y="211667"/>
                </a:lnTo>
                <a:lnTo>
                  <a:pt x="0" y="228600"/>
                </a:lnTo>
                <a:lnTo>
                  <a:pt x="0" y="245533"/>
                </a:lnTo>
                <a:lnTo>
                  <a:pt x="8466" y="270933"/>
                </a:lnTo>
                <a:lnTo>
                  <a:pt x="8466" y="287867"/>
                </a:lnTo>
                <a:lnTo>
                  <a:pt x="16933" y="304800"/>
                </a:lnTo>
                <a:lnTo>
                  <a:pt x="25400" y="321733"/>
                </a:lnTo>
                <a:lnTo>
                  <a:pt x="42333" y="338667"/>
                </a:lnTo>
                <a:lnTo>
                  <a:pt x="50800" y="355600"/>
                </a:lnTo>
                <a:lnTo>
                  <a:pt x="67733" y="364067"/>
                </a:lnTo>
                <a:lnTo>
                  <a:pt x="76200" y="381000"/>
                </a:lnTo>
                <a:lnTo>
                  <a:pt x="93133" y="389467"/>
                </a:lnTo>
                <a:lnTo>
                  <a:pt x="101600" y="397933"/>
                </a:lnTo>
                <a:lnTo>
                  <a:pt x="110066" y="406400"/>
                </a:lnTo>
                <a:lnTo>
                  <a:pt x="118533" y="406400"/>
                </a:lnTo>
                <a:lnTo>
                  <a:pt x="127000" y="406400"/>
                </a:lnTo>
                <a:lnTo>
                  <a:pt x="127000" y="406400"/>
                </a:lnTo>
                <a:lnTo>
                  <a:pt x="127000" y="397933"/>
                </a:lnTo>
                <a:lnTo>
                  <a:pt x="127000" y="397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Freeform 1041"/>
          <p:cNvSpPr/>
          <p:nvPr/>
        </p:nvSpPr>
        <p:spPr>
          <a:xfrm>
            <a:off x="3818467" y="2667000"/>
            <a:ext cx="135467" cy="101601"/>
          </a:xfrm>
          <a:custGeom>
            <a:avLst/>
            <a:gdLst/>
            <a:ahLst/>
            <a:cxnLst/>
            <a:rect l="0" t="0" r="0" b="0"/>
            <a:pathLst>
              <a:path w="135467" h="101601">
                <a:moveTo>
                  <a:pt x="16933" y="0"/>
                </a:moveTo>
                <a:lnTo>
                  <a:pt x="16933" y="0"/>
                </a:lnTo>
                <a:lnTo>
                  <a:pt x="16933" y="8467"/>
                </a:lnTo>
                <a:lnTo>
                  <a:pt x="8466" y="8467"/>
                </a:lnTo>
                <a:lnTo>
                  <a:pt x="8466" y="8467"/>
                </a:lnTo>
                <a:lnTo>
                  <a:pt x="8466" y="16933"/>
                </a:lnTo>
                <a:lnTo>
                  <a:pt x="8466" y="25400"/>
                </a:lnTo>
                <a:lnTo>
                  <a:pt x="0" y="25400"/>
                </a:lnTo>
                <a:lnTo>
                  <a:pt x="0" y="33867"/>
                </a:lnTo>
                <a:lnTo>
                  <a:pt x="0" y="42333"/>
                </a:lnTo>
                <a:lnTo>
                  <a:pt x="0" y="50800"/>
                </a:lnTo>
                <a:lnTo>
                  <a:pt x="0" y="50800"/>
                </a:lnTo>
                <a:lnTo>
                  <a:pt x="0" y="59267"/>
                </a:lnTo>
                <a:lnTo>
                  <a:pt x="0" y="67733"/>
                </a:lnTo>
                <a:lnTo>
                  <a:pt x="0" y="67733"/>
                </a:lnTo>
                <a:lnTo>
                  <a:pt x="0" y="76200"/>
                </a:lnTo>
                <a:lnTo>
                  <a:pt x="8466" y="76200"/>
                </a:lnTo>
                <a:lnTo>
                  <a:pt x="16933" y="84667"/>
                </a:lnTo>
                <a:lnTo>
                  <a:pt x="25400" y="84667"/>
                </a:lnTo>
                <a:lnTo>
                  <a:pt x="42333" y="93133"/>
                </a:lnTo>
                <a:lnTo>
                  <a:pt x="59266" y="93133"/>
                </a:lnTo>
                <a:lnTo>
                  <a:pt x="67733" y="101600"/>
                </a:lnTo>
                <a:lnTo>
                  <a:pt x="84666" y="101600"/>
                </a:lnTo>
                <a:lnTo>
                  <a:pt x="101600" y="101600"/>
                </a:lnTo>
                <a:lnTo>
                  <a:pt x="118533" y="101600"/>
                </a:lnTo>
                <a:lnTo>
                  <a:pt x="127000" y="93133"/>
                </a:lnTo>
                <a:lnTo>
                  <a:pt x="127000" y="93133"/>
                </a:lnTo>
                <a:lnTo>
                  <a:pt x="135466" y="93133"/>
                </a:lnTo>
                <a:lnTo>
                  <a:pt x="135466" y="93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Freeform 1042"/>
          <p:cNvSpPr/>
          <p:nvPr/>
        </p:nvSpPr>
        <p:spPr>
          <a:xfrm>
            <a:off x="3911600" y="2624667"/>
            <a:ext cx="25401" cy="279401"/>
          </a:xfrm>
          <a:custGeom>
            <a:avLst/>
            <a:gdLst/>
            <a:ahLst/>
            <a:cxnLst/>
            <a:rect l="0" t="0" r="0" b="0"/>
            <a:pathLst>
              <a:path w="25401" h="279401">
                <a:moveTo>
                  <a:pt x="25400" y="0"/>
                </a:moveTo>
                <a:lnTo>
                  <a:pt x="25400" y="0"/>
                </a:lnTo>
                <a:lnTo>
                  <a:pt x="25400" y="0"/>
                </a:lnTo>
                <a:lnTo>
                  <a:pt x="25400" y="8466"/>
                </a:lnTo>
                <a:lnTo>
                  <a:pt x="25400" y="8466"/>
                </a:lnTo>
                <a:lnTo>
                  <a:pt x="16933" y="8466"/>
                </a:lnTo>
                <a:lnTo>
                  <a:pt x="16933" y="16933"/>
                </a:lnTo>
                <a:lnTo>
                  <a:pt x="25400" y="25400"/>
                </a:lnTo>
                <a:lnTo>
                  <a:pt x="25400" y="42333"/>
                </a:lnTo>
                <a:lnTo>
                  <a:pt x="25400" y="59266"/>
                </a:lnTo>
                <a:lnTo>
                  <a:pt x="25400" y="76200"/>
                </a:lnTo>
                <a:lnTo>
                  <a:pt x="25400" y="93133"/>
                </a:lnTo>
                <a:lnTo>
                  <a:pt x="25400" y="110066"/>
                </a:lnTo>
                <a:lnTo>
                  <a:pt x="16933" y="135466"/>
                </a:lnTo>
                <a:lnTo>
                  <a:pt x="16933" y="152400"/>
                </a:lnTo>
                <a:lnTo>
                  <a:pt x="16933" y="177800"/>
                </a:lnTo>
                <a:lnTo>
                  <a:pt x="8467" y="194733"/>
                </a:lnTo>
                <a:lnTo>
                  <a:pt x="8467" y="220133"/>
                </a:lnTo>
                <a:lnTo>
                  <a:pt x="8467" y="237066"/>
                </a:lnTo>
                <a:lnTo>
                  <a:pt x="0" y="254000"/>
                </a:lnTo>
                <a:lnTo>
                  <a:pt x="0" y="262466"/>
                </a:lnTo>
                <a:lnTo>
                  <a:pt x="0" y="270933"/>
                </a:lnTo>
                <a:lnTo>
                  <a:pt x="0" y="279400"/>
                </a:lnTo>
                <a:lnTo>
                  <a:pt x="8467" y="279400"/>
                </a:lnTo>
                <a:lnTo>
                  <a:pt x="8467" y="279400"/>
                </a:lnTo>
                <a:lnTo>
                  <a:pt x="8467" y="279400"/>
                </a:lnTo>
                <a:lnTo>
                  <a:pt x="8467"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4" name="Freeform 1043"/>
          <p:cNvSpPr/>
          <p:nvPr/>
        </p:nvSpPr>
        <p:spPr>
          <a:xfrm>
            <a:off x="3962400" y="2506133"/>
            <a:ext cx="127001" cy="110068"/>
          </a:xfrm>
          <a:custGeom>
            <a:avLst/>
            <a:gdLst/>
            <a:ahLst/>
            <a:cxnLst/>
            <a:rect l="0" t="0" r="0" b="0"/>
            <a:pathLst>
              <a:path w="127001" h="110068">
                <a:moveTo>
                  <a:pt x="0" y="8467"/>
                </a:moveTo>
                <a:lnTo>
                  <a:pt x="0" y="8467"/>
                </a:lnTo>
                <a:lnTo>
                  <a:pt x="0" y="8467"/>
                </a:lnTo>
                <a:lnTo>
                  <a:pt x="0" y="8467"/>
                </a:lnTo>
                <a:lnTo>
                  <a:pt x="0" y="8467"/>
                </a:lnTo>
                <a:lnTo>
                  <a:pt x="8467" y="8467"/>
                </a:lnTo>
                <a:lnTo>
                  <a:pt x="16933" y="0"/>
                </a:lnTo>
                <a:lnTo>
                  <a:pt x="25400" y="0"/>
                </a:lnTo>
                <a:lnTo>
                  <a:pt x="33867" y="0"/>
                </a:lnTo>
                <a:lnTo>
                  <a:pt x="42333" y="0"/>
                </a:lnTo>
                <a:lnTo>
                  <a:pt x="59267" y="0"/>
                </a:lnTo>
                <a:lnTo>
                  <a:pt x="67733" y="0"/>
                </a:lnTo>
                <a:lnTo>
                  <a:pt x="76200" y="0"/>
                </a:lnTo>
                <a:lnTo>
                  <a:pt x="84667" y="8467"/>
                </a:lnTo>
                <a:lnTo>
                  <a:pt x="93133" y="8467"/>
                </a:lnTo>
                <a:lnTo>
                  <a:pt x="93133" y="16934"/>
                </a:lnTo>
                <a:lnTo>
                  <a:pt x="93133" y="25400"/>
                </a:lnTo>
                <a:lnTo>
                  <a:pt x="93133" y="33867"/>
                </a:lnTo>
                <a:lnTo>
                  <a:pt x="84667" y="42334"/>
                </a:lnTo>
                <a:lnTo>
                  <a:pt x="84667" y="59267"/>
                </a:lnTo>
                <a:lnTo>
                  <a:pt x="76200" y="67734"/>
                </a:lnTo>
                <a:lnTo>
                  <a:pt x="67733" y="76200"/>
                </a:lnTo>
                <a:lnTo>
                  <a:pt x="67733" y="84667"/>
                </a:lnTo>
                <a:lnTo>
                  <a:pt x="59267" y="93134"/>
                </a:lnTo>
                <a:lnTo>
                  <a:pt x="50800" y="101600"/>
                </a:lnTo>
                <a:lnTo>
                  <a:pt x="42333" y="101600"/>
                </a:lnTo>
                <a:lnTo>
                  <a:pt x="42333" y="101600"/>
                </a:lnTo>
                <a:lnTo>
                  <a:pt x="33867" y="101600"/>
                </a:lnTo>
                <a:lnTo>
                  <a:pt x="33867" y="110067"/>
                </a:lnTo>
                <a:lnTo>
                  <a:pt x="33867" y="110067"/>
                </a:lnTo>
                <a:lnTo>
                  <a:pt x="33867" y="110067"/>
                </a:lnTo>
                <a:lnTo>
                  <a:pt x="42333" y="101600"/>
                </a:lnTo>
                <a:lnTo>
                  <a:pt x="50800" y="101600"/>
                </a:lnTo>
                <a:lnTo>
                  <a:pt x="59267" y="101600"/>
                </a:lnTo>
                <a:lnTo>
                  <a:pt x="67733" y="101600"/>
                </a:lnTo>
                <a:lnTo>
                  <a:pt x="76200" y="101600"/>
                </a:lnTo>
                <a:lnTo>
                  <a:pt x="84667" y="101600"/>
                </a:lnTo>
                <a:lnTo>
                  <a:pt x="93133" y="93134"/>
                </a:lnTo>
                <a:lnTo>
                  <a:pt x="110067" y="93134"/>
                </a:lnTo>
                <a:lnTo>
                  <a:pt x="118533" y="93134"/>
                </a:lnTo>
                <a:lnTo>
                  <a:pt x="127000" y="101600"/>
                </a:lnTo>
                <a:lnTo>
                  <a:pt x="127000" y="101600"/>
                </a:lnTo>
                <a:lnTo>
                  <a:pt x="127000" y="101600"/>
                </a:lnTo>
                <a:lnTo>
                  <a:pt x="127000" y="101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5" name="Freeform 1044"/>
          <p:cNvSpPr/>
          <p:nvPr/>
        </p:nvSpPr>
        <p:spPr>
          <a:xfrm>
            <a:off x="4013200" y="2768600"/>
            <a:ext cx="152401" cy="8468"/>
          </a:xfrm>
          <a:custGeom>
            <a:avLst/>
            <a:gdLst/>
            <a:ahLst/>
            <a:cxnLst/>
            <a:rect l="0" t="0" r="0" b="0"/>
            <a:pathLst>
              <a:path w="152401" h="8468">
                <a:moveTo>
                  <a:pt x="0" y="0"/>
                </a:moveTo>
                <a:lnTo>
                  <a:pt x="0" y="0"/>
                </a:lnTo>
                <a:lnTo>
                  <a:pt x="8467" y="8467"/>
                </a:lnTo>
                <a:lnTo>
                  <a:pt x="8467" y="8467"/>
                </a:lnTo>
                <a:lnTo>
                  <a:pt x="16933" y="8467"/>
                </a:lnTo>
                <a:lnTo>
                  <a:pt x="16933" y="8467"/>
                </a:lnTo>
                <a:lnTo>
                  <a:pt x="25400" y="8467"/>
                </a:lnTo>
                <a:lnTo>
                  <a:pt x="33867" y="8467"/>
                </a:lnTo>
                <a:lnTo>
                  <a:pt x="50800" y="8467"/>
                </a:lnTo>
                <a:lnTo>
                  <a:pt x="59267" y="8467"/>
                </a:lnTo>
                <a:lnTo>
                  <a:pt x="76200" y="8467"/>
                </a:lnTo>
                <a:lnTo>
                  <a:pt x="84667" y="8467"/>
                </a:lnTo>
                <a:lnTo>
                  <a:pt x="101600" y="8467"/>
                </a:lnTo>
                <a:lnTo>
                  <a:pt x="110067" y="0"/>
                </a:lnTo>
                <a:lnTo>
                  <a:pt x="127000" y="0"/>
                </a:lnTo>
                <a:lnTo>
                  <a:pt x="135467" y="0"/>
                </a:lnTo>
                <a:lnTo>
                  <a:pt x="143933" y="0"/>
                </a:lnTo>
                <a:lnTo>
                  <a:pt x="143933" y="0"/>
                </a:lnTo>
                <a:lnTo>
                  <a:pt x="152400" y="0"/>
                </a:lnTo>
                <a:lnTo>
                  <a:pt x="1524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6" name="Freeform 1045"/>
          <p:cNvSpPr/>
          <p:nvPr/>
        </p:nvSpPr>
        <p:spPr>
          <a:xfrm>
            <a:off x="4199467" y="2607733"/>
            <a:ext cx="169334" cy="287868"/>
          </a:xfrm>
          <a:custGeom>
            <a:avLst/>
            <a:gdLst/>
            <a:ahLst/>
            <a:cxnLst/>
            <a:rect l="0" t="0" r="0" b="0"/>
            <a:pathLst>
              <a:path w="169334" h="287868">
                <a:moveTo>
                  <a:pt x="25400" y="8467"/>
                </a:moveTo>
                <a:lnTo>
                  <a:pt x="25400" y="8467"/>
                </a:lnTo>
                <a:lnTo>
                  <a:pt x="25400" y="8467"/>
                </a:lnTo>
                <a:lnTo>
                  <a:pt x="25400" y="8467"/>
                </a:lnTo>
                <a:lnTo>
                  <a:pt x="33866" y="8467"/>
                </a:lnTo>
                <a:lnTo>
                  <a:pt x="33866" y="0"/>
                </a:lnTo>
                <a:lnTo>
                  <a:pt x="50800" y="0"/>
                </a:lnTo>
                <a:lnTo>
                  <a:pt x="59266" y="0"/>
                </a:lnTo>
                <a:lnTo>
                  <a:pt x="67733" y="0"/>
                </a:lnTo>
                <a:lnTo>
                  <a:pt x="76200" y="0"/>
                </a:lnTo>
                <a:lnTo>
                  <a:pt x="84666" y="0"/>
                </a:lnTo>
                <a:lnTo>
                  <a:pt x="93133" y="8467"/>
                </a:lnTo>
                <a:lnTo>
                  <a:pt x="101600" y="16934"/>
                </a:lnTo>
                <a:lnTo>
                  <a:pt x="101600" y="16934"/>
                </a:lnTo>
                <a:lnTo>
                  <a:pt x="101600" y="25400"/>
                </a:lnTo>
                <a:lnTo>
                  <a:pt x="101600" y="33867"/>
                </a:lnTo>
                <a:lnTo>
                  <a:pt x="93133" y="42334"/>
                </a:lnTo>
                <a:lnTo>
                  <a:pt x="84666" y="50800"/>
                </a:lnTo>
                <a:lnTo>
                  <a:pt x="76200" y="67734"/>
                </a:lnTo>
                <a:lnTo>
                  <a:pt x="67733" y="76200"/>
                </a:lnTo>
                <a:lnTo>
                  <a:pt x="59266" y="76200"/>
                </a:lnTo>
                <a:lnTo>
                  <a:pt x="50800" y="84667"/>
                </a:lnTo>
                <a:lnTo>
                  <a:pt x="33866" y="93134"/>
                </a:lnTo>
                <a:lnTo>
                  <a:pt x="25400" y="93134"/>
                </a:lnTo>
                <a:lnTo>
                  <a:pt x="16933" y="101600"/>
                </a:lnTo>
                <a:lnTo>
                  <a:pt x="16933" y="110067"/>
                </a:lnTo>
                <a:lnTo>
                  <a:pt x="8466" y="110067"/>
                </a:lnTo>
                <a:lnTo>
                  <a:pt x="8466" y="110067"/>
                </a:lnTo>
                <a:lnTo>
                  <a:pt x="8466" y="110067"/>
                </a:lnTo>
                <a:lnTo>
                  <a:pt x="16933" y="110067"/>
                </a:lnTo>
                <a:lnTo>
                  <a:pt x="25400" y="110067"/>
                </a:lnTo>
                <a:lnTo>
                  <a:pt x="33866" y="110067"/>
                </a:lnTo>
                <a:lnTo>
                  <a:pt x="42333" y="110067"/>
                </a:lnTo>
                <a:lnTo>
                  <a:pt x="50800" y="110067"/>
                </a:lnTo>
                <a:lnTo>
                  <a:pt x="67733" y="110067"/>
                </a:lnTo>
                <a:lnTo>
                  <a:pt x="84666" y="110067"/>
                </a:lnTo>
                <a:lnTo>
                  <a:pt x="101600" y="110067"/>
                </a:lnTo>
                <a:lnTo>
                  <a:pt x="110066" y="118534"/>
                </a:lnTo>
                <a:lnTo>
                  <a:pt x="127000" y="127000"/>
                </a:lnTo>
                <a:lnTo>
                  <a:pt x="135466" y="135467"/>
                </a:lnTo>
                <a:lnTo>
                  <a:pt x="152400" y="143934"/>
                </a:lnTo>
                <a:lnTo>
                  <a:pt x="160866" y="160867"/>
                </a:lnTo>
                <a:lnTo>
                  <a:pt x="160866" y="177800"/>
                </a:lnTo>
                <a:lnTo>
                  <a:pt x="169333" y="186267"/>
                </a:lnTo>
                <a:lnTo>
                  <a:pt x="169333" y="203200"/>
                </a:lnTo>
                <a:lnTo>
                  <a:pt x="169333" y="220134"/>
                </a:lnTo>
                <a:lnTo>
                  <a:pt x="160866" y="237067"/>
                </a:lnTo>
                <a:lnTo>
                  <a:pt x="160866" y="245534"/>
                </a:lnTo>
                <a:lnTo>
                  <a:pt x="152400" y="254000"/>
                </a:lnTo>
                <a:lnTo>
                  <a:pt x="135466" y="262467"/>
                </a:lnTo>
                <a:lnTo>
                  <a:pt x="127000" y="270934"/>
                </a:lnTo>
                <a:lnTo>
                  <a:pt x="110066" y="270934"/>
                </a:lnTo>
                <a:lnTo>
                  <a:pt x="93133" y="279400"/>
                </a:lnTo>
                <a:lnTo>
                  <a:pt x="76200" y="279400"/>
                </a:lnTo>
                <a:lnTo>
                  <a:pt x="67733" y="287867"/>
                </a:lnTo>
                <a:lnTo>
                  <a:pt x="50800" y="287867"/>
                </a:lnTo>
                <a:lnTo>
                  <a:pt x="33866" y="287867"/>
                </a:lnTo>
                <a:lnTo>
                  <a:pt x="25400" y="287867"/>
                </a:lnTo>
                <a:lnTo>
                  <a:pt x="8466" y="279400"/>
                </a:lnTo>
                <a:lnTo>
                  <a:pt x="8466" y="279400"/>
                </a:lnTo>
                <a:lnTo>
                  <a:pt x="8466" y="279400"/>
                </a:lnTo>
                <a:lnTo>
                  <a:pt x="0" y="270934"/>
                </a:lnTo>
                <a:lnTo>
                  <a:pt x="0" y="270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7" name="Freeform 1046"/>
          <p:cNvSpPr/>
          <p:nvPr/>
        </p:nvSpPr>
        <p:spPr>
          <a:xfrm>
            <a:off x="4275667" y="2489200"/>
            <a:ext cx="160867" cy="524934"/>
          </a:xfrm>
          <a:custGeom>
            <a:avLst/>
            <a:gdLst/>
            <a:ahLst/>
            <a:cxnLst/>
            <a:rect l="0" t="0" r="0" b="0"/>
            <a:pathLst>
              <a:path w="160867" h="524934">
                <a:moveTo>
                  <a:pt x="33866" y="0"/>
                </a:moveTo>
                <a:lnTo>
                  <a:pt x="33866" y="0"/>
                </a:lnTo>
                <a:lnTo>
                  <a:pt x="33866" y="0"/>
                </a:lnTo>
                <a:lnTo>
                  <a:pt x="33866" y="8467"/>
                </a:lnTo>
                <a:lnTo>
                  <a:pt x="42333" y="16933"/>
                </a:lnTo>
                <a:lnTo>
                  <a:pt x="50800" y="25400"/>
                </a:lnTo>
                <a:lnTo>
                  <a:pt x="59266" y="42333"/>
                </a:lnTo>
                <a:lnTo>
                  <a:pt x="76200" y="59267"/>
                </a:lnTo>
                <a:lnTo>
                  <a:pt x="84666" y="76200"/>
                </a:lnTo>
                <a:lnTo>
                  <a:pt x="101600" y="101600"/>
                </a:lnTo>
                <a:lnTo>
                  <a:pt x="118533" y="127000"/>
                </a:lnTo>
                <a:lnTo>
                  <a:pt x="127000" y="160867"/>
                </a:lnTo>
                <a:lnTo>
                  <a:pt x="143933" y="186267"/>
                </a:lnTo>
                <a:lnTo>
                  <a:pt x="152400" y="220133"/>
                </a:lnTo>
                <a:lnTo>
                  <a:pt x="152400" y="245533"/>
                </a:lnTo>
                <a:lnTo>
                  <a:pt x="160866" y="279400"/>
                </a:lnTo>
                <a:lnTo>
                  <a:pt x="160866" y="304800"/>
                </a:lnTo>
                <a:lnTo>
                  <a:pt x="152400" y="330200"/>
                </a:lnTo>
                <a:lnTo>
                  <a:pt x="152400" y="355600"/>
                </a:lnTo>
                <a:lnTo>
                  <a:pt x="143933" y="389467"/>
                </a:lnTo>
                <a:lnTo>
                  <a:pt x="127000" y="414867"/>
                </a:lnTo>
                <a:lnTo>
                  <a:pt x="110066" y="431800"/>
                </a:lnTo>
                <a:lnTo>
                  <a:pt x="93133" y="457200"/>
                </a:lnTo>
                <a:lnTo>
                  <a:pt x="67733" y="474133"/>
                </a:lnTo>
                <a:lnTo>
                  <a:pt x="50800" y="499533"/>
                </a:lnTo>
                <a:lnTo>
                  <a:pt x="25400" y="516467"/>
                </a:lnTo>
                <a:lnTo>
                  <a:pt x="25400" y="516467"/>
                </a:lnTo>
                <a:lnTo>
                  <a:pt x="0" y="524933"/>
                </a:lnTo>
                <a:lnTo>
                  <a:pt x="0" y="524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8" name="Freeform 1047"/>
          <p:cNvSpPr/>
          <p:nvPr/>
        </p:nvSpPr>
        <p:spPr>
          <a:xfrm>
            <a:off x="702733" y="4224867"/>
            <a:ext cx="211668" cy="16934"/>
          </a:xfrm>
          <a:custGeom>
            <a:avLst/>
            <a:gdLst/>
            <a:ahLst/>
            <a:cxnLst/>
            <a:rect l="0" t="0" r="0" b="0"/>
            <a:pathLst>
              <a:path w="211668" h="16934">
                <a:moveTo>
                  <a:pt x="0" y="16933"/>
                </a:moveTo>
                <a:lnTo>
                  <a:pt x="8467" y="16933"/>
                </a:lnTo>
                <a:lnTo>
                  <a:pt x="8467" y="16933"/>
                </a:lnTo>
                <a:lnTo>
                  <a:pt x="16934" y="16933"/>
                </a:lnTo>
                <a:lnTo>
                  <a:pt x="25400" y="16933"/>
                </a:lnTo>
                <a:lnTo>
                  <a:pt x="42334" y="16933"/>
                </a:lnTo>
                <a:lnTo>
                  <a:pt x="50800" y="16933"/>
                </a:lnTo>
                <a:lnTo>
                  <a:pt x="67734" y="16933"/>
                </a:lnTo>
                <a:lnTo>
                  <a:pt x="76200" y="16933"/>
                </a:lnTo>
                <a:lnTo>
                  <a:pt x="93134" y="16933"/>
                </a:lnTo>
                <a:lnTo>
                  <a:pt x="110067" y="16933"/>
                </a:lnTo>
                <a:lnTo>
                  <a:pt x="127000" y="16933"/>
                </a:lnTo>
                <a:lnTo>
                  <a:pt x="135467" y="16933"/>
                </a:lnTo>
                <a:lnTo>
                  <a:pt x="152400" y="16933"/>
                </a:lnTo>
                <a:lnTo>
                  <a:pt x="169334" y="8466"/>
                </a:lnTo>
                <a:lnTo>
                  <a:pt x="177800" y="8466"/>
                </a:lnTo>
                <a:lnTo>
                  <a:pt x="186267" y="8466"/>
                </a:lnTo>
                <a:lnTo>
                  <a:pt x="194734" y="8466"/>
                </a:lnTo>
                <a:lnTo>
                  <a:pt x="203200" y="8466"/>
                </a:lnTo>
                <a:lnTo>
                  <a:pt x="203200" y="0"/>
                </a:lnTo>
                <a:lnTo>
                  <a:pt x="211667" y="0"/>
                </a:lnTo>
                <a:lnTo>
                  <a:pt x="211667" y="0"/>
                </a:lnTo>
                <a:lnTo>
                  <a:pt x="211667" y="0"/>
                </a:lnTo>
                <a:lnTo>
                  <a:pt x="211667" y="0"/>
                </a:lnTo>
                <a:lnTo>
                  <a:pt x="211667" y="0"/>
                </a:lnTo>
                <a:lnTo>
                  <a:pt x="211667" y="0"/>
                </a:lnTo>
                <a:lnTo>
                  <a:pt x="2116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9" name="Freeform 1048"/>
          <p:cNvSpPr/>
          <p:nvPr/>
        </p:nvSpPr>
        <p:spPr>
          <a:xfrm>
            <a:off x="1024467" y="4148667"/>
            <a:ext cx="287867" cy="262467"/>
          </a:xfrm>
          <a:custGeom>
            <a:avLst/>
            <a:gdLst/>
            <a:ahLst/>
            <a:cxnLst/>
            <a:rect l="0" t="0" r="0" b="0"/>
            <a:pathLst>
              <a:path w="287867" h="262467">
                <a:moveTo>
                  <a:pt x="0" y="25400"/>
                </a:moveTo>
                <a:lnTo>
                  <a:pt x="8466" y="25400"/>
                </a:lnTo>
                <a:lnTo>
                  <a:pt x="8466" y="25400"/>
                </a:lnTo>
                <a:lnTo>
                  <a:pt x="8466" y="25400"/>
                </a:lnTo>
                <a:lnTo>
                  <a:pt x="8466" y="25400"/>
                </a:lnTo>
                <a:lnTo>
                  <a:pt x="8466" y="25400"/>
                </a:lnTo>
                <a:lnTo>
                  <a:pt x="16933" y="25400"/>
                </a:lnTo>
                <a:lnTo>
                  <a:pt x="16933" y="25400"/>
                </a:lnTo>
                <a:lnTo>
                  <a:pt x="25400" y="16933"/>
                </a:lnTo>
                <a:lnTo>
                  <a:pt x="33866" y="16933"/>
                </a:lnTo>
                <a:lnTo>
                  <a:pt x="33866" y="8466"/>
                </a:lnTo>
                <a:lnTo>
                  <a:pt x="50800" y="8466"/>
                </a:lnTo>
                <a:lnTo>
                  <a:pt x="59266" y="0"/>
                </a:lnTo>
                <a:lnTo>
                  <a:pt x="67733" y="0"/>
                </a:lnTo>
                <a:lnTo>
                  <a:pt x="76200" y="0"/>
                </a:lnTo>
                <a:lnTo>
                  <a:pt x="93133" y="0"/>
                </a:lnTo>
                <a:lnTo>
                  <a:pt x="101600" y="0"/>
                </a:lnTo>
                <a:lnTo>
                  <a:pt x="110066" y="8466"/>
                </a:lnTo>
                <a:lnTo>
                  <a:pt x="118533" y="16933"/>
                </a:lnTo>
                <a:lnTo>
                  <a:pt x="127000" y="25400"/>
                </a:lnTo>
                <a:lnTo>
                  <a:pt x="135466" y="33866"/>
                </a:lnTo>
                <a:lnTo>
                  <a:pt x="143933" y="50800"/>
                </a:lnTo>
                <a:lnTo>
                  <a:pt x="143933" y="67733"/>
                </a:lnTo>
                <a:lnTo>
                  <a:pt x="143933" y="84666"/>
                </a:lnTo>
                <a:lnTo>
                  <a:pt x="152400" y="101600"/>
                </a:lnTo>
                <a:lnTo>
                  <a:pt x="143933" y="118533"/>
                </a:lnTo>
                <a:lnTo>
                  <a:pt x="143933" y="143933"/>
                </a:lnTo>
                <a:lnTo>
                  <a:pt x="143933" y="160866"/>
                </a:lnTo>
                <a:lnTo>
                  <a:pt x="135466" y="177800"/>
                </a:lnTo>
                <a:lnTo>
                  <a:pt x="135466" y="194733"/>
                </a:lnTo>
                <a:lnTo>
                  <a:pt x="127000" y="211666"/>
                </a:lnTo>
                <a:lnTo>
                  <a:pt x="118533" y="220133"/>
                </a:lnTo>
                <a:lnTo>
                  <a:pt x="110066" y="228600"/>
                </a:lnTo>
                <a:lnTo>
                  <a:pt x="101600" y="237066"/>
                </a:lnTo>
                <a:lnTo>
                  <a:pt x="93133" y="245533"/>
                </a:lnTo>
                <a:lnTo>
                  <a:pt x="84666" y="245533"/>
                </a:lnTo>
                <a:lnTo>
                  <a:pt x="67733" y="254000"/>
                </a:lnTo>
                <a:lnTo>
                  <a:pt x="59266" y="254000"/>
                </a:lnTo>
                <a:lnTo>
                  <a:pt x="42333" y="254000"/>
                </a:lnTo>
                <a:lnTo>
                  <a:pt x="33866" y="245533"/>
                </a:lnTo>
                <a:lnTo>
                  <a:pt x="25400" y="245533"/>
                </a:lnTo>
                <a:lnTo>
                  <a:pt x="16933" y="237066"/>
                </a:lnTo>
                <a:lnTo>
                  <a:pt x="8466" y="228600"/>
                </a:lnTo>
                <a:lnTo>
                  <a:pt x="8466" y="220133"/>
                </a:lnTo>
                <a:lnTo>
                  <a:pt x="0" y="211666"/>
                </a:lnTo>
                <a:lnTo>
                  <a:pt x="0" y="211666"/>
                </a:lnTo>
                <a:lnTo>
                  <a:pt x="8466" y="194733"/>
                </a:lnTo>
                <a:lnTo>
                  <a:pt x="8466" y="194733"/>
                </a:lnTo>
                <a:lnTo>
                  <a:pt x="16933" y="186266"/>
                </a:lnTo>
                <a:lnTo>
                  <a:pt x="25400" y="177800"/>
                </a:lnTo>
                <a:lnTo>
                  <a:pt x="25400" y="169333"/>
                </a:lnTo>
                <a:lnTo>
                  <a:pt x="33866" y="160866"/>
                </a:lnTo>
                <a:lnTo>
                  <a:pt x="42333" y="160866"/>
                </a:lnTo>
                <a:lnTo>
                  <a:pt x="50800" y="160866"/>
                </a:lnTo>
                <a:lnTo>
                  <a:pt x="67733" y="160866"/>
                </a:lnTo>
                <a:lnTo>
                  <a:pt x="76200" y="160866"/>
                </a:lnTo>
                <a:lnTo>
                  <a:pt x="84666" y="160866"/>
                </a:lnTo>
                <a:lnTo>
                  <a:pt x="93133" y="169333"/>
                </a:lnTo>
                <a:lnTo>
                  <a:pt x="101600" y="169333"/>
                </a:lnTo>
                <a:lnTo>
                  <a:pt x="110066" y="177800"/>
                </a:lnTo>
                <a:lnTo>
                  <a:pt x="118533" y="186266"/>
                </a:lnTo>
                <a:lnTo>
                  <a:pt x="127000" y="186266"/>
                </a:lnTo>
                <a:lnTo>
                  <a:pt x="135466" y="194733"/>
                </a:lnTo>
                <a:lnTo>
                  <a:pt x="143933" y="203200"/>
                </a:lnTo>
                <a:lnTo>
                  <a:pt x="152400" y="211666"/>
                </a:lnTo>
                <a:lnTo>
                  <a:pt x="160866" y="220133"/>
                </a:lnTo>
                <a:lnTo>
                  <a:pt x="177800" y="228600"/>
                </a:lnTo>
                <a:lnTo>
                  <a:pt x="186266" y="237066"/>
                </a:lnTo>
                <a:lnTo>
                  <a:pt x="194733" y="245533"/>
                </a:lnTo>
                <a:lnTo>
                  <a:pt x="203200" y="254000"/>
                </a:lnTo>
                <a:lnTo>
                  <a:pt x="220133" y="254000"/>
                </a:lnTo>
                <a:lnTo>
                  <a:pt x="228600" y="262466"/>
                </a:lnTo>
                <a:lnTo>
                  <a:pt x="245533" y="262466"/>
                </a:lnTo>
                <a:lnTo>
                  <a:pt x="254000" y="262466"/>
                </a:lnTo>
                <a:lnTo>
                  <a:pt x="262466" y="262466"/>
                </a:lnTo>
                <a:lnTo>
                  <a:pt x="270933" y="254000"/>
                </a:lnTo>
                <a:lnTo>
                  <a:pt x="270933" y="254000"/>
                </a:lnTo>
                <a:lnTo>
                  <a:pt x="287866" y="254000"/>
                </a:lnTo>
                <a:lnTo>
                  <a:pt x="287866"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0" name="Freeform 1049"/>
          <p:cNvSpPr/>
          <p:nvPr/>
        </p:nvSpPr>
        <p:spPr>
          <a:xfrm>
            <a:off x="1507067" y="4182533"/>
            <a:ext cx="16934" cy="186268"/>
          </a:xfrm>
          <a:custGeom>
            <a:avLst/>
            <a:gdLst/>
            <a:ahLst/>
            <a:cxnLst/>
            <a:rect l="0" t="0" r="0" b="0"/>
            <a:pathLst>
              <a:path w="16934" h="186268">
                <a:moveTo>
                  <a:pt x="0" y="0"/>
                </a:moveTo>
                <a:lnTo>
                  <a:pt x="0" y="0"/>
                </a:lnTo>
                <a:lnTo>
                  <a:pt x="0" y="8467"/>
                </a:lnTo>
                <a:lnTo>
                  <a:pt x="0" y="8467"/>
                </a:lnTo>
                <a:lnTo>
                  <a:pt x="0" y="16934"/>
                </a:lnTo>
                <a:lnTo>
                  <a:pt x="0" y="16934"/>
                </a:lnTo>
                <a:lnTo>
                  <a:pt x="8466" y="25400"/>
                </a:lnTo>
                <a:lnTo>
                  <a:pt x="8466" y="42334"/>
                </a:lnTo>
                <a:lnTo>
                  <a:pt x="8466" y="50800"/>
                </a:lnTo>
                <a:lnTo>
                  <a:pt x="8466" y="67734"/>
                </a:lnTo>
                <a:lnTo>
                  <a:pt x="16933" y="76200"/>
                </a:lnTo>
                <a:lnTo>
                  <a:pt x="16933" y="93134"/>
                </a:lnTo>
                <a:lnTo>
                  <a:pt x="16933" y="110067"/>
                </a:lnTo>
                <a:lnTo>
                  <a:pt x="16933" y="118534"/>
                </a:lnTo>
                <a:lnTo>
                  <a:pt x="16933" y="135467"/>
                </a:lnTo>
                <a:lnTo>
                  <a:pt x="16933" y="152400"/>
                </a:lnTo>
                <a:lnTo>
                  <a:pt x="16933" y="160867"/>
                </a:lnTo>
                <a:lnTo>
                  <a:pt x="16933" y="169334"/>
                </a:lnTo>
                <a:lnTo>
                  <a:pt x="16933" y="177800"/>
                </a:lnTo>
                <a:lnTo>
                  <a:pt x="16933" y="177800"/>
                </a:lnTo>
                <a:lnTo>
                  <a:pt x="16933" y="186267"/>
                </a:lnTo>
                <a:lnTo>
                  <a:pt x="16933" y="186267"/>
                </a:lnTo>
                <a:lnTo>
                  <a:pt x="16933" y="186267"/>
                </a:lnTo>
                <a:lnTo>
                  <a:pt x="16933" y="186267"/>
                </a:lnTo>
                <a:lnTo>
                  <a:pt x="16933" y="186267"/>
                </a:lnTo>
                <a:lnTo>
                  <a:pt x="16933"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1" name="Freeform 1050"/>
          <p:cNvSpPr/>
          <p:nvPr/>
        </p:nvSpPr>
        <p:spPr>
          <a:xfrm>
            <a:off x="1397000" y="4250267"/>
            <a:ext cx="237068" cy="8467"/>
          </a:xfrm>
          <a:custGeom>
            <a:avLst/>
            <a:gdLst/>
            <a:ahLst/>
            <a:cxnLst/>
            <a:rect l="0" t="0" r="0" b="0"/>
            <a:pathLst>
              <a:path w="237068" h="8467">
                <a:moveTo>
                  <a:pt x="8467" y="8466"/>
                </a:moveTo>
                <a:lnTo>
                  <a:pt x="8467" y="8466"/>
                </a:lnTo>
                <a:lnTo>
                  <a:pt x="8467" y="8466"/>
                </a:lnTo>
                <a:lnTo>
                  <a:pt x="0" y="8466"/>
                </a:lnTo>
                <a:lnTo>
                  <a:pt x="0" y="8466"/>
                </a:lnTo>
                <a:lnTo>
                  <a:pt x="0" y="8466"/>
                </a:lnTo>
                <a:lnTo>
                  <a:pt x="0" y="0"/>
                </a:lnTo>
                <a:lnTo>
                  <a:pt x="0" y="0"/>
                </a:lnTo>
                <a:lnTo>
                  <a:pt x="8467" y="0"/>
                </a:lnTo>
                <a:lnTo>
                  <a:pt x="25400" y="0"/>
                </a:lnTo>
                <a:lnTo>
                  <a:pt x="33867" y="0"/>
                </a:lnTo>
                <a:lnTo>
                  <a:pt x="42333" y="0"/>
                </a:lnTo>
                <a:lnTo>
                  <a:pt x="59267" y="0"/>
                </a:lnTo>
                <a:lnTo>
                  <a:pt x="76200" y="0"/>
                </a:lnTo>
                <a:lnTo>
                  <a:pt x="93133" y="0"/>
                </a:lnTo>
                <a:lnTo>
                  <a:pt x="110067" y="0"/>
                </a:lnTo>
                <a:lnTo>
                  <a:pt x="135467" y="0"/>
                </a:lnTo>
                <a:lnTo>
                  <a:pt x="152400" y="0"/>
                </a:lnTo>
                <a:lnTo>
                  <a:pt x="160867" y="0"/>
                </a:lnTo>
                <a:lnTo>
                  <a:pt x="186267" y="8466"/>
                </a:lnTo>
                <a:lnTo>
                  <a:pt x="194733" y="8466"/>
                </a:lnTo>
                <a:lnTo>
                  <a:pt x="211667" y="8466"/>
                </a:lnTo>
                <a:lnTo>
                  <a:pt x="220133" y="8466"/>
                </a:lnTo>
                <a:lnTo>
                  <a:pt x="237067" y="8466"/>
                </a:lnTo>
                <a:lnTo>
                  <a:pt x="237067" y="8466"/>
                </a:lnTo>
                <a:lnTo>
                  <a:pt x="237067" y="0"/>
                </a:lnTo>
                <a:lnTo>
                  <a:pt x="2370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2" name="Freeform 1051"/>
          <p:cNvSpPr/>
          <p:nvPr/>
        </p:nvSpPr>
        <p:spPr>
          <a:xfrm>
            <a:off x="1854200" y="4097867"/>
            <a:ext cx="8468" cy="254001"/>
          </a:xfrm>
          <a:custGeom>
            <a:avLst/>
            <a:gdLst/>
            <a:ahLst/>
            <a:cxnLst/>
            <a:rect l="0" t="0" r="0" b="0"/>
            <a:pathLst>
              <a:path w="8468" h="254001">
                <a:moveTo>
                  <a:pt x="0" y="0"/>
                </a:moveTo>
                <a:lnTo>
                  <a:pt x="0" y="0"/>
                </a:lnTo>
                <a:lnTo>
                  <a:pt x="0" y="8466"/>
                </a:lnTo>
                <a:lnTo>
                  <a:pt x="0" y="16933"/>
                </a:lnTo>
                <a:lnTo>
                  <a:pt x="0" y="25400"/>
                </a:lnTo>
                <a:lnTo>
                  <a:pt x="0" y="42333"/>
                </a:lnTo>
                <a:lnTo>
                  <a:pt x="0" y="50800"/>
                </a:lnTo>
                <a:lnTo>
                  <a:pt x="0" y="67733"/>
                </a:lnTo>
                <a:lnTo>
                  <a:pt x="0" y="84666"/>
                </a:lnTo>
                <a:lnTo>
                  <a:pt x="0" y="101600"/>
                </a:lnTo>
                <a:lnTo>
                  <a:pt x="0" y="118533"/>
                </a:lnTo>
                <a:lnTo>
                  <a:pt x="0" y="135466"/>
                </a:lnTo>
                <a:lnTo>
                  <a:pt x="0" y="143933"/>
                </a:lnTo>
                <a:lnTo>
                  <a:pt x="0" y="160866"/>
                </a:lnTo>
                <a:lnTo>
                  <a:pt x="0" y="177800"/>
                </a:lnTo>
                <a:lnTo>
                  <a:pt x="8467" y="186266"/>
                </a:lnTo>
                <a:lnTo>
                  <a:pt x="8467" y="203200"/>
                </a:lnTo>
                <a:lnTo>
                  <a:pt x="8467" y="211666"/>
                </a:lnTo>
                <a:lnTo>
                  <a:pt x="8467" y="228600"/>
                </a:lnTo>
                <a:lnTo>
                  <a:pt x="8467" y="237066"/>
                </a:lnTo>
                <a:lnTo>
                  <a:pt x="8467" y="237066"/>
                </a:lnTo>
                <a:lnTo>
                  <a:pt x="8467" y="245533"/>
                </a:lnTo>
                <a:lnTo>
                  <a:pt x="8467" y="254000"/>
                </a:lnTo>
                <a:lnTo>
                  <a:pt x="8467" y="254000"/>
                </a:lnTo>
                <a:lnTo>
                  <a:pt x="8467" y="254000"/>
                </a:lnTo>
                <a:lnTo>
                  <a:pt x="8467" y="254000"/>
                </a:lnTo>
                <a:lnTo>
                  <a:pt x="8467" y="245533"/>
                </a:lnTo>
                <a:lnTo>
                  <a:pt x="8467"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3" name="Freeform 1052"/>
          <p:cNvSpPr/>
          <p:nvPr/>
        </p:nvSpPr>
        <p:spPr>
          <a:xfrm>
            <a:off x="2252133" y="4140200"/>
            <a:ext cx="16935" cy="211668"/>
          </a:xfrm>
          <a:custGeom>
            <a:avLst/>
            <a:gdLst/>
            <a:ahLst/>
            <a:cxnLst/>
            <a:rect l="0" t="0" r="0" b="0"/>
            <a:pathLst>
              <a:path w="16935" h="211668">
                <a:moveTo>
                  <a:pt x="0" y="0"/>
                </a:moveTo>
                <a:lnTo>
                  <a:pt x="0" y="0"/>
                </a:lnTo>
                <a:lnTo>
                  <a:pt x="0" y="8467"/>
                </a:lnTo>
                <a:lnTo>
                  <a:pt x="0" y="25400"/>
                </a:lnTo>
                <a:lnTo>
                  <a:pt x="0" y="33867"/>
                </a:lnTo>
                <a:lnTo>
                  <a:pt x="0" y="50800"/>
                </a:lnTo>
                <a:lnTo>
                  <a:pt x="0" y="67733"/>
                </a:lnTo>
                <a:lnTo>
                  <a:pt x="0" y="84667"/>
                </a:lnTo>
                <a:lnTo>
                  <a:pt x="0" y="101600"/>
                </a:lnTo>
                <a:lnTo>
                  <a:pt x="8467" y="118533"/>
                </a:lnTo>
                <a:lnTo>
                  <a:pt x="8467" y="135467"/>
                </a:lnTo>
                <a:lnTo>
                  <a:pt x="8467" y="152400"/>
                </a:lnTo>
                <a:lnTo>
                  <a:pt x="8467" y="169333"/>
                </a:lnTo>
                <a:lnTo>
                  <a:pt x="16934" y="177800"/>
                </a:lnTo>
                <a:lnTo>
                  <a:pt x="16934" y="194733"/>
                </a:lnTo>
                <a:lnTo>
                  <a:pt x="16934" y="203200"/>
                </a:lnTo>
                <a:lnTo>
                  <a:pt x="16934" y="211667"/>
                </a:lnTo>
                <a:lnTo>
                  <a:pt x="16934" y="211667"/>
                </a:lnTo>
                <a:lnTo>
                  <a:pt x="16934" y="211667"/>
                </a:lnTo>
                <a:lnTo>
                  <a:pt x="16934" y="211667"/>
                </a:lnTo>
                <a:lnTo>
                  <a:pt x="16934" y="211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4" name="Freeform 1053"/>
          <p:cNvSpPr/>
          <p:nvPr/>
        </p:nvSpPr>
        <p:spPr>
          <a:xfrm>
            <a:off x="2159000" y="4216400"/>
            <a:ext cx="211668" cy="16934"/>
          </a:xfrm>
          <a:custGeom>
            <a:avLst/>
            <a:gdLst/>
            <a:ahLst/>
            <a:cxnLst/>
            <a:rect l="0" t="0" r="0" b="0"/>
            <a:pathLst>
              <a:path w="211668" h="16934">
                <a:moveTo>
                  <a:pt x="0" y="0"/>
                </a:moveTo>
                <a:lnTo>
                  <a:pt x="0" y="0"/>
                </a:lnTo>
                <a:lnTo>
                  <a:pt x="0" y="0"/>
                </a:lnTo>
                <a:lnTo>
                  <a:pt x="8467" y="0"/>
                </a:lnTo>
                <a:lnTo>
                  <a:pt x="8467" y="0"/>
                </a:lnTo>
                <a:lnTo>
                  <a:pt x="25400" y="8467"/>
                </a:lnTo>
                <a:lnTo>
                  <a:pt x="42333" y="8467"/>
                </a:lnTo>
                <a:lnTo>
                  <a:pt x="59267" y="8467"/>
                </a:lnTo>
                <a:lnTo>
                  <a:pt x="84667" y="8467"/>
                </a:lnTo>
                <a:lnTo>
                  <a:pt x="101600" y="16933"/>
                </a:lnTo>
                <a:lnTo>
                  <a:pt x="127000" y="16933"/>
                </a:lnTo>
                <a:lnTo>
                  <a:pt x="152400" y="16933"/>
                </a:lnTo>
                <a:lnTo>
                  <a:pt x="169333" y="16933"/>
                </a:lnTo>
                <a:lnTo>
                  <a:pt x="194733" y="16933"/>
                </a:lnTo>
                <a:lnTo>
                  <a:pt x="194733" y="16933"/>
                </a:lnTo>
                <a:lnTo>
                  <a:pt x="211667" y="16933"/>
                </a:lnTo>
                <a:lnTo>
                  <a:pt x="211667"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5" name="Freeform 1054"/>
          <p:cNvSpPr/>
          <p:nvPr/>
        </p:nvSpPr>
        <p:spPr>
          <a:xfrm>
            <a:off x="2540000" y="4097867"/>
            <a:ext cx="194734" cy="254001"/>
          </a:xfrm>
          <a:custGeom>
            <a:avLst/>
            <a:gdLst/>
            <a:ahLst/>
            <a:cxnLst/>
            <a:rect l="0" t="0" r="0" b="0"/>
            <a:pathLst>
              <a:path w="194734" h="254001">
                <a:moveTo>
                  <a:pt x="25400" y="0"/>
                </a:moveTo>
                <a:lnTo>
                  <a:pt x="25400" y="0"/>
                </a:lnTo>
                <a:lnTo>
                  <a:pt x="25400" y="0"/>
                </a:lnTo>
                <a:lnTo>
                  <a:pt x="25400" y="0"/>
                </a:lnTo>
                <a:lnTo>
                  <a:pt x="25400" y="8466"/>
                </a:lnTo>
                <a:lnTo>
                  <a:pt x="25400" y="16933"/>
                </a:lnTo>
                <a:lnTo>
                  <a:pt x="16933" y="25400"/>
                </a:lnTo>
                <a:lnTo>
                  <a:pt x="16933" y="33866"/>
                </a:lnTo>
                <a:lnTo>
                  <a:pt x="16933" y="50800"/>
                </a:lnTo>
                <a:lnTo>
                  <a:pt x="8467" y="67733"/>
                </a:lnTo>
                <a:lnTo>
                  <a:pt x="8467" y="76200"/>
                </a:lnTo>
                <a:lnTo>
                  <a:pt x="8467" y="93133"/>
                </a:lnTo>
                <a:lnTo>
                  <a:pt x="8467" y="110066"/>
                </a:lnTo>
                <a:lnTo>
                  <a:pt x="0" y="127000"/>
                </a:lnTo>
                <a:lnTo>
                  <a:pt x="0" y="143933"/>
                </a:lnTo>
                <a:lnTo>
                  <a:pt x="0" y="152400"/>
                </a:lnTo>
                <a:lnTo>
                  <a:pt x="8467" y="177800"/>
                </a:lnTo>
                <a:lnTo>
                  <a:pt x="8467" y="194733"/>
                </a:lnTo>
                <a:lnTo>
                  <a:pt x="16933" y="203200"/>
                </a:lnTo>
                <a:lnTo>
                  <a:pt x="25400" y="220133"/>
                </a:lnTo>
                <a:lnTo>
                  <a:pt x="42333" y="228600"/>
                </a:lnTo>
                <a:lnTo>
                  <a:pt x="50800" y="237066"/>
                </a:lnTo>
                <a:lnTo>
                  <a:pt x="67733" y="245533"/>
                </a:lnTo>
                <a:lnTo>
                  <a:pt x="84667" y="254000"/>
                </a:lnTo>
                <a:lnTo>
                  <a:pt x="101600" y="254000"/>
                </a:lnTo>
                <a:lnTo>
                  <a:pt x="110067" y="254000"/>
                </a:lnTo>
                <a:lnTo>
                  <a:pt x="127000" y="254000"/>
                </a:lnTo>
                <a:lnTo>
                  <a:pt x="143933" y="245533"/>
                </a:lnTo>
                <a:lnTo>
                  <a:pt x="152400" y="237066"/>
                </a:lnTo>
                <a:lnTo>
                  <a:pt x="169333" y="228600"/>
                </a:lnTo>
                <a:lnTo>
                  <a:pt x="177800" y="220133"/>
                </a:lnTo>
                <a:lnTo>
                  <a:pt x="186267" y="203200"/>
                </a:lnTo>
                <a:lnTo>
                  <a:pt x="186267" y="186266"/>
                </a:lnTo>
                <a:lnTo>
                  <a:pt x="194733" y="169333"/>
                </a:lnTo>
                <a:lnTo>
                  <a:pt x="194733" y="160866"/>
                </a:lnTo>
                <a:lnTo>
                  <a:pt x="186267" y="152400"/>
                </a:lnTo>
                <a:lnTo>
                  <a:pt x="186267" y="143933"/>
                </a:lnTo>
                <a:lnTo>
                  <a:pt x="177800" y="143933"/>
                </a:lnTo>
                <a:lnTo>
                  <a:pt x="169333" y="135466"/>
                </a:lnTo>
                <a:lnTo>
                  <a:pt x="160867" y="135466"/>
                </a:lnTo>
                <a:lnTo>
                  <a:pt x="152400" y="135466"/>
                </a:lnTo>
                <a:lnTo>
                  <a:pt x="143933" y="143933"/>
                </a:lnTo>
                <a:lnTo>
                  <a:pt x="135467" y="152400"/>
                </a:lnTo>
                <a:lnTo>
                  <a:pt x="127000" y="160866"/>
                </a:lnTo>
                <a:lnTo>
                  <a:pt x="127000" y="169333"/>
                </a:lnTo>
                <a:lnTo>
                  <a:pt x="118533" y="186266"/>
                </a:lnTo>
                <a:lnTo>
                  <a:pt x="118533" y="194733"/>
                </a:lnTo>
                <a:lnTo>
                  <a:pt x="127000" y="203200"/>
                </a:lnTo>
                <a:lnTo>
                  <a:pt x="127000" y="220133"/>
                </a:lnTo>
                <a:lnTo>
                  <a:pt x="135467" y="220133"/>
                </a:lnTo>
                <a:lnTo>
                  <a:pt x="135467" y="228600"/>
                </a:lnTo>
                <a:lnTo>
                  <a:pt x="152400" y="237066"/>
                </a:lnTo>
                <a:lnTo>
                  <a:pt x="160867" y="237066"/>
                </a:lnTo>
                <a:lnTo>
                  <a:pt x="160867" y="237066"/>
                </a:lnTo>
                <a:lnTo>
                  <a:pt x="169333" y="237066"/>
                </a:lnTo>
                <a:lnTo>
                  <a:pt x="169333" y="2370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6" name="Freeform 1055"/>
          <p:cNvSpPr/>
          <p:nvPr/>
        </p:nvSpPr>
        <p:spPr>
          <a:xfrm>
            <a:off x="2954867" y="4114800"/>
            <a:ext cx="33867" cy="220134"/>
          </a:xfrm>
          <a:custGeom>
            <a:avLst/>
            <a:gdLst/>
            <a:ahLst/>
            <a:cxnLst/>
            <a:rect l="0" t="0" r="0" b="0"/>
            <a:pathLst>
              <a:path w="33867" h="220134">
                <a:moveTo>
                  <a:pt x="0" y="0"/>
                </a:moveTo>
                <a:lnTo>
                  <a:pt x="0" y="0"/>
                </a:lnTo>
                <a:lnTo>
                  <a:pt x="0" y="0"/>
                </a:lnTo>
                <a:lnTo>
                  <a:pt x="8466" y="8467"/>
                </a:lnTo>
                <a:lnTo>
                  <a:pt x="8466" y="8467"/>
                </a:lnTo>
                <a:lnTo>
                  <a:pt x="8466" y="16933"/>
                </a:lnTo>
                <a:lnTo>
                  <a:pt x="8466" y="33867"/>
                </a:lnTo>
                <a:lnTo>
                  <a:pt x="8466" y="50800"/>
                </a:lnTo>
                <a:lnTo>
                  <a:pt x="16933" y="67733"/>
                </a:lnTo>
                <a:lnTo>
                  <a:pt x="16933" y="84667"/>
                </a:lnTo>
                <a:lnTo>
                  <a:pt x="16933" y="101600"/>
                </a:lnTo>
                <a:lnTo>
                  <a:pt x="16933" y="118533"/>
                </a:lnTo>
                <a:lnTo>
                  <a:pt x="25400" y="143933"/>
                </a:lnTo>
                <a:lnTo>
                  <a:pt x="25400" y="160867"/>
                </a:lnTo>
                <a:lnTo>
                  <a:pt x="25400" y="169333"/>
                </a:lnTo>
                <a:lnTo>
                  <a:pt x="25400" y="186267"/>
                </a:lnTo>
                <a:lnTo>
                  <a:pt x="25400" y="203200"/>
                </a:lnTo>
                <a:lnTo>
                  <a:pt x="33866" y="211667"/>
                </a:lnTo>
                <a:lnTo>
                  <a:pt x="33866" y="220133"/>
                </a:lnTo>
                <a:lnTo>
                  <a:pt x="33866" y="220133"/>
                </a:lnTo>
                <a:lnTo>
                  <a:pt x="33866" y="220133"/>
                </a:lnTo>
                <a:lnTo>
                  <a:pt x="33866" y="220133"/>
                </a:lnTo>
                <a:lnTo>
                  <a:pt x="33866"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7" name="Freeform 1056"/>
          <p:cNvSpPr/>
          <p:nvPr/>
        </p:nvSpPr>
        <p:spPr>
          <a:xfrm>
            <a:off x="2887133" y="4199467"/>
            <a:ext cx="203201" cy="8467"/>
          </a:xfrm>
          <a:custGeom>
            <a:avLst/>
            <a:gdLst/>
            <a:ahLst/>
            <a:cxnLst/>
            <a:rect l="0" t="0" r="0" b="0"/>
            <a:pathLst>
              <a:path w="203201" h="8467">
                <a:moveTo>
                  <a:pt x="8467" y="0"/>
                </a:moveTo>
                <a:lnTo>
                  <a:pt x="0" y="0"/>
                </a:lnTo>
                <a:lnTo>
                  <a:pt x="0" y="0"/>
                </a:lnTo>
                <a:lnTo>
                  <a:pt x="0" y="0"/>
                </a:lnTo>
                <a:lnTo>
                  <a:pt x="8467" y="0"/>
                </a:lnTo>
                <a:lnTo>
                  <a:pt x="8467" y="0"/>
                </a:lnTo>
                <a:lnTo>
                  <a:pt x="16934" y="0"/>
                </a:lnTo>
                <a:lnTo>
                  <a:pt x="25400" y="0"/>
                </a:lnTo>
                <a:lnTo>
                  <a:pt x="42334" y="8466"/>
                </a:lnTo>
                <a:lnTo>
                  <a:pt x="67734" y="8466"/>
                </a:lnTo>
                <a:lnTo>
                  <a:pt x="84667" y="8466"/>
                </a:lnTo>
                <a:lnTo>
                  <a:pt x="101600" y="8466"/>
                </a:lnTo>
                <a:lnTo>
                  <a:pt x="127000" y="8466"/>
                </a:lnTo>
                <a:lnTo>
                  <a:pt x="143934" y="8466"/>
                </a:lnTo>
                <a:lnTo>
                  <a:pt x="160867" y="8466"/>
                </a:lnTo>
                <a:lnTo>
                  <a:pt x="177800" y="8466"/>
                </a:lnTo>
                <a:lnTo>
                  <a:pt x="194734" y="8466"/>
                </a:lnTo>
                <a:lnTo>
                  <a:pt x="194734" y="8466"/>
                </a:lnTo>
                <a:lnTo>
                  <a:pt x="203200" y="8466"/>
                </a:lnTo>
                <a:lnTo>
                  <a:pt x="203200"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8" name="Freeform 1057"/>
          <p:cNvSpPr/>
          <p:nvPr/>
        </p:nvSpPr>
        <p:spPr>
          <a:xfrm>
            <a:off x="3285067" y="4080933"/>
            <a:ext cx="16934" cy="203201"/>
          </a:xfrm>
          <a:custGeom>
            <a:avLst/>
            <a:gdLst/>
            <a:ahLst/>
            <a:cxnLst/>
            <a:rect l="0" t="0" r="0" b="0"/>
            <a:pathLst>
              <a:path w="16934" h="203201">
                <a:moveTo>
                  <a:pt x="8466" y="0"/>
                </a:moveTo>
                <a:lnTo>
                  <a:pt x="8466" y="0"/>
                </a:lnTo>
                <a:lnTo>
                  <a:pt x="8466" y="0"/>
                </a:lnTo>
                <a:lnTo>
                  <a:pt x="16933" y="8467"/>
                </a:lnTo>
                <a:lnTo>
                  <a:pt x="16933" y="8467"/>
                </a:lnTo>
                <a:lnTo>
                  <a:pt x="16933" y="16934"/>
                </a:lnTo>
                <a:lnTo>
                  <a:pt x="16933" y="25400"/>
                </a:lnTo>
                <a:lnTo>
                  <a:pt x="16933" y="33867"/>
                </a:lnTo>
                <a:lnTo>
                  <a:pt x="16933" y="50800"/>
                </a:lnTo>
                <a:lnTo>
                  <a:pt x="16933" y="67734"/>
                </a:lnTo>
                <a:lnTo>
                  <a:pt x="8466" y="93134"/>
                </a:lnTo>
                <a:lnTo>
                  <a:pt x="8466" y="110067"/>
                </a:lnTo>
                <a:lnTo>
                  <a:pt x="8466" y="127000"/>
                </a:lnTo>
                <a:lnTo>
                  <a:pt x="0" y="143934"/>
                </a:lnTo>
                <a:lnTo>
                  <a:pt x="0" y="160867"/>
                </a:lnTo>
                <a:lnTo>
                  <a:pt x="0" y="177800"/>
                </a:lnTo>
                <a:lnTo>
                  <a:pt x="0" y="186267"/>
                </a:lnTo>
                <a:lnTo>
                  <a:pt x="0" y="194734"/>
                </a:lnTo>
                <a:lnTo>
                  <a:pt x="0" y="203200"/>
                </a:lnTo>
                <a:lnTo>
                  <a:pt x="0" y="203200"/>
                </a:lnTo>
                <a:lnTo>
                  <a:pt x="0" y="194734"/>
                </a:lnTo>
                <a:lnTo>
                  <a:pt x="0" y="194734"/>
                </a:lnTo>
                <a:lnTo>
                  <a:pt x="0" y="186267"/>
                </a:lnTo>
                <a:lnTo>
                  <a:pt x="0"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9" name="Freeform 1058"/>
          <p:cNvSpPr/>
          <p:nvPr/>
        </p:nvSpPr>
        <p:spPr>
          <a:xfrm>
            <a:off x="3361267" y="4047067"/>
            <a:ext cx="245534" cy="279401"/>
          </a:xfrm>
          <a:custGeom>
            <a:avLst/>
            <a:gdLst/>
            <a:ahLst/>
            <a:cxnLst/>
            <a:rect l="0" t="0" r="0" b="0"/>
            <a:pathLst>
              <a:path w="245534" h="279401">
                <a:moveTo>
                  <a:pt x="0" y="25400"/>
                </a:moveTo>
                <a:lnTo>
                  <a:pt x="0" y="25400"/>
                </a:lnTo>
                <a:lnTo>
                  <a:pt x="8466" y="16933"/>
                </a:lnTo>
                <a:lnTo>
                  <a:pt x="16933" y="16933"/>
                </a:lnTo>
                <a:lnTo>
                  <a:pt x="25400" y="8466"/>
                </a:lnTo>
                <a:lnTo>
                  <a:pt x="33866" y="8466"/>
                </a:lnTo>
                <a:lnTo>
                  <a:pt x="42333" y="0"/>
                </a:lnTo>
                <a:lnTo>
                  <a:pt x="59266" y="0"/>
                </a:lnTo>
                <a:lnTo>
                  <a:pt x="76200" y="0"/>
                </a:lnTo>
                <a:lnTo>
                  <a:pt x="84666" y="0"/>
                </a:lnTo>
                <a:lnTo>
                  <a:pt x="101600" y="8466"/>
                </a:lnTo>
                <a:lnTo>
                  <a:pt x="110066" y="8466"/>
                </a:lnTo>
                <a:lnTo>
                  <a:pt x="127000" y="16933"/>
                </a:lnTo>
                <a:lnTo>
                  <a:pt x="127000" y="25400"/>
                </a:lnTo>
                <a:lnTo>
                  <a:pt x="135466" y="33866"/>
                </a:lnTo>
                <a:lnTo>
                  <a:pt x="135466" y="50800"/>
                </a:lnTo>
                <a:lnTo>
                  <a:pt x="135466" y="59266"/>
                </a:lnTo>
                <a:lnTo>
                  <a:pt x="135466" y="76200"/>
                </a:lnTo>
                <a:lnTo>
                  <a:pt x="127000" y="84666"/>
                </a:lnTo>
                <a:lnTo>
                  <a:pt x="127000" y="101600"/>
                </a:lnTo>
                <a:lnTo>
                  <a:pt x="118533" y="118533"/>
                </a:lnTo>
                <a:lnTo>
                  <a:pt x="110066" y="127000"/>
                </a:lnTo>
                <a:lnTo>
                  <a:pt x="101600" y="135466"/>
                </a:lnTo>
                <a:lnTo>
                  <a:pt x="93133" y="143933"/>
                </a:lnTo>
                <a:lnTo>
                  <a:pt x="93133" y="152400"/>
                </a:lnTo>
                <a:lnTo>
                  <a:pt x="84666" y="152400"/>
                </a:lnTo>
                <a:lnTo>
                  <a:pt x="84666" y="152400"/>
                </a:lnTo>
                <a:lnTo>
                  <a:pt x="84666" y="160866"/>
                </a:lnTo>
                <a:lnTo>
                  <a:pt x="84666" y="160866"/>
                </a:lnTo>
                <a:lnTo>
                  <a:pt x="84666" y="160866"/>
                </a:lnTo>
                <a:lnTo>
                  <a:pt x="84666" y="152400"/>
                </a:lnTo>
                <a:lnTo>
                  <a:pt x="93133" y="152400"/>
                </a:lnTo>
                <a:lnTo>
                  <a:pt x="101600" y="152400"/>
                </a:lnTo>
                <a:lnTo>
                  <a:pt x="110066" y="143933"/>
                </a:lnTo>
                <a:lnTo>
                  <a:pt x="127000" y="143933"/>
                </a:lnTo>
                <a:lnTo>
                  <a:pt x="135466" y="135466"/>
                </a:lnTo>
                <a:lnTo>
                  <a:pt x="152400" y="135466"/>
                </a:lnTo>
                <a:lnTo>
                  <a:pt x="177800" y="135466"/>
                </a:lnTo>
                <a:lnTo>
                  <a:pt x="194733" y="143933"/>
                </a:lnTo>
                <a:lnTo>
                  <a:pt x="203200" y="152400"/>
                </a:lnTo>
                <a:lnTo>
                  <a:pt x="220133" y="160866"/>
                </a:lnTo>
                <a:lnTo>
                  <a:pt x="228600" y="177800"/>
                </a:lnTo>
                <a:lnTo>
                  <a:pt x="237066" y="186266"/>
                </a:lnTo>
                <a:lnTo>
                  <a:pt x="245533" y="194733"/>
                </a:lnTo>
                <a:lnTo>
                  <a:pt x="245533" y="203200"/>
                </a:lnTo>
                <a:lnTo>
                  <a:pt x="245533" y="220133"/>
                </a:lnTo>
                <a:lnTo>
                  <a:pt x="237066" y="228600"/>
                </a:lnTo>
                <a:lnTo>
                  <a:pt x="237066" y="245533"/>
                </a:lnTo>
                <a:lnTo>
                  <a:pt x="220133" y="254000"/>
                </a:lnTo>
                <a:lnTo>
                  <a:pt x="211666" y="262466"/>
                </a:lnTo>
                <a:lnTo>
                  <a:pt x="203200" y="270933"/>
                </a:lnTo>
                <a:lnTo>
                  <a:pt x="186266" y="279400"/>
                </a:lnTo>
                <a:lnTo>
                  <a:pt x="169333" y="279400"/>
                </a:lnTo>
                <a:lnTo>
                  <a:pt x="152400" y="279400"/>
                </a:lnTo>
                <a:lnTo>
                  <a:pt x="135466" y="270933"/>
                </a:lnTo>
                <a:lnTo>
                  <a:pt x="118533" y="262466"/>
                </a:lnTo>
                <a:lnTo>
                  <a:pt x="118533" y="262466"/>
                </a:lnTo>
                <a:lnTo>
                  <a:pt x="101600" y="254000"/>
                </a:lnTo>
                <a:lnTo>
                  <a:pt x="10160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0" name="Freeform 1059"/>
          <p:cNvSpPr/>
          <p:nvPr/>
        </p:nvSpPr>
        <p:spPr>
          <a:xfrm>
            <a:off x="2235200" y="5054600"/>
            <a:ext cx="67734" cy="414868"/>
          </a:xfrm>
          <a:custGeom>
            <a:avLst/>
            <a:gdLst/>
            <a:ahLst/>
            <a:cxnLst/>
            <a:rect l="0" t="0" r="0" b="0"/>
            <a:pathLst>
              <a:path w="67734" h="414868">
                <a:moveTo>
                  <a:pt x="67733" y="0"/>
                </a:moveTo>
                <a:lnTo>
                  <a:pt x="67733" y="0"/>
                </a:lnTo>
                <a:lnTo>
                  <a:pt x="67733" y="0"/>
                </a:lnTo>
                <a:lnTo>
                  <a:pt x="67733" y="0"/>
                </a:lnTo>
                <a:lnTo>
                  <a:pt x="67733" y="0"/>
                </a:lnTo>
                <a:lnTo>
                  <a:pt x="67733" y="8467"/>
                </a:lnTo>
                <a:lnTo>
                  <a:pt x="67733" y="16933"/>
                </a:lnTo>
                <a:lnTo>
                  <a:pt x="67733" y="16933"/>
                </a:lnTo>
                <a:lnTo>
                  <a:pt x="67733" y="33867"/>
                </a:lnTo>
                <a:lnTo>
                  <a:pt x="59267" y="50800"/>
                </a:lnTo>
                <a:lnTo>
                  <a:pt x="59267" y="67733"/>
                </a:lnTo>
                <a:lnTo>
                  <a:pt x="59267" y="93133"/>
                </a:lnTo>
                <a:lnTo>
                  <a:pt x="59267" y="118533"/>
                </a:lnTo>
                <a:lnTo>
                  <a:pt x="50800" y="143933"/>
                </a:lnTo>
                <a:lnTo>
                  <a:pt x="50800" y="169333"/>
                </a:lnTo>
                <a:lnTo>
                  <a:pt x="42333" y="203200"/>
                </a:lnTo>
                <a:lnTo>
                  <a:pt x="33867" y="228600"/>
                </a:lnTo>
                <a:lnTo>
                  <a:pt x="25400" y="262467"/>
                </a:lnTo>
                <a:lnTo>
                  <a:pt x="16933" y="287867"/>
                </a:lnTo>
                <a:lnTo>
                  <a:pt x="16933" y="313267"/>
                </a:lnTo>
                <a:lnTo>
                  <a:pt x="8467" y="338667"/>
                </a:lnTo>
                <a:lnTo>
                  <a:pt x="8467" y="364067"/>
                </a:lnTo>
                <a:lnTo>
                  <a:pt x="8467" y="381000"/>
                </a:lnTo>
                <a:lnTo>
                  <a:pt x="0" y="397933"/>
                </a:lnTo>
                <a:lnTo>
                  <a:pt x="0" y="406400"/>
                </a:lnTo>
                <a:lnTo>
                  <a:pt x="0" y="414867"/>
                </a:lnTo>
                <a:lnTo>
                  <a:pt x="8467" y="414867"/>
                </a:lnTo>
                <a:lnTo>
                  <a:pt x="8467" y="406400"/>
                </a:lnTo>
                <a:lnTo>
                  <a:pt x="8467" y="406400"/>
                </a:lnTo>
                <a:lnTo>
                  <a:pt x="16933" y="406400"/>
                </a:lnTo>
                <a:lnTo>
                  <a:pt x="16933" y="406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1" name="Freeform 1060"/>
          <p:cNvSpPr/>
          <p:nvPr/>
        </p:nvSpPr>
        <p:spPr>
          <a:xfrm>
            <a:off x="2429933" y="5063067"/>
            <a:ext cx="160868" cy="465667"/>
          </a:xfrm>
          <a:custGeom>
            <a:avLst/>
            <a:gdLst/>
            <a:ahLst/>
            <a:cxnLst/>
            <a:rect l="0" t="0" r="0" b="0"/>
            <a:pathLst>
              <a:path w="160868" h="465667">
                <a:moveTo>
                  <a:pt x="135467" y="59266"/>
                </a:moveTo>
                <a:lnTo>
                  <a:pt x="135467" y="59266"/>
                </a:lnTo>
                <a:lnTo>
                  <a:pt x="135467" y="50800"/>
                </a:lnTo>
                <a:lnTo>
                  <a:pt x="127000" y="42333"/>
                </a:lnTo>
                <a:lnTo>
                  <a:pt x="118534" y="33866"/>
                </a:lnTo>
                <a:lnTo>
                  <a:pt x="110067" y="25400"/>
                </a:lnTo>
                <a:lnTo>
                  <a:pt x="101600" y="16933"/>
                </a:lnTo>
                <a:lnTo>
                  <a:pt x="93134" y="8466"/>
                </a:lnTo>
                <a:lnTo>
                  <a:pt x="84667" y="8466"/>
                </a:lnTo>
                <a:lnTo>
                  <a:pt x="76200" y="0"/>
                </a:lnTo>
                <a:lnTo>
                  <a:pt x="59267" y="0"/>
                </a:lnTo>
                <a:lnTo>
                  <a:pt x="50800" y="0"/>
                </a:lnTo>
                <a:lnTo>
                  <a:pt x="42334" y="8466"/>
                </a:lnTo>
                <a:lnTo>
                  <a:pt x="25400" y="8466"/>
                </a:lnTo>
                <a:lnTo>
                  <a:pt x="16934" y="16933"/>
                </a:lnTo>
                <a:lnTo>
                  <a:pt x="8467" y="25400"/>
                </a:lnTo>
                <a:lnTo>
                  <a:pt x="8467" y="42333"/>
                </a:lnTo>
                <a:lnTo>
                  <a:pt x="0" y="50800"/>
                </a:lnTo>
                <a:lnTo>
                  <a:pt x="0" y="67733"/>
                </a:lnTo>
                <a:lnTo>
                  <a:pt x="8467" y="84666"/>
                </a:lnTo>
                <a:lnTo>
                  <a:pt x="8467" y="101600"/>
                </a:lnTo>
                <a:lnTo>
                  <a:pt x="25400" y="127000"/>
                </a:lnTo>
                <a:lnTo>
                  <a:pt x="33867" y="143933"/>
                </a:lnTo>
                <a:lnTo>
                  <a:pt x="42334" y="169333"/>
                </a:lnTo>
                <a:lnTo>
                  <a:pt x="59267" y="194733"/>
                </a:lnTo>
                <a:lnTo>
                  <a:pt x="76200" y="220133"/>
                </a:lnTo>
                <a:lnTo>
                  <a:pt x="84667" y="245533"/>
                </a:lnTo>
                <a:lnTo>
                  <a:pt x="101600" y="270933"/>
                </a:lnTo>
                <a:lnTo>
                  <a:pt x="110067" y="304800"/>
                </a:lnTo>
                <a:lnTo>
                  <a:pt x="118534" y="330200"/>
                </a:lnTo>
                <a:lnTo>
                  <a:pt x="127000" y="355600"/>
                </a:lnTo>
                <a:lnTo>
                  <a:pt x="127000" y="372533"/>
                </a:lnTo>
                <a:lnTo>
                  <a:pt x="127000" y="397933"/>
                </a:lnTo>
                <a:lnTo>
                  <a:pt x="118534" y="423333"/>
                </a:lnTo>
                <a:lnTo>
                  <a:pt x="110067" y="431800"/>
                </a:lnTo>
                <a:lnTo>
                  <a:pt x="101600" y="448733"/>
                </a:lnTo>
                <a:lnTo>
                  <a:pt x="93134" y="457200"/>
                </a:lnTo>
                <a:lnTo>
                  <a:pt x="84667" y="465666"/>
                </a:lnTo>
                <a:lnTo>
                  <a:pt x="76200" y="465666"/>
                </a:lnTo>
                <a:lnTo>
                  <a:pt x="59267" y="465666"/>
                </a:lnTo>
                <a:lnTo>
                  <a:pt x="50800" y="465666"/>
                </a:lnTo>
                <a:lnTo>
                  <a:pt x="33867" y="457200"/>
                </a:lnTo>
                <a:lnTo>
                  <a:pt x="25400" y="448733"/>
                </a:lnTo>
                <a:lnTo>
                  <a:pt x="16934" y="440266"/>
                </a:lnTo>
                <a:lnTo>
                  <a:pt x="8467" y="423333"/>
                </a:lnTo>
                <a:lnTo>
                  <a:pt x="8467" y="406400"/>
                </a:lnTo>
                <a:lnTo>
                  <a:pt x="8467" y="389466"/>
                </a:lnTo>
                <a:lnTo>
                  <a:pt x="16934" y="372533"/>
                </a:lnTo>
                <a:lnTo>
                  <a:pt x="25400" y="355600"/>
                </a:lnTo>
                <a:lnTo>
                  <a:pt x="25400" y="338666"/>
                </a:lnTo>
                <a:lnTo>
                  <a:pt x="33867" y="321733"/>
                </a:lnTo>
                <a:lnTo>
                  <a:pt x="50800" y="296333"/>
                </a:lnTo>
                <a:lnTo>
                  <a:pt x="59267" y="279400"/>
                </a:lnTo>
                <a:lnTo>
                  <a:pt x="76200" y="262466"/>
                </a:lnTo>
                <a:lnTo>
                  <a:pt x="84667" y="237066"/>
                </a:lnTo>
                <a:lnTo>
                  <a:pt x="101600" y="220133"/>
                </a:lnTo>
                <a:lnTo>
                  <a:pt x="110067" y="194733"/>
                </a:lnTo>
                <a:lnTo>
                  <a:pt x="118534" y="177800"/>
                </a:lnTo>
                <a:lnTo>
                  <a:pt x="127000" y="152400"/>
                </a:lnTo>
                <a:lnTo>
                  <a:pt x="135467" y="135466"/>
                </a:lnTo>
                <a:lnTo>
                  <a:pt x="143934" y="110066"/>
                </a:lnTo>
                <a:lnTo>
                  <a:pt x="143934" y="101600"/>
                </a:lnTo>
                <a:lnTo>
                  <a:pt x="152400" y="76200"/>
                </a:lnTo>
                <a:lnTo>
                  <a:pt x="152400" y="67733"/>
                </a:lnTo>
                <a:lnTo>
                  <a:pt x="152400" y="50800"/>
                </a:lnTo>
                <a:lnTo>
                  <a:pt x="152400" y="33866"/>
                </a:lnTo>
                <a:lnTo>
                  <a:pt x="152400" y="33866"/>
                </a:lnTo>
                <a:lnTo>
                  <a:pt x="160867" y="25400"/>
                </a:lnTo>
                <a:lnTo>
                  <a:pt x="160867" y="25400"/>
                </a:lnTo>
                <a:lnTo>
                  <a:pt x="160867" y="16933"/>
                </a:lnTo>
                <a:lnTo>
                  <a:pt x="160867"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2" name="Freeform 1061"/>
          <p:cNvSpPr/>
          <p:nvPr/>
        </p:nvSpPr>
        <p:spPr>
          <a:xfrm>
            <a:off x="1998133" y="4885267"/>
            <a:ext cx="973668" cy="880534"/>
          </a:xfrm>
          <a:custGeom>
            <a:avLst/>
            <a:gdLst/>
            <a:ahLst/>
            <a:cxnLst/>
            <a:rect l="0" t="0" r="0" b="0"/>
            <a:pathLst>
              <a:path w="973668" h="880534">
                <a:moveTo>
                  <a:pt x="93134" y="0"/>
                </a:moveTo>
                <a:lnTo>
                  <a:pt x="93134" y="8466"/>
                </a:lnTo>
                <a:lnTo>
                  <a:pt x="93134" y="8466"/>
                </a:lnTo>
                <a:lnTo>
                  <a:pt x="93134" y="16933"/>
                </a:lnTo>
                <a:lnTo>
                  <a:pt x="93134" y="25400"/>
                </a:lnTo>
                <a:lnTo>
                  <a:pt x="93134" y="42333"/>
                </a:lnTo>
                <a:lnTo>
                  <a:pt x="101600" y="59266"/>
                </a:lnTo>
                <a:lnTo>
                  <a:pt x="93134" y="76200"/>
                </a:lnTo>
                <a:lnTo>
                  <a:pt x="101600" y="101600"/>
                </a:lnTo>
                <a:lnTo>
                  <a:pt x="93134" y="127000"/>
                </a:lnTo>
                <a:lnTo>
                  <a:pt x="93134" y="152400"/>
                </a:lnTo>
                <a:lnTo>
                  <a:pt x="93134" y="186266"/>
                </a:lnTo>
                <a:lnTo>
                  <a:pt x="84667" y="220133"/>
                </a:lnTo>
                <a:lnTo>
                  <a:pt x="84667" y="254000"/>
                </a:lnTo>
                <a:lnTo>
                  <a:pt x="76200" y="287866"/>
                </a:lnTo>
                <a:lnTo>
                  <a:pt x="67734" y="330200"/>
                </a:lnTo>
                <a:lnTo>
                  <a:pt x="59267" y="364066"/>
                </a:lnTo>
                <a:lnTo>
                  <a:pt x="50800" y="397933"/>
                </a:lnTo>
                <a:lnTo>
                  <a:pt x="42334" y="440266"/>
                </a:lnTo>
                <a:lnTo>
                  <a:pt x="33867" y="474133"/>
                </a:lnTo>
                <a:lnTo>
                  <a:pt x="25400" y="508000"/>
                </a:lnTo>
                <a:lnTo>
                  <a:pt x="16934" y="550333"/>
                </a:lnTo>
                <a:lnTo>
                  <a:pt x="16934" y="584200"/>
                </a:lnTo>
                <a:lnTo>
                  <a:pt x="8467" y="609600"/>
                </a:lnTo>
                <a:lnTo>
                  <a:pt x="0" y="643466"/>
                </a:lnTo>
                <a:lnTo>
                  <a:pt x="0" y="668866"/>
                </a:lnTo>
                <a:lnTo>
                  <a:pt x="0" y="694266"/>
                </a:lnTo>
                <a:lnTo>
                  <a:pt x="0" y="711200"/>
                </a:lnTo>
                <a:lnTo>
                  <a:pt x="0" y="728133"/>
                </a:lnTo>
                <a:lnTo>
                  <a:pt x="8467" y="745066"/>
                </a:lnTo>
                <a:lnTo>
                  <a:pt x="8467" y="753533"/>
                </a:lnTo>
                <a:lnTo>
                  <a:pt x="16934" y="770466"/>
                </a:lnTo>
                <a:lnTo>
                  <a:pt x="25400" y="770466"/>
                </a:lnTo>
                <a:lnTo>
                  <a:pt x="42334" y="778933"/>
                </a:lnTo>
                <a:lnTo>
                  <a:pt x="50800" y="787400"/>
                </a:lnTo>
                <a:lnTo>
                  <a:pt x="67734" y="787400"/>
                </a:lnTo>
                <a:lnTo>
                  <a:pt x="84667" y="787400"/>
                </a:lnTo>
                <a:lnTo>
                  <a:pt x="110067" y="795866"/>
                </a:lnTo>
                <a:lnTo>
                  <a:pt x="127000" y="795866"/>
                </a:lnTo>
                <a:lnTo>
                  <a:pt x="152400" y="795866"/>
                </a:lnTo>
                <a:lnTo>
                  <a:pt x="169334" y="795866"/>
                </a:lnTo>
                <a:lnTo>
                  <a:pt x="203200" y="804333"/>
                </a:lnTo>
                <a:lnTo>
                  <a:pt x="228600" y="804333"/>
                </a:lnTo>
                <a:lnTo>
                  <a:pt x="254000" y="812800"/>
                </a:lnTo>
                <a:lnTo>
                  <a:pt x="287867" y="812800"/>
                </a:lnTo>
                <a:lnTo>
                  <a:pt x="321734" y="821266"/>
                </a:lnTo>
                <a:lnTo>
                  <a:pt x="355600" y="829733"/>
                </a:lnTo>
                <a:lnTo>
                  <a:pt x="389467" y="829733"/>
                </a:lnTo>
                <a:lnTo>
                  <a:pt x="423334" y="838200"/>
                </a:lnTo>
                <a:lnTo>
                  <a:pt x="465667" y="846666"/>
                </a:lnTo>
                <a:lnTo>
                  <a:pt x="491067" y="855133"/>
                </a:lnTo>
                <a:lnTo>
                  <a:pt x="533400" y="855133"/>
                </a:lnTo>
                <a:lnTo>
                  <a:pt x="567267" y="863600"/>
                </a:lnTo>
                <a:lnTo>
                  <a:pt x="601134" y="872066"/>
                </a:lnTo>
                <a:lnTo>
                  <a:pt x="635000" y="872066"/>
                </a:lnTo>
                <a:lnTo>
                  <a:pt x="668867" y="872066"/>
                </a:lnTo>
                <a:lnTo>
                  <a:pt x="702734" y="880533"/>
                </a:lnTo>
                <a:lnTo>
                  <a:pt x="728134" y="880533"/>
                </a:lnTo>
                <a:lnTo>
                  <a:pt x="753534" y="880533"/>
                </a:lnTo>
                <a:lnTo>
                  <a:pt x="770467" y="880533"/>
                </a:lnTo>
                <a:lnTo>
                  <a:pt x="795867" y="880533"/>
                </a:lnTo>
                <a:lnTo>
                  <a:pt x="804334" y="880533"/>
                </a:lnTo>
                <a:lnTo>
                  <a:pt x="821267" y="880533"/>
                </a:lnTo>
                <a:lnTo>
                  <a:pt x="829734" y="880533"/>
                </a:lnTo>
                <a:lnTo>
                  <a:pt x="838200" y="872066"/>
                </a:lnTo>
                <a:lnTo>
                  <a:pt x="846667" y="872066"/>
                </a:lnTo>
                <a:lnTo>
                  <a:pt x="846667" y="872066"/>
                </a:lnTo>
                <a:lnTo>
                  <a:pt x="846667" y="863600"/>
                </a:lnTo>
                <a:lnTo>
                  <a:pt x="855134" y="855133"/>
                </a:lnTo>
                <a:lnTo>
                  <a:pt x="855134" y="855133"/>
                </a:lnTo>
                <a:lnTo>
                  <a:pt x="855134" y="846666"/>
                </a:lnTo>
                <a:lnTo>
                  <a:pt x="863600" y="829733"/>
                </a:lnTo>
                <a:lnTo>
                  <a:pt x="872067" y="812800"/>
                </a:lnTo>
                <a:lnTo>
                  <a:pt x="872067" y="795866"/>
                </a:lnTo>
                <a:lnTo>
                  <a:pt x="880534" y="770466"/>
                </a:lnTo>
                <a:lnTo>
                  <a:pt x="889000" y="753533"/>
                </a:lnTo>
                <a:lnTo>
                  <a:pt x="897467" y="719666"/>
                </a:lnTo>
                <a:lnTo>
                  <a:pt x="905934" y="694266"/>
                </a:lnTo>
                <a:lnTo>
                  <a:pt x="914400" y="660400"/>
                </a:lnTo>
                <a:lnTo>
                  <a:pt x="914400" y="626533"/>
                </a:lnTo>
                <a:lnTo>
                  <a:pt x="922867" y="601133"/>
                </a:lnTo>
                <a:lnTo>
                  <a:pt x="931334" y="567266"/>
                </a:lnTo>
                <a:lnTo>
                  <a:pt x="939800" y="533400"/>
                </a:lnTo>
                <a:lnTo>
                  <a:pt x="948267" y="491066"/>
                </a:lnTo>
                <a:lnTo>
                  <a:pt x="948267" y="457200"/>
                </a:lnTo>
                <a:lnTo>
                  <a:pt x="948267" y="431800"/>
                </a:lnTo>
                <a:lnTo>
                  <a:pt x="956734" y="397933"/>
                </a:lnTo>
                <a:lnTo>
                  <a:pt x="956734" y="364066"/>
                </a:lnTo>
                <a:lnTo>
                  <a:pt x="965200" y="330200"/>
                </a:lnTo>
                <a:lnTo>
                  <a:pt x="965200" y="304800"/>
                </a:lnTo>
                <a:lnTo>
                  <a:pt x="965200" y="279400"/>
                </a:lnTo>
                <a:lnTo>
                  <a:pt x="973667" y="245533"/>
                </a:lnTo>
                <a:lnTo>
                  <a:pt x="973667" y="220133"/>
                </a:lnTo>
                <a:lnTo>
                  <a:pt x="973667" y="203200"/>
                </a:lnTo>
                <a:lnTo>
                  <a:pt x="973667" y="177800"/>
                </a:lnTo>
                <a:lnTo>
                  <a:pt x="973667" y="160866"/>
                </a:lnTo>
                <a:lnTo>
                  <a:pt x="965200" y="143933"/>
                </a:lnTo>
                <a:lnTo>
                  <a:pt x="965200" y="135466"/>
                </a:lnTo>
                <a:lnTo>
                  <a:pt x="956734" y="118533"/>
                </a:lnTo>
                <a:lnTo>
                  <a:pt x="948267" y="110066"/>
                </a:lnTo>
                <a:lnTo>
                  <a:pt x="931334" y="110066"/>
                </a:lnTo>
                <a:lnTo>
                  <a:pt x="922867" y="101600"/>
                </a:lnTo>
                <a:lnTo>
                  <a:pt x="905934" y="101600"/>
                </a:lnTo>
                <a:lnTo>
                  <a:pt x="889000" y="93133"/>
                </a:lnTo>
                <a:lnTo>
                  <a:pt x="863600" y="93133"/>
                </a:lnTo>
                <a:lnTo>
                  <a:pt x="846667" y="84666"/>
                </a:lnTo>
                <a:lnTo>
                  <a:pt x="812800" y="84666"/>
                </a:lnTo>
                <a:lnTo>
                  <a:pt x="787400" y="84666"/>
                </a:lnTo>
                <a:lnTo>
                  <a:pt x="762000" y="84666"/>
                </a:lnTo>
                <a:lnTo>
                  <a:pt x="728134" y="84666"/>
                </a:lnTo>
                <a:lnTo>
                  <a:pt x="685800" y="84666"/>
                </a:lnTo>
                <a:lnTo>
                  <a:pt x="651934" y="84666"/>
                </a:lnTo>
                <a:lnTo>
                  <a:pt x="618067" y="84666"/>
                </a:lnTo>
                <a:lnTo>
                  <a:pt x="575734" y="84666"/>
                </a:lnTo>
                <a:lnTo>
                  <a:pt x="533400" y="84666"/>
                </a:lnTo>
                <a:lnTo>
                  <a:pt x="499534" y="76200"/>
                </a:lnTo>
                <a:lnTo>
                  <a:pt x="457200" y="76200"/>
                </a:lnTo>
                <a:lnTo>
                  <a:pt x="423334" y="76200"/>
                </a:lnTo>
                <a:lnTo>
                  <a:pt x="389467" y="76200"/>
                </a:lnTo>
                <a:lnTo>
                  <a:pt x="355600" y="76200"/>
                </a:lnTo>
                <a:lnTo>
                  <a:pt x="321734" y="76200"/>
                </a:lnTo>
                <a:lnTo>
                  <a:pt x="287867" y="67733"/>
                </a:lnTo>
                <a:lnTo>
                  <a:pt x="254000" y="67733"/>
                </a:lnTo>
                <a:lnTo>
                  <a:pt x="228600" y="59266"/>
                </a:lnTo>
                <a:lnTo>
                  <a:pt x="203200" y="59266"/>
                </a:lnTo>
                <a:lnTo>
                  <a:pt x="177800" y="50800"/>
                </a:lnTo>
                <a:lnTo>
                  <a:pt x="152400" y="50800"/>
                </a:lnTo>
                <a:lnTo>
                  <a:pt x="135467" y="42333"/>
                </a:lnTo>
                <a:lnTo>
                  <a:pt x="118534" y="42333"/>
                </a:lnTo>
                <a:lnTo>
                  <a:pt x="101600" y="42333"/>
                </a:lnTo>
                <a:lnTo>
                  <a:pt x="93134" y="33866"/>
                </a:lnTo>
                <a:lnTo>
                  <a:pt x="84667" y="33866"/>
                </a:lnTo>
                <a:lnTo>
                  <a:pt x="84667" y="33866"/>
                </a:lnTo>
                <a:lnTo>
                  <a:pt x="84667" y="33866"/>
                </a:lnTo>
                <a:lnTo>
                  <a:pt x="84667" y="33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3" name="Freeform 1062"/>
          <p:cNvSpPr/>
          <p:nvPr/>
        </p:nvSpPr>
        <p:spPr>
          <a:xfrm>
            <a:off x="4707467" y="550333"/>
            <a:ext cx="2074334" cy="220135"/>
          </a:xfrm>
          <a:custGeom>
            <a:avLst/>
            <a:gdLst/>
            <a:ahLst/>
            <a:cxnLst/>
            <a:rect l="0" t="0" r="0" b="0"/>
            <a:pathLst>
              <a:path w="2074334" h="220135">
                <a:moveTo>
                  <a:pt x="0" y="42334"/>
                </a:moveTo>
                <a:lnTo>
                  <a:pt x="8466" y="42334"/>
                </a:lnTo>
                <a:lnTo>
                  <a:pt x="8466" y="33867"/>
                </a:lnTo>
                <a:lnTo>
                  <a:pt x="8466" y="33867"/>
                </a:lnTo>
                <a:lnTo>
                  <a:pt x="16933" y="25400"/>
                </a:lnTo>
                <a:lnTo>
                  <a:pt x="16933" y="16934"/>
                </a:lnTo>
                <a:lnTo>
                  <a:pt x="16933" y="8467"/>
                </a:lnTo>
                <a:lnTo>
                  <a:pt x="16933" y="8467"/>
                </a:lnTo>
                <a:lnTo>
                  <a:pt x="16933" y="0"/>
                </a:lnTo>
                <a:lnTo>
                  <a:pt x="16933" y="0"/>
                </a:lnTo>
                <a:lnTo>
                  <a:pt x="25400" y="0"/>
                </a:lnTo>
                <a:lnTo>
                  <a:pt x="25400" y="0"/>
                </a:lnTo>
                <a:lnTo>
                  <a:pt x="33866" y="8467"/>
                </a:lnTo>
                <a:lnTo>
                  <a:pt x="33866" y="16934"/>
                </a:lnTo>
                <a:lnTo>
                  <a:pt x="33866" y="25400"/>
                </a:lnTo>
                <a:lnTo>
                  <a:pt x="42333" y="42334"/>
                </a:lnTo>
                <a:lnTo>
                  <a:pt x="42333" y="50800"/>
                </a:lnTo>
                <a:lnTo>
                  <a:pt x="33866" y="67734"/>
                </a:lnTo>
                <a:lnTo>
                  <a:pt x="33866" y="76200"/>
                </a:lnTo>
                <a:lnTo>
                  <a:pt x="33866" y="93134"/>
                </a:lnTo>
                <a:lnTo>
                  <a:pt x="25400" y="110067"/>
                </a:lnTo>
                <a:lnTo>
                  <a:pt x="25400" y="118534"/>
                </a:lnTo>
                <a:lnTo>
                  <a:pt x="25400" y="127000"/>
                </a:lnTo>
                <a:lnTo>
                  <a:pt x="25400" y="143934"/>
                </a:lnTo>
                <a:lnTo>
                  <a:pt x="33866" y="152400"/>
                </a:lnTo>
                <a:lnTo>
                  <a:pt x="33866" y="160867"/>
                </a:lnTo>
                <a:lnTo>
                  <a:pt x="33866" y="169334"/>
                </a:lnTo>
                <a:lnTo>
                  <a:pt x="42333" y="177800"/>
                </a:lnTo>
                <a:lnTo>
                  <a:pt x="42333" y="186267"/>
                </a:lnTo>
                <a:lnTo>
                  <a:pt x="50800" y="194734"/>
                </a:lnTo>
                <a:lnTo>
                  <a:pt x="59266" y="194734"/>
                </a:lnTo>
                <a:lnTo>
                  <a:pt x="59266" y="203200"/>
                </a:lnTo>
                <a:lnTo>
                  <a:pt x="67733" y="203200"/>
                </a:lnTo>
                <a:lnTo>
                  <a:pt x="84666" y="203200"/>
                </a:lnTo>
                <a:lnTo>
                  <a:pt x="101600" y="203200"/>
                </a:lnTo>
                <a:lnTo>
                  <a:pt x="118533" y="203200"/>
                </a:lnTo>
                <a:lnTo>
                  <a:pt x="135466" y="203200"/>
                </a:lnTo>
                <a:lnTo>
                  <a:pt x="160866" y="203200"/>
                </a:lnTo>
                <a:lnTo>
                  <a:pt x="177800" y="194734"/>
                </a:lnTo>
                <a:lnTo>
                  <a:pt x="203200" y="194734"/>
                </a:lnTo>
                <a:lnTo>
                  <a:pt x="228600" y="194734"/>
                </a:lnTo>
                <a:lnTo>
                  <a:pt x="254000" y="186267"/>
                </a:lnTo>
                <a:lnTo>
                  <a:pt x="279400" y="186267"/>
                </a:lnTo>
                <a:lnTo>
                  <a:pt x="313266" y="186267"/>
                </a:lnTo>
                <a:lnTo>
                  <a:pt x="338666" y="177800"/>
                </a:lnTo>
                <a:lnTo>
                  <a:pt x="364066" y="177800"/>
                </a:lnTo>
                <a:lnTo>
                  <a:pt x="397933" y="177800"/>
                </a:lnTo>
                <a:lnTo>
                  <a:pt x="431800" y="177800"/>
                </a:lnTo>
                <a:lnTo>
                  <a:pt x="457200" y="169334"/>
                </a:lnTo>
                <a:lnTo>
                  <a:pt x="491066" y="169334"/>
                </a:lnTo>
                <a:lnTo>
                  <a:pt x="524933" y="169334"/>
                </a:lnTo>
                <a:lnTo>
                  <a:pt x="550333" y="169334"/>
                </a:lnTo>
                <a:lnTo>
                  <a:pt x="584200" y="169334"/>
                </a:lnTo>
                <a:lnTo>
                  <a:pt x="609600" y="169334"/>
                </a:lnTo>
                <a:lnTo>
                  <a:pt x="643466" y="169334"/>
                </a:lnTo>
                <a:lnTo>
                  <a:pt x="677333" y="169334"/>
                </a:lnTo>
                <a:lnTo>
                  <a:pt x="711200" y="169334"/>
                </a:lnTo>
                <a:lnTo>
                  <a:pt x="745066" y="169334"/>
                </a:lnTo>
                <a:lnTo>
                  <a:pt x="770466" y="169334"/>
                </a:lnTo>
                <a:lnTo>
                  <a:pt x="812800" y="169334"/>
                </a:lnTo>
                <a:lnTo>
                  <a:pt x="846666" y="169334"/>
                </a:lnTo>
                <a:lnTo>
                  <a:pt x="872066" y="169334"/>
                </a:lnTo>
                <a:lnTo>
                  <a:pt x="905933" y="169334"/>
                </a:lnTo>
                <a:lnTo>
                  <a:pt x="931333" y="169334"/>
                </a:lnTo>
                <a:lnTo>
                  <a:pt x="956733" y="169334"/>
                </a:lnTo>
                <a:lnTo>
                  <a:pt x="990600" y="169334"/>
                </a:lnTo>
                <a:lnTo>
                  <a:pt x="1016000" y="169334"/>
                </a:lnTo>
                <a:lnTo>
                  <a:pt x="1049866" y="177800"/>
                </a:lnTo>
                <a:lnTo>
                  <a:pt x="1075266" y="177800"/>
                </a:lnTo>
                <a:lnTo>
                  <a:pt x="1100666" y="177800"/>
                </a:lnTo>
                <a:lnTo>
                  <a:pt x="1134533" y="177800"/>
                </a:lnTo>
                <a:lnTo>
                  <a:pt x="1159933" y="177800"/>
                </a:lnTo>
                <a:lnTo>
                  <a:pt x="1185333" y="186267"/>
                </a:lnTo>
                <a:lnTo>
                  <a:pt x="1210733" y="186267"/>
                </a:lnTo>
                <a:lnTo>
                  <a:pt x="1236133" y="186267"/>
                </a:lnTo>
                <a:lnTo>
                  <a:pt x="1261533" y="186267"/>
                </a:lnTo>
                <a:lnTo>
                  <a:pt x="1286933" y="186267"/>
                </a:lnTo>
                <a:lnTo>
                  <a:pt x="1303866" y="186267"/>
                </a:lnTo>
                <a:lnTo>
                  <a:pt x="1329266" y="186267"/>
                </a:lnTo>
                <a:lnTo>
                  <a:pt x="1354666" y="186267"/>
                </a:lnTo>
                <a:lnTo>
                  <a:pt x="1380066" y="194734"/>
                </a:lnTo>
                <a:lnTo>
                  <a:pt x="1405466" y="194734"/>
                </a:lnTo>
                <a:lnTo>
                  <a:pt x="1430866" y="194734"/>
                </a:lnTo>
                <a:lnTo>
                  <a:pt x="1456266" y="194734"/>
                </a:lnTo>
                <a:lnTo>
                  <a:pt x="1473200" y="194734"/>
                </a:lnTo>
                <a:lnTo>
                  <a:pt x="1498600" y="194734"/>
                </a:lnTo>
                <a:lnTo>
                  <a:pt x="1515533" y="203200"/>
                </a:lnTo>
                <a:lnTo>
                  <a:pt x="1532466" y="203200"/>
                </a:lnTo>
                <a:lnTo>
                  <a:pt x="1557866" y="203200"/>
                </a:lnTo>
                <a:lnTo>
                  <a:pt x="1574800" y="203200"/>
                </a:lnTo>
                <a:lnTo>
                  <a:pt x="1591733" y="203200"/>
                </a:lnTo>
                <a:lnTo>
                  <a:pt x="1617133" y="203200"/>
                </a:lnTo>
                <a:lnTo>
                  <a:pt x="1634066" y="203200"/>
                </a:lnTo>
                <a:lnTo>
                  <a:pt x="1642533" y="203200"/>
                </a:lnTo>
                <a:lnTo>
                  <a:pt x="1667933" y="203200"/>
                </a:lnTo>
                <a:lnTo>
                  <a:pt x="1676400" y="203200"/>
                </a:lnTo>
                <a:lnTo>
                  <a:pt x="1693333" y="203200"/>
                </a:lnTo>
                <a:lnTo>
                  <a:pt x="1710266" y="203200"/>
                </a:lnTo>
                <a:lnTo>
                  <a:pt x="1727200" y="203200"/>
                </a:lnTo>
                <a:lnTo>
                  <a:pt x="1744133" y="203200"/>
                </a:lnTo>
                <a:lnTo>
                  <a:pt x="1752600" y="203200"/>
                </a:lnTo>
                <a:lnTo>
                  <a:pt x="1769533" y="203200"/>
                </a:lnTo>
                <a:lnTo>
                  <a:pt x="1786466" y="203200"/>
                </a:lnTo>
                <a:lnTo>
                  <a:pt x="1794933" y="203200"/>
                </a:lnTo>
                <a:lnTo>
                  <a:pt x="1811867" y="203200"/>
                </a:lnTo>
                <a:lnTo>
                  <a:pt x="1828800" y="211667"/>
                </a:lnTo>
                <a:lnTo>
                  <a:pt x="1837266" y="211667"/>
                </a:lnTo>
                <a:lnTo>
                  <a:pt x="1854200" y="211667"/>
                </a:lnTo>
                <a:lnTo>
                  <a:pt x="1871133" y="211667"/>
                </a:lnTo>
                <a:lnTo>
                  <a:pt x="1888067" y="211667"/>
                </a:lnTo>
                <a:lnTo>
                  <a:pt x="1896533" y="211667"/>
                </a:lnTo>
                <a:lnTo>
                  <a:pt x="1913466" y="220134"/>
                </a:lnTo>
                <a:lnTo>
                  <a:pt x="1921933" y="220134"/>
                </a:lnTo>
                <a:lnTo>
                  <a:pt x="1938866" y="220134"/>
                </a:lnTo>
                <a:lnTo>
                  <a:pt x="1955799" y="220134"/>
                </a:lnTo>
                <a:lnTo>
                  <a:pt x="1964267" y="220134"/>
                </a:lnTo>
                <a:lnTo>
                  <a:pt x="1981200" y="220134"/>
                </a:lnTo>
                <a:lnTo>
                  <a:pt x="1989666" y="220134"/>
                </a:lnTo>
                <a:lnTo>
                  <a:pt x="1998133" y="220134"/>
                </a:lnTo>
                <a:lnTo>
                  <a:pt x="2006600" y="220134"/>
                </a:lnTo>
                <a:lnTo>
                  <a:pt x="2015066" y="220134"/>
                </a:lnTo>
                <a:lnTo>
                  <a:pt x="2023533" y="220134"/>
                </a:lnTo>
                <a:lnTo>
                  <a:pt x="2031999" y="211667"/>
                </a:lnTo>
                <a:lnTo>
                  <a:pt x="2031999" y="211667"/>
                </a:lnTo>
                <a:lnTo>
                  <a:pt x="2040467" y="203200"/>
                </a:lnTo>
                <a:lnTo>
                  <a:pt x="2048933" y="203200"/>
                </a:lnTo>
                <a:lnTo>
                  <a:pt x="2048933" y="194734"/>
                </a:lnTo>
                <a:lnTo>
                  <a:pt x="2048933" y="186267"/>
                </a:lnTo>
                <a:lnTo>
                  <a:pt x="2057400" y="186267"/>
                </a:lnTo>
                <a:lnTo>
                  <a:pt x="2057400" y="177800"/>
                </a:lnTo>
                <a:lnTo>
                  <a:pt x="2065866" y="169334"/>
                </a:lnTo>
                <a:lnTo>
                  <a:pt x="2065866" y="160867"/>
                </a:lnTo>
                <a:lnTo>
                  <a:pt x="2065866" y="152400"/>
                </a:lnTo>
                <a:lnTo>
                  <a:pt x="2074333" y="143934"/>
                </a:lnTo>
                <a:lnTo>
                  <a:pt x="2074333" y="127000"/>
                </a:lnTo>
                <a:lnTo>
                  <a:pt x="2074333" y="118534"/>
                </a:lnTo>
                <a:lnTo>
                  <a:pt x="2074333" y="110067"/>
                </a:lnTo>
                <a:lnTo>
                  <a:pt x="2074333" y="101600"/>
                </a:lnTo>
                <a:lnTo>
                  <a:pt x="2074333" y="93134"/>
                </a:lnTo>
                <a:lnTo>
                  <a:pt x="2074333" y="93134"/>
                </a:lnTo>
                <a:lnTo>
                  <a:pt x="2074333" y="76200"/>
                </a:lnTo>
                <a:lnTo>
                  <a:pt x="2065866" y="76200"/>
                </a:lnTo>
                <a:lnTo>
                  <a:pt x="2065866" y="67734"/>
                </a:lnTo>
                <a:lnTo>
                  <a:pt x="2065866" y="67734"/>
                </a:lnTo>
                <a:lnTo>
                  <a:pt x="2065866" y="59267"/>
                </a:lnTo>
                <a:lnTo>
                  <a:pt x="2065866" y="59267"/>
                </a:lnTo>
                <a:lnTo>
                  <a:pt x="2065866" y="59267"/>
                </a:lnTo>
                <a:lnTo>
                  <a:pt x="2065866" y="59267"/>
                </a:lnTo>
                <a:lnTo>
                  <a:pt x="2065866" y="59267"/>
                </a:lnTo>
                <a:lnTo>
                  <a:pt x="2065866" y="59267"/>
                </a:lnTo>
                <a:lnTo>
                  <a:pt x="2057400" y="59267"/>
                </a:lnTo>
                <a:lnTo>
                  <a:pt x="2057400" y="592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4" name="Freeform 1063"/>
          <p:cNvSpPr/>
          <p:nvPr/>
        </p:nvSpPr>
        <p:spPr>
          <a:xfrm>
            <a:off x="169333" y="2286000"/>
            <a:ext cx="4301068" cy="863601"/>
          </a:xfrm>
          <a:custGeom>
            <a:avLst/>
            <a:gdLst/>
            <a:ahLst/>
            <a:cxnLst/>
            <a:rect l="0" t="0" r="0" b="0"/>
            <a:pathLst>
              <a:path w="4301068" h="863601">
                <a:moveTo>
                  <a:pt x="609600" y="0"/>
                </a:moveTo>
                <a:lnTo>
                  <a:pt x="609600" y="8467"/>
                </a:lnTo>
                <a:lnTo>
                  <a:pt x="601134" y="8467"/>
                </a:lnTo>
                <a:lnTo>
                  <a:pt x="592667" y="8467"/>
                </a:lnTo>
                <a:lnTo>
                  <a:pt x="575734" y="8467"/>
                </a:lnTo>
                <a:lnTo>
                  <a:pt x="558800" y="16933"/>
                </a:lnTo>
                <a:lnTo>
                  <a:pt x="550334" y="16933"/>
                </a:lnTo>
                <a:lnTo>
                  <a:pt x="533400" y="16933"/>
                </a:lnTo>
                <a:lnTo>
                  <a:pt x="524934" y="16933"/>
                </a:lnTo>
                <a:lnTo>
                  <a:pt x="508000" y="16933"/>
                </a:lnTo>
                <a:lnTo>
                  <a:pt x="499534" y="16933"/>
                </a:lnTo>
                <a:lnTo>
                  <a:pt x="482600" y="16933"/>
                </a:lnTo>
                <a:lnTo>
                  <a:pt x="465667" y="25400"/>
                </a:lnTo>
                <a:lnTo>
                  <a:pt x="448734" y="25400"/>
                </a:lnTo>
                <a:lnTo>
                  <a:pt x="431800" y="25400"/>
                </a:lnTo>
                <a:lnTo>
                  <a:pt x="414867" y="25400"/>
                </a:lnTo>
                <a:lnTo>
                  <a:pt x="397934" y="25400"/>
                </a:lnTo>
                <a:lnTo>
                  <a:pt x="389467" y="25400"/>
                </a:lnTo>
                <a:lnTo>
                  <a:pt x="372534" y="33867"/>
                </a:lnTo>
                <a:lnTo>
                  <a:pt x="355600" y="33867"/>
                </a:lnTo>
                <a:lnTo>
                  <a:pt x="338667" y="33867"/>
                </a:lnTo>
                <a:lnTo>
                  <a:pt x="330200" y="33867"/>
                </a:lnTo>
                <a:lnTo>
                  <a:pt x="304800" y="33867"/>
                </a:lnTo>
                <a:lnTo>
                  <a:pt x="296334" y="33867"/>
                </a:lnTo>
                <a:lnTo>
                  <a:pt x="279400" y="42333"/>
                </a:lnTo>
                <a:lnTo>
                  <a:pt x="262467" y="42333"/>
                </a:lnTo>
                <a:lnTo>
                  <a:pt x="245534" y="42333"/>
                </a:lnTo>
                <a:lnTo>
                  <a:pt x="228600" y="50800"/>
                </a:lnTo>
                <a:lnTo>
                  <a:pt x="211667" y="50800"/>
                </a:lnTo>
                <a:lnTo>
                  <a:pt x="194734" y="50800"/>
                </a:lnTo>
                <a:lnTo>
                  <a:pt x="186267" y="50800"/>
                </a:lnTo>
                <a:lnTo>
                  <a:pt x="169334" y="59267"/>
                </a:lnTo>
                <a:lnTo>
                  <a:pt x="160867" y="59267"/>
                </a:lnTo>
                <a:lnTo>
                  <a:pt x="143934" y="59267"/>
                </a:lnTo>
                <a:lnTo>
                  <a:pt x="127000" y="59267"/>
                </a:lnTo>
                <a:lnTo>
                  <a:pt x="118534" y="59267"/>
                </a:lnTo>
                <a:lnTo>
                  <a:pt x="101600" y="67733"/>
                </a:lnTo>
                <a:lnTo>
                  <a:pt x="93134" y="67733"/>
                </a:lnTo>
                <a:lnTo>
                  <a:pt x="84667" y="67733"/>
                </a:lnTo>
                <a:lnTo>
                  <a:pt x="67734" y="67733"/>
                </a:lnTo>
                <a:lnTo>
                  <a:pt x="59267" y="67733"/>
                </a:lnTo>
                <a:lnTo>
                  <a:pt x="59267" y="76200"/>
                </a:lnTo>
                <a:lnTo>
                  <a:pt x="50800" y="76200"/>
                </a:lnTo>
                <a:lnTo>
                  <a:pt x="42334" y="76200"/>
                </a:lnTo>
                <a:lnTo>
                  <a:pt x="33867" y="84667"/>
                </a:lnTo>
                <a:lnTo>
                  <a:pt x="33867" y="93133"/>
                </a:lnTo>
                <a:lnTo>
                  <a:pt x="33867" y="93133"/>
                </a:lnTo>
                <a:lnTo>
                  <a:pt x="25400" y="93133"/>
                </a:lnTo>
                <a:lnTo>
                  <a:pt x="25400" y="101600"/>
                </a:lnTo>
                <a:lnTo>
                  <a:pt x="25400" y="110067"/>
                </a:lnTo>
                <a:lnTo>
                  <a:pt x="16934" y="118533"/>
                </a:lnTo>
                <a:lnTo>
                  <a:pt x="16934" y="127000"/>
                </a:lnTo>
                <a:lnTo>
                  <a:pt x="16934" y="135467"/>
                </a:lnTo>
                <a:lnTo>
                  <a:pt x="8467" y="143933"/>
                </a:lnTo>
                <a:lnTo>
                  <a:pt x="8467" y="152400"/>
                </a:lnTo>
                <a:lnTo>
                  <a:pt x="8467" y="169333"/>
                </a:lnTo>
                <a:lnTo>
                  <a:pt x="8467" y="177800"/>
                </a:lnTo>
                <a:lnTo>
                  <a:pt x="8467" y="186267"/>
                </a:lnTo>
                <a:lnTo>
                  <a:pt x="8467" y="203200"/>
                </a:lnTo>
                <a:lnTo>
                  <a:pt x="0" y="220133"/>
                </a:lnTo>
                <a:lnTo>
                  <a:pt x="0" y="228600"/>
                </a:lnTo>
                <a:lnTo>
                  <a:pt x="0" y="245533"/>
                </a:lnTo>
                <a:lnTo>
                  <a:pt x="0" y="254000"/>
                </a:lnTo>
                <a:lnTo>
                  <a:pt x="0" y="270933"/>
                </a:lnTo>
                <a:lnTo>
                  <a:pt x="0" y="279400"/>
                </a:lnTo>
                <a:lnTo>
                  <a:pt x="0" y="296333"/>
                </a:lnTo>
                <a:lnTo>
                  <a:pt x="0" y="313267"/>
                </a:lnTo>
                <a:lnTo>
                  <a:pt x="0" y="321733"/>
                </a:lnTo>
                <a:lnTo>
                  <a:pt x="0" y="338667"/>
                </a:lnTo>
                <a:lnTo>
                  <a:pt x="0" y="355600"/>
                </a:lnTo>
                <a:lnTo>
                  <a:pt x="0" y="364067"/>
                </a:lnTo>
                <a:lnTo>
                  <a:pt x="8467" y="381000"/>
                </a:lnTo>
                <a:lnTo>
                  <a:pt x="8467" y="389467"/>
                </a:lnTo>
                <a:lnTo>
                  <a:pt x="8467" y="406400"/>
                </a:lnTo>
                <a:lnTo>
                  <a:pt x="8467" y="414867"/>
                </a:lnTo>
                <a:lnTo>
                  <a:pt x="8467" y="431800"/>
                </a:lnTo>
                <a:lnTo>
                  <a:pt x="8467" y="440267"/>
                </a:lnTo>
                <a:lnTo>
                  <a:pt x="8467" y="457200"/>
                </a:lnTo>
                <a:lnTo>
                  <a:pt x="8467" y="474133"/>
                </a:lnTo>
                <a:lnTo>
                  <a:pt x="8467" y="482600"/>
                </a:lnTo>
                <a:lnTo>
                  <a:pt x="8467" y="499533"/>
                </a:lnTo>
                <a:lnTo>
                  <a:pt x="8467" y="508000"/>
                </a:lnTo>
                <a:lnTo>
                  <a:pt x="8467" y="524933"/>
                </a:lnTo>
                <a:lnTo>
                  <a:pt x="16934" y="533400"/>
                </a:lnTo>
                <a:lnTo>
                  <a:pt x="16934" y="550333"/>
                </a:lnTo>
                <a:lnTo>
                  <a:pt x="16934" y="558800"/>
                </a:lnTo>
                <a:lnTo>
                  <a:pt x="16934" y="575733"/>
                </a:lnTo>
                <a:lnTo>
                  <a:pt x="25400" y="584200"/>
                </a:lnTo>
                <a:lnTo>
                  <a:pt x="25400" y="601133"/>
                </a:lnTo>
                <a:lnTo>
                  <a:pt x="25400" y="609600"/>
                </a:lnTo>
                <a:lnTo>
                  <a:pt x="25400" y="626533"/>
                </a:lnTo>
                <a:lnTo>
                  <a:pt x="33867" y="635000"/>
                </a:lnTo>
                <a:lnTo>
                  <a:pt x="33867" y="651933"/>
                </a:lnTo>
                <a:lnTo>
                  <a:pt x="33867" y="660400"/>
                </a:lnTo>
                <a:lnTo>
                  <a:pt x="33867" y="677333"/>
                </a:lnTo>
                <a:lnTo>
                  <a:pt x="42334" y="694267"/>
                </a:lnTo>
                <a:lnTo>
                  <a:pt x="42334" y="702733"/>
                </a:lnTo>
                <a:lnTo>
                  <a:pt x="42334" y="719667"/>
                </a:lnTo>
                <a:lnTo>
                  <a:pt x="50800" y="728133"/>
                </a:lnTo>
                <a:lnTo>
                  <a:pt x="50800" y="736600"/>
                </a:lnTo>
                <a:lnTo>
                  <a:pt x="50800" y="753533"/>
                </a:lnTo>
                <a:lnTo>
                  <a:pt x="59267" y="762000"/>
                </a:lnTo>
                <a:lnTo>
                  <a:pt x="59267" y="778933"/>
                </a:lnTo>
                <a:lnTo>
                  <a:pt x="59267" y="787400"/>
                </a:lnTo>
                <a:lnTo>
                  <a:pt x="59267" y="795867"/>
                </a:lnTo>
                <a:lnTo>
                  <a:pt x="67734" y="804333"/>
                </a:lnTo>
                <a:lnTo>
                  <a:pt x="67734" y="812800"/>
                </a:lnTo>
                <a:lnTo>
                  <a:pt x="67734" y="821267"/>
                </a:lnTo>
                <a:lnTo>
                  <a:pt x="67734" y="829733"/>
                </a:lnTo>
                <a:lnTo>
                  <a:pt x="76200" y="838200"/>
                </a:lnTo>
                <a:lnTo>
                  <a:pt x="76200" y="846667"/>
                </a:lnTo>
                <a:lnTo>
                  <a:pt x="76200" y="846667"/>
                </a:lnTo>
                <a:lnTo>
                  <a:pt x="76200" y="855133"/>
                </a:lnTo>
                <a:lnTo>
                  <a:pt x="84667" y="855133"/>
                </a:lnTo>
                <a:lnTo>
                  <a:pt x="84667" y="855133"/>
                </a:lnTo>
                <a:lnTo>
                  <a:pt x="84667" y="863600"/>
                </a:lnTo>
                <a:lnTo>
                  <a:pt x="84667" y="863600"/>
                </a:lnTo>
                <a:lnTo>
                  <a:pt x="84667" y="863600"/>
                </a:lnTo>
                <a:lnTo>
                  <a:pt x="93134" y="863600"/>
                </a:lnTo>
                <a:lnTo>
                  <a:pt x="93134" y="855133"/>
                </a:lnTo>
                <a:lnTo>
                  <a:pt x="93134" y="855133"/>
                </a:lnTo>
                <a:lnTo>
                  <a:pt x="93134" y="855133"/>
                </a:lnTo>
                <a:lnTo>
                  <a:pt x="101600" y="855133"/>
                </a:lnTo>
                <a:lnTo>
                  <a:pt x="101600" y="846667"/>
                </a:lnTo>
                <a:lnTo>
                  <a:pt x="110067" y="846667"/>
                </a:lnTo>
                <a:lnTo>
                  <a:pt x="110067" y="846667"/>
                </a:lnTo>
                <a:lnTo>
                  <a:pt x="118534" y="838200"/>
                </a:lnTo>
                <a:lnTo>
                  <a:pt x="127000" y="838200"/>
                </a:lnTo>
                <a:lnTo>
                  <a:pt x="127000" y="829733"/>
                </a:lnTo>
                <a:lnTo>
                  <a:pt x="135467" y="829733"/>
                </a:lnTo>
                <a:lnTo>
                  <a:pt x="143934" y="829733"/>
                </a:lnTo>
                <a:lnTo>
                  <a:pt x="143934" y="829733"/>
                </a:lnTo>
                <a:lnTo>
                  <a:pt x="160867" y="829733"/>
                </a:lnTo>
                <a:lnTo>
                  <a:pt x="160867" y="829733"/>
                </a:lnTo>
                <a:lnTo>
                  <a:pt x="169334" y="821267"/>
                </a:lnTo>
                <a:lnTo>
                  <a:pt x="177800" y="821267"/>
                </a:lnTo>
                <a:lnTo>
                  <a:pt x="186267" y="821267"/>
                </a:lnTo>
                <a:lnTo>
                  <a:pt x="194734" y="821267"/>
                </a:lnTo>
                <a:lnTo>
                  <a:pt x="211667" y="821267"/>
                </a:lnTo>
                <a:lnTo>
                  <a:pt x="220134" y="821267"/>
                </a:lnTo>
                <a:lnTo>
                  <a:pt x="228600" y="821267"/>
                </a:lnTo>
                <a:lnTo>
                  <a:pt x="237067" y="821267"/>
                </a:lnTo>
                <a:lnTo>
                  <a:pt x="245534" y="821267"/>
                </a:lnTo>
                <a:lnTo>
                  <a:pt x="262467" y="812800"/>
                </a:lnTo>
                <a:lnTo>
                  <a:pt x="270934" y="812800"/>
                </a:lnTo>
                <a:lnTo>
                  <a:pt x="287867" y="812800"/>
                </a:lnTo>
                <a:lnTo>
                  <a:pt x="296334" y="812800"/>
                </a:lnTo>
                <a:lnTo>
                  <a:pt x="313267" y="812800"/>
                </a:lnTo>
                <a:lnTo>
                  <a:pt x="330200" y="812800"/>
                </a:lnTo>
                <a:lnTo>
                  <a:pt x="338667" y="804333"/>
                </a:lnTo>
                <a:lnTo>
                  <a:pt x="355600" y="804333"/>
                </a:lnTo>
                <a:lnTo>
                  <a:pt x="364067" y="804333"/>
                </a:lnTo>
                <a:lnTo>
                  <a:pt x="381000" y="804333"/>
                </a:lnTo>
                <a:lnTo>
                  <a:pt x="397934" y="804333"/>
                </a:lnTo>
                <a:lnTo>
                  <a:pt x="406400" y="804333"/>
                </a:lnTo>
                <a:lnTo>
                  <a:pt x="423334" y="804333"/>
                </a:lnTo>
                <a:lnTo>
                  <a:pt x="440267" y="804333"/>
                </a:lnTo>
                <a:lnTo>
                  <a:pt x="457200" y="795867"/>
                </a:lnTo>
                <a:lnTo>
                  <a:pt x="465667" y="795867"/>
                </a:lnTo>
                <a:lnTo>
                  <a:pt x="482600" y="795867"/>
                </a:lnTo>
                <a:lnTo>
                  <a:pt x="499534" y="795867"/>
                </a:lnTo>
                <a:lnTo>
                  <a:pt x="508000" y="795867"/>
                </a:lnTo>
                <a:lnTo>
                  <a:pt x="524934" y="795867"/>
                </a:lnTo>
                <a:lnTo>
                  <a:pt x="541867" y="795867"/>
                </a:lnTo>
                <a:lnTo>
                  <a:pt x="550334" y="795867"/>
                </a:lnTo>
                <a:lnTo>
                  <a:pt x="567267" y="795867"/>
                </a:lnTo>
                <a:lnTo>
                  <a:pt x="575734" y="795867"/>
                </a:lnTo>
                <a:lnTo>
                  <a:pt x="592667" y="795867"/>
                </a:lnTo>
                <a:lnTo>
                  <a:pt x="601134" y="795867"/>
                </a:lnTo>
                <a:lnTo>
                  <a:pt x="618067" y="795867"/>
                </a:lnTo>
                <a:lnTo>
                  <a:pt x="626534" y="795867"/>
                </a:lnTo>
                <a:lnTo>
                  <a:pt x="643467" y="795867"/>
                </a:lnTo>
                <a:lnTo>
                  <a:pt x="660400" y="804333"/>
                </a:lnTo>
                <a:lnTo>
                  <a:pt x="677334" y="804333"/>
                </a:lnTo>
                <a:lnTo>
                  <a:pt x="685800" y="804333"/>
                </a:lnTo>
                <a:lnTo>
                  <a:pt x="702734" y="804333"/>
                </a:lnTo>
                <a:lnTo>
                  <a:pt x="719667" y="804333"/>
                </a:lnTo>
                <a:lnTo>
                  <a:pt x="736600" y="804333"/>
                </a:lnTo>
                <a:lnTo>
                  <a:pt x="745067" y="804333"/>
                </a:lnTo>
                <a:lnTo>
                  <a:pt x="762000" y="795867"/>
                </a:lnTo>
                <a:lnTo>
                  <a:pt x="778934" y="795867"/>
                </a:lnTo>
                <a:lnTo>
                  <a:pt x="795867" y="795867"/>
                </a:lnTo>
                <a:lnTo>
                  <a:pt x="812800" y="795867"/>
                </a:lnTo>
                <a:lnTo>
                  <a:pt x="829734" y="795867"/>
                </a:lnTo>
                <a:lnTo>
                  <a:pt x="846667" y="795867"/>
                </a:lnTo>
                <a:lnTo>
                  <a:pt x="863600" y="795867"/>
                </a:lnTo>
                <a:lnTo>
                  <a:pt x="880534" y="787400"/>
                </a:lnTo>
                <a:lnTo>
                  <a:pt x="897467" y="787400"/>
                </a:lnTo>
                <a:lnTo>
                  <a:pt x="914400" y="787400"/>
                </a:lnTo>
                <a:lnTo>
                  <a:pt x="931334" y="787400"/>
                </a:lnTo>
                <a:lnTo>
                  <a:pt x="948267" y="778933"/>
                </a:lnTo>
                <a:lnTo>
                  <a:pt x="965200" y="778933"/>
                </a:lnTo>
                <a:lnTo>
                  <a:pt x="982134" y="778933"/>
                </a:lnTo>
                <a:lnTo>
                  <a:pt x="999067" y="778933"/>
                </a:lnTo>
                <a:lnTo>
                  <a:pt x="1016000" y="778933"/>
                </a:lnTo>
                <a:lnTo>
                  <a:pt x="1032934" y="778933"/>
                </a:lnTo>
                <a:lnTo>
                  <a:pt x="1049867" y="778933"/>
                </a:lnTo>
                <a:lnTo>
                  <a:pt x="1066800" y="778933"/>
                </a:lnTo>
                <a:lnTo>
                  <a:pt x="1092200" y="778933"/>
                </a:lnTo>
                <a:lnTo>
                  <a:pt x="1109134" y="778933"/>
                </a:lnTo>
                <a:lnTo>
                  <a:pt x="1126067" y="778933"/>
                </a:lnTo>
                <a:lnTo>
                  <a:pt x="1143000" y="778933"/>
                </a:lnTo>
                <a:lnTo>
                  <a:pt x="1159934" y="778933"/>
                </a:lnTo>
                <a:lnTo>
                  <a:pt x="1176867" y="778933"/>
                </a:lnTo>
                <a:lnTo>
                  <a:pt x="1202267" y="778933"/>
                </a:lnTo>
                <a:lnTo>
                  <a:pt x="1219200" y="778933"/>
                </a:lnTo>
                <a:lnTo>
                  <a:pt x="1236134" y="778933"/>
                </a:lnTo>
                <a:lnTo>
                  <a:pt x="1261534" y="778933"/>
                </a:lnTo>
                <a:lnTo>
                  <a:pt x="1278467" y="778933"/>
                </a:lnTo>
                <a:lnTo>
                  <a:pt x="1303867" y="778933"/>
                </a:lnTo>
                <a:lnTo>
                  <a:pt x="1320800" y="778933"/>
                </a:lnTo>
                <a:lnTo>
                  <a:pt x="1337734" y="778933"/>
                </a:lnTo>
                <a:lnTo>
                  <a:pt x="1363134" y="778933"/>
                </a:lnTo>
                <a:lnTo>
                  <a:pt x="1380067" y="778933"/>
                </a:lnTo>
                <a:lnTo>
                  <a:pt x="1405467" y="778933"/>
                </a:lnTo>
                <a:lnTo>
                  <a:pt x="1422400" y="778933"/>
                </a:lnTo>
                <a:lnTo>
                  <a:pt x="1447800" y="778933"/>
                </a:lnTo>
                <a:lnTo>
                  <a:pt x="1473200" y="778933"/>
                </a:lnTo>
                <a:lnTo>
                  <a:pt x="1490134" y="778933"/>
                </a:lnTo>
                <a:lnTo>
                  <a:pt x="1515534" y="778933"/>
                </a:lnTo>
                <a:lnTo>
                  <a:pt x="1540934" y="778933"/>
                </a:lnTo>
                <a:lnTo>
                  <a:pt x="1557867" y="778933"/>
                </a:lnTo>
                <a:lnTo>
                  <a:pt x="1583267" y="778933"/>
                </a:lnTo>
                <a:lnTo>
                  <a:pt x="1608667" y="770467"/>
                </a:lnTo>
                <a:lnTo>
                  <a:pt x="1634067" y="770467"/>
                </a:lnTo>
                <a:lnTo>
                  <a:pt x="1651000" y="770467"/>
                </a:lnTo>
                <a:lnTo>
                  <a:pt x="1676400" y="770467"/>
                </a:lnTo>
                <a:lnTo>
                  <a:pt x="1701800" y="770467"/>
                </a:lnTo>
                <a:lnTo>
                  <a:pt x="1727200" y="770467"/>
                </a:lnTo>
                <a:lnTo>
                  <a:pt x="1752600" y="770467"/>
                </a:lnTo>
                <a:lnTo>
                  <a:pt x="1778000" y="770467"/>
                </a:lnTo>
                <a:lnTo>
                  <a:pt x="1803400" y="762000"/>
                </a:lnTo>
                <a:lnTo>
                  <a:pt x="1828800" y="762000"/>
                </a:lnTo>
                <a:lnTo>
                  <a:pt x="1854200" y="762000"/>
                </a:lnTo>
                <a:lnTo>
                  <a:pt x="1879600" y="762000"/>
                </a:lnTo>
                <a:lnTo>
                  <a:pt x="1905000" y="762000"/>
                </a:lnTo>
                <a:lnTo>
                  <a:pt x="1930400" y="753533"/>
                </a:lnTo>
                <a:lnTo>
                  <a:pt x="1955800" y="753533"/>
                </a:lnTo>
                <a:lnTo>
                  <a:pt x="1981200" y="753533"/>
                </a:lnTo>
                <a:lnTo>
                  <a:pt x="2006600" y="753533"/>
                </a:lnTo>
                <a:lnTo>
                  <a:pt x="2032000" y="753533"/>
                </a:lnTo>
                <a:lnTo>
                  <a:pt x="2057400" y="753533"/>
                </a:lnTo>
                <a:lnTo>
                  <a:pt x="2082800" y="753533"/>
                </a:lnTo>
                <a:lnTo>
                  <a:pt x="2108200" y="753533"/>
                </a:lnTo>
                <a:lnTo>
                  <a:pt x="2133600" y="753533"/>
                </a:lnTo>
                <a:lnTo>
                  <a:pt x="2159000" y="753533"/>
                </a:lnTo>
                <a:lnTo>
                  <a:pt x="2184400" y="753533"/>
                </a:lnTo>
                <a:lnTo>
                  <a:pt x="2209800" y="753533"/>
                </a:lnTo>
                <a:lnTo>
                  <a:pt x="2243667" y="753533"/>
                </a:lnTo>
                <a:lnTo>
                  <a:pt x="2269067" y="753533"/>
                </a:lnTo>
                <a:lnTo>
                  <a:pt x="2294467" y="753533"/>
                </a:lnTo>
                <a:lnTo>
                  <a:pt x="2319867" y="753533"/>
                </a:lnTo>
                <a:lnTo>
                  <a:pt x="2345267" y="753533"/>
                </a:lnTo>
                <a:lnTo>
                  <a:pt x="2379134" y="753533"/>
                </a:lnTo>
                <a:lnTo>
                  <a:pt x="2404534" y="753533"/>
                </a:lnTo>
                <a:lnTo>
                  <a:pt x="2429934" y="753533"/>
                </a:lnTo>
                <a:lnTo>
                  <a:pt x="2455334" y="753533"/>
                </a:lnTo>
                <a:lnTo>
                  <a:pt x="2480734" y="753533"/>
                </a:lnTo>
                <a:lnTo>
                  <a:pt x="2514600" y="753533"/>
                </a:lnTo>
                <a:lnTo>
                  <a:pt x="2540000" y="753533"/>
                </a:lnTo>
                <a:lnTo>
                  <a:pt x="2565400" y="753533"/>
                </a:lnTo>
                <a:lnTo>
                  <a:pt x="2590800" y="753533"/>
                </a:lnTo>
                <a:lnTo>
                  <a:pt x="2624667" y="753533"/>
                </a:lnTo>
                <a:lnTo>
                  <a:pt x="2650067" y="753533"/>
                </a:lnTo>
                <a:lnTo>
                  <a:pt x="2675467" y="753533"/>
                </a:lnTo>
                <a:lnTo>
                  <a:pt x="2700867" y="753533"/>
                </a:lnTo>
                <a:lnTo>
                  <a:pt x="2734734" y="753533"/>
                </a:lnTo>
                <a:lnTo>
                  <a:pt x="2760134" y="753533"/>
                </a:lnTo>
                <a:lnTo>
                  <a:pt x="2785534" y="753533"/>
                </a:lnTo>
                <a:lnTo>
                  <a:pt x="2810934" y="753533"/>
                </a:lnTo>
                <a:lnTo>
                  <a:pt x="2844800" y="753533"/>
                </a:lnTo>
                <a:lnTo>
                  <a:pt x="2870200" y="753533"/>
                </a:lnTo>
                <a:lnTo>
                  <a:pt x="2904067" y="753533"/>
                </a:lnTo>
                <a:lnTo>
                  <a:pt x="2929467" y="753533"/>
                </a:lnTo>
                <a:lnTo>
                  <a:pt x="2954867" y="753533"/>
                </a:lnTo>
                <a:lnTo>
                  <a:pt x="2988734" y="753533"/>
                </a:lnTo>
                <a:lnTo>
                  <a:pt x="3014134" y="753533"/>
                </a:lnTo>
                <a:lnTo>
                  <a:pt x="3039534" y="753533"/>
                </a:lnTo>
                <a:lnTo>
                  <a:pt x="3064934" y="753533"/>
                </a:lnTo>
                <a:lnTo>
                  <a:pt x="3098800" y="753533"/>
                </a:lnTo>
                <a:lnTo>
                  <a:pt x="3124200" y="753533"/>
                </a:lnTo>
                <a:lnTo>
                  <a:pt x="3149600" y="753533"/>
                </a:lnTo>
                <a:lnTo>
                  <a:pt x="3175000" y="753533"/>
                </a:lnTo>
                <a:lnTo>
                  <a:pt x="3208867" y="753533"/>
                </a:lnTo>
                <a:lnTo>
                  <a:pt x="3234267" y="753533"/>
                </a:lnTo>
                <a:lnTo>
                  <a:pt x="3259667" y="753533"/>
                </a:lnTo>
                <a:lnTo>
                  <a:pt x="3285067" y="753533"/>
                </a:lnTo>
                <a:lnTo>
                  <a:pt x="3310467" y="762000"/>
                </a:lnTo>
                <a:lnTo>
                  <a:pt x="3335867" y="762000"/>
                </a:lnTo>
                <a:lnTo>
                  <a:pt x="3361267" y="762000"/>
                </a:lnTo>
                <a:lnTo>
                  <a:pt x="3386667" y="762000"/>
                </a:lnTo>
                <a:lnTo>
                  <a:pt x="3412067" y="762000"/>
                </a:lnTo>
                <a:lnTo>
                  <a:pt x="3437467" y="762000"/>
                </a:lnTo>
                <a:lnTo>
                  <a:pt x="3462867" y="762000"/>
                </a:lnTo>
                <a:lnTo>
                  <a:pt x="3488267" y="762000"/>
                </a:lnTo>
                <a:lnTo>
                  <a:pt x="3505200" y="762000"/>
                </a:lnTo>
                <a:lnTo>
                  <a:pt x="3530600" y="762000"/>
                </a:lnTo>
                <a:lnTo>
                  <a:pt x="3556000" y="762000"/>
                </a:lnTo>
                <a:lnTo>
                  <a:pt x="3572934" y="762000"/>
                </a:lnTo>
                <a:lnTo>
                  <a:pt x="3598334" y="762000"/>
                </a:lnTo>
                <a:lnTo>
                  <a:pt x="3615267" y="762000"/>
                </a:lnTo>
                <a:lnTo>
                  <a:pt x="3640667" y="762000"/>
                </a:lnTo>
                <a:lnTo>
                  <a:pt x="3657600" y="762000"/>
                </a:lnTo>
                <a:lnTo>
                  <a:pt x="3683000" y="762000"/>
                </a:lnTo>
                <a:lnTo>
                  <a:pt x="3699934" y="762000"/>
                </a:lnTo>
                <a:lnTo>
                  <a:pt x="3716867" y="762000"/>
                </a:lnTo>
                <a:lnTo>
                  <a:pt x="3733800" y="762000"/>
                </a:lnTo>
                <a:lnTo>
                  <a:pt x="3759200" y="762000"/>
                </a:lnTo>
                <a:lnTo>
                  <a:pt x="3776134" y="762000"/>
                </a:lnTo>
                <a:lnTo>
                  <a:pt x="3793067" y="762000"/>
                </a:lnTo>
                <a:lnTo>
                  <a:pt x="3810000" y="762000"/>
                </a:lnTo>
                <a:lnTo>
                  <a:pt x="3826934" y="762000"/>
                </a:lnTo>
                <a:lnTo>
                  <a:pt x="3843867" y="762000"/>
                </a:lnTo>
                <a:lnTo>
                  <a:pt x="3860800" y="762000"/>
                </a:lnTo>
                <a:lnTo>
                  <a:pt x="3877734" y="762000"/>
                </a:lnTo>
                <a:lnTo>
                  <a:pt x="3886200" y="762000"/>
                </a:lnTo>
                <a:lnTo>
                  <a:pt x="3903134" y="762000"/>
                </a:lnTo>
                <a:lnTo>
                  <a:pt x="3920067" y="762000"/>
                </a:lnTo>
                <a:lnTo>
                  <a:pt x="3937000" y="762000"/>
                </a:lnTo>
                <a:lnTo>
                  <a:pt x="3953934" y="762000"/>
                </a:lnTo>
                <a:lnTo>
                  <a:pt x="3970867" y="762000"/>
                </a:lnTo>
                <a:lnTo>
                  <a:pt x="3979334" y="762000"/>
                </a:lnTo>
                <a:lnTo>
                  <a:pt x="3996267" y="762000"/>
                </a:lnTo>
                <a:lnTo>
                  <a:pt x="4004734" y="762000"/>
                </a:lnTo>
                <a:lnTo>
                  <a:pt x="4021667" y="770467"/>
                </a:lnTo>
                <a:lnTo>
                  <a:pt x="4038600" y="770467"/>
                </a:lnTo>
                <a:lnTo>
                  <a:pt x="4047067" y="770467"/>
                </a:lnTo>
                <a:lnTo>
                  <a:pt x="4064000" y="770467"/>
                </a:lnTo>
                <a:lnTo>
                  <a:pt x="4072467" y="770467"/>
                </a:lnTo>
                <a:lnTo>
                  <a:pt x="4080934" y="770467"/>
                </a:lnTo>
                <a:lnTo>
                  <a:pt x="4097867" y="770467"/>
                </a:lnTo>
                <a:lnTo>
                  <a:pt x="4106334" y="770467"/>
                </a:lnTo>
                <a:lnTo>
                  <a:pt x="4114800" y="770467"/>
                </a:lnTo>
                <a:lnTo>
                  <a:pt x="4131734" y="770467"/>
                </a:lnTo>
                <a:lnTo>
                  <a:pt x="4140200" y="770467"/>
                </a:lnTo>
                <a:lnTo>
                  <a:pt x="4148667" y="770467"/>
                </a:lnTo>
                <a:lnTo>
                  <a:pt x="4157134" y="770467"/>
                </a:lnTo>
                <a:lnTo>
                  <a:pt x="4174067" y="770467"/>
                </a:lnTo>
                <a:lnTo>
                  <a:pt x="4182534" y="770467"/>
                </a:lnTo>
                <a:lnTo>
                  <a:pt x="4191000" y="770467"/>
                </a:lnTo>
                <a:lnTo>
                  <a:pt x="4199467" y="770467"/>
                </a:lnTo>
                <a:lnTo>
                  <a:pt x="4207934" y="770467"/>
                </a:lnTo>
                <a:lnTo>
                  <a:pt x="4216400" y="770467"/>
                </a:lnTo>
                <a:lnTo>
                  <a:pt x="4224867" y="770467"/>
                </a:lnTo>
                <a:lnTo>
                  <a:pt x="4224867" y="770467"/>
                </a:lnTo>
                <a:lnTo>
                  <a:pt x="4233334" y="762000"/>
                </a:lnTo>
                <a:lnTo>
                  <a:pt x="4241800" y="762000"/>
                </a:lnTo>
                <a:lnTo>
                  <a:pt x="4250267" y="753533"/>
                </a:lnTo>
                <a:lnTo>
                  <a:pt x="4250267" y="753533"/>
                </a:lnTo>
                <a:lnTo>
                  <a:pt x="4258734" y="745067"/>
                </a:lnTo>
                <a:lnTo>
                  <a:pt x="4258734" y="736600"/>
                </a:lnTo>
                <a:lnTo>
                  <a:pt x="4258734" y="728133"/>
                </a:lnTo>
                <a:lnTo>
                  <a:pt x="4258734" y="719667"/>
                </a:lnTo>
                <a:lnTo>
                  <a:pt x="4267200" y="711200"/>
                </a:lnTo>
                <a:lnTo>
                  <a:pt x="4258734" y="694267"/>
                </a:lnTo>
                <a:lnTo>
                  <a:pt x="4267200" y="685800"/>
                </a:lnTo>
                <a:lnTo>
                  <a:pt x="4267200" y="677333"/>
                </a:lnTo>
                <a:lnTo>
                  <a:pt x="4267200" y="660400"/>
                </a:lnTo>
                <a:lnTo>
                  <a:pt x="4267200" y="643467"/>
                </a:lnTo>
                <a:lnTo>
                  <a:pt x="4267200" y="635000"/>
                </a:lnTo>
                <a:lnTo>
                  <a:pt x="4267200" y="618067"/>
                </a:lnTo>
                <a:lnTo>
                  <a:pt x="4267200" y="601133"/>
                </a:lnTo>
                <a:lnTo>
                  <a:pt x="4267200" y="584200"/>
                </a:lnTo>
                <a:lnTo>
                  <a:pt x="4275667" y="567267"/>
                </a:lnTo>
                <a:lnTo>
                  <a:pt x="4275667" y="550333"/>
                </a:lnTo>
                <a:lnTo>
                  <a:pt x="4275667" y="533400"/>
                </a:lnTo>
                <a:lnTo>
                  <a:pt x="4275667" y="516467"/>
                </a:lnTo>
                <a:lnTo>
                  <a:pt x="4275667" y="499533"/>
                </a:lnTo>
                <a:lnTo>
                  <a:pt x="4275667" y="482600"/>
                </a:lnTo>
                <a:lnTo>
                  <a:pt x="4275667" y="457200"/>
                </a:lnTo>
                <a:lnTo>
                  <a:pt x="4275667" y="440267"/>
                </a:lnTo>
                <a:lnTo>
                  <a:pt x="4275667" y="423333"/>
                </a:lnTo>
                <a:lnTo>
                  <a:pt x="4275667" y="406400"/>
                </a:lnTo>
                <a:lnTo>
                  <a:pt x="4284134" y="389467"/>
                </a:lnTo>
                <a:lnTo>
                  <a:pt x="4275667" y="372533"/>
                </a:lnTo>
                <a:lnTo>
                  <a:pt x="4284134" y="347133"/>
                </a:lnTo>
                <a:lnTo>
                  <a:pt x="4284134" y="330200"/>
                </a:lnTo>
                <a:lnTo>
                  <a:pt x="4284134" y="313267"/>
                </a:lnTo>
                <a:lnTo>
                  <a:pt x="4284134" y="296333"/>
                </a:lnTo>
                <a:lnTo>
                  <a:pt x="4284134" y="279400"/>
                </a:lnTo>
                <a:lnTo>
                  <a:pt x="4284134" y="262467"/>
                </a:lnTo>
                <a:lnTo>
                  <a:pt x="4284134" y="245533"/>
                </a:lnTo>
                <a:lnTo>
                  <a:pt x="4284134" y="228600"/>
                </a:lnTo>
                <a:lnTo>
                  <a:pt x="4292600" y="211667"/>
                </a:lnTo>
                <a:lnTo>
                  <a:pt x="4292600" y="194733"/>
                </a:lnTo>
                <a:lnTo>
                  <a:pt x="4292600" y="186267"/>
                </a:lnTo>
                <a:lnTo>
                  <a:pt x="4292600" y="169333"/>
                </a:lnTo>
                <a:lnTo>
                  <a:pt x="4301067" y="152400"/>
                </a:lnTo>
                <a:lnTo>
                  <a:pt x="4301067" y="143933"/>
                </a:lnTo>
                <a:lnTo>
                  <a:pt x="4301067" y="135467"/>
                </a:lnTo>
                <a:lnTo>
                  <a:pt x="4301067" y="118533"/>
                </a:lnTo>
                <a:lnTo>
                  <a:pt x="4292600" y="110067"/>
                </a:lnTo>
                <a:lnTo>
                  <a:pt x="4292600" y="101600"/>
                </a:lnTo>
                <a:lnTo>
                  <a:pt x="4292600" y="93133"/>
                </a:lnTo>
                <a:lnTo>
                  <a:pt x="4292600" y="84667"/>
                </a:lnTo>
                <a:lnTo>
                  <a:pt x="4292600" y="76200"/>
                </a:lnTo>
                <a:lnTo>
                  <a:pt x="4284134" y="67733"/>
                </a:lnTo>
                <a:lnTo>
                  <a:pt x="4275667" y="67733"/>
                </a:lnTo>
                <a:lnTo>
                  <a:pt x="4275667" y="59267"/>
                </a:lnTo>
                <a:lnTo>
                  <a:pt x="4267200" y="59267"/>
                </a:lnTo>
                <a:lnTo>
                  <a:pt x="4258734" y="50800"/>
                </a:lnTo>
                <a:lnTo>
                  <a:pt x="4241800" y="50800"/>
                </a:lnTo>
                <a:lnTo>
                  <a:pt x="4224867" y="50800"/>
                </a:lnTo>
                <a:lnTo>
                  <a:pt x="4216400" y="50800"/>
                </a:lnTo>
                <a:lnTo>
                  <a:pt x="4199467" y="50800"/>
                </a:lnTo>
                <a:lnTo>
                  <a:pt x="4182534" y="50800"/>
                </a:lnTo>
                <a:lnTo>
                  <a:pt x="4165600" y="50800"/>
                </a:lnTo>
                <a:lnTo>
                  <a:pt x="4148667" y="50800"/>
                </a:lnTo>
                <a:lnTo>
                  <a:pt x="4131734" y="50800"/>
                </a:lnTo>
                <a:lnTo>
                  <a:pt x="4106334" y="42333"/>
                </a:lnTo>
                <a:lnTo>
                  <a:pt x="4089400" y="42333"/>
                </a:lnTo>
                <a:lnTo>
                  <a:pt x="4064000" y="42333"/>
                </a:lnTo>
                <a:lnTo>
                  <a:pt x="4038600" y="42333"/>
                </a:lnTo>
                <a:lnTo>
                  <a:pt x="4013200" y="42333"/>
                </a:lnTo>
                <a:lnTo>
                  <a:pt x="3987800" y="50800"/>
                </a:lnTo>
                <a:lnTo>
                  <a:pt x="3953934" y="50800"/>
                </a:lnTo>
                <a:lnTo>
                  <a:pt x="3928534" y="50800"/>
                </a:lnTo>
                <a:lnTo>
                  <a:pt x="3903134" y="50800"/>
                </a:lnTo>
                <a:lnTo>
                  <a:pt x="3877734" y="50800"/>
                </a:lnTo>
                <a:lnTo>
                  <a:pt x="3843867" y="50800"/>
                </a:lnTo>
                <a:lnTo>
                  <a:pt x="3818467" y="50800"/>
                </a:lnTo>
                <a:lnTo>
                  <a:pt x="3793067" y="50800"/>
                </a:lnTo>
                <a:lnTo>
                  <a:pt x="3759200" y="42333"/>
                </a:lnTo>
                <a:lnTo>
                  <a:pt x="3725334" y="42333"/>
                </a:lnTo>
                <a:lnTo>
                  <a:pt x="3699934" y="42333"/>
                </a:lnTo>
                <a:lnTo>
                  <a:pt x="3666067" y="42333"/>
                </a:lnTo>
                <a:lnTo>
                  <a:pt x="3640667" y="42333"/>
                </a:lnTo>
                <a:lnTo>
                  <a:pt x="3606800" y="42333"/>
                </a:lnTo>
                <a:lnTo>
                  <a:pt x="3572934" y="42333"/>
                </a:lnTo>
                <a:lnTo>
                  <a:pt x="3539067" y="42333"/>
                </a:lnTo>
                <a:lnTo>
                  <a:pt x="3513667" y="42333"/>
                </a:lnTo>
                <a:lnTo>
                  <a:pt x="3479800" y="42333"/>
                </a:lnTo>
                <a:lnTo>
                  <a:pt x="3445934" y="33867"/>
                </a:lnTo>
                <a:lnTo>
                  <a:pt x="3412067" y="33867"/>
                </a:lnTo>
                <a:lnTo>
                  <a:pt x="3386667" y="33867"/>
                </a:lnTo>
                <a:lnTo>
                  <a:pt x="3352800" y="33867"/>
                </a:lnTo>
                <a:lnTo>
                  <a:pt x="3327400" y="33867"/>
                </a:lnTo>
                <a:lnTo>
                  <a:pt x="3293534" y="33867"/>
                </a:lnTo>
                <a:lnTo>
                  <a:pt x="3268134" y="33867"/>
                </a:lnTo>
                <a:lnTo>
                  <a:pt x="3234267" y="33867"/>
                </a:lnTo>
                <a:lnTo>
                  <a:pt x="3200400" y="33867"/>
                </a:lnTo>
                <a:lnTo>
                  <a:pt x="3175000" y="33867"/>
                </a:lnTo>
                <a:lnTo>
                  <a:pt x="3141134" y="25400"/>
                </a:lnTo>
                <a:lnTo>
                  <a:pt x="3115734" y="25400"/>
                </a:lnTo>
                <a:lnTo>
                  <a:pt x="3081867" y="25400"/>
                </a:lnTo>
                <a:lnTo>
                  <a:pt x="3048000" y="25400"/>
                </a:lnTo>
                <a:lnTo>
                  <a:pt x="3022600" y="25400"/>
                </a:lnTo>
                <a:lnTo>
                  <a:pt x="2997200" y="25400"/>
                </a:lnTo>
                <a:lnTo>
                  <a:pt x="2963334" y="16933"/>
                </a:lnTo>
                <a:lnTo>
                  <a:pt x="2937934" y="16933"/>
                </a:lnTo>
                <a:lnTo>
                  <a:pt x="2904067" y="16933"/>
                </a:lnTo>
                <a:lnTo>
                  <a:pt x="2870200" y="16933"/>
                </a:lnTo>
                <a:lnTo>
                  <a:pt x="2844800" y="16933"/>
                </a:lnTo>
                <a:lnTo>
                  <a:pt x="2810934" y="16933"/>
                </a:lnTo>
                <a:lnTo>
                  <a:pt x="2777067" y="16933"/>
                </a:lnTo>
                <a:lnTo>
                  <a:pt x="2751667" y="16933"/>
                </a:lnTo>
                <a:lnTo>
                  <a:pt x="2717800" y="16933"/>
                </a:lnTo>
                <a:lnTo>
                  <a:pt x="2692400" y="16933"/>
                </a:lnTo>
                <a:lnTo>
                  <a:pt x="2658534" y="16933"/>
                </a:lnTo>
                <a:lnTo>
                  <a:pt x="2624667" y="16933"/>
                </a:lnTo>
                <a:lnTo>
                  <a:pt x="2590800" y="16933"/>
                </a:lnTo>
                <a:lnTo>
                  <a:pt x="2565400" y="16933"/>
                </a:lnTo>
                <a:lnTo>
                  <a:pt x="2531534" y="16933"/>
                </a:lnTo>
                <a:lnTo>
                  <a:pt x="2506134" y="16933"/>
                </a:lnTo>
                <a:lnTo>
                  <a:pt x="2472267" y="16933"/>
                </a:lnTo>
                <a:lnTo>
                  <a:pt x="2438400" y="16933"/>
                </a:lnTo>
                <a:lnTo>
                  <a:pt x="2413000" y="16933"/>
                </a:lnTo>
                <a:lnTo>
                  <a:pt x="2379134" y="16933"/>
                </a:lnTo>
                <a:lnTo>
                  <a:pt x="2353734" y="16933"/>
                </a:lnTo>
                <a:lnTo>
                  <a:pt x="2319867" y="16933"/>
                </a:lnTo>
                <a:lnTo>
                  <a:pt x="2294467" y="16933"/>
                </a:lnTo>
                <a:lnTo>
                  <a:pt x="2260600" y="16933"/>
                </a:lnTo>
                <a:lnTo>
                  <a:pt x="2235200" y="16933"/>
                </a:lnTo>
                <a:lnTo>
                  <a:pt x="2201334" y="16933"/>
                </a:lnTo>
                <a:lnTo>
                  <a:pt x="2167467" y="16933"/>
                </a:lnTo>
                <a:lnTo>
                  <a:pt x="2142067" y="16933"/>
                </a:lnTo>
                <a:lnTo>
                  <a:pt x="2108200" y="16933"/>
                </a:lnTo>
                <a:lnTo>
                  <a:pt x="2082800" y="16933"/>
                </a:lnTo>
                <a:lnTo>
                  <a:pt x="2048934" y="16933"/>
                </a:lnTo>
                <a:lnTo>
                  <a:pt x="2023534" y="16933"/>
                </a:lnTo>
                <a:lnTo>
                  <a:pt x="1998134" y="16933"/>
                </a:lnTo>
                <a:lnTo>
                  <a:pt x="1972734" y="16933"/>
                </a:lnTo>
                <a:lnTo>
                  <a:pt x="1938867" y="16933"/>
                </a:lnTo>
                <a:lnTo>
                  <a:pt x="1913467" y="16933"/>
                </a:lnTo>
                <a:lnTo>
                  <a:pt x="1888067" y="16933"/>
                </a:lnTo>
                <a:lnTo>
                  <a:pt x="1862667" y="16933"/>
                </a:lnTo>
                <a:lnTo>
                  <a:pt x="1837267" y="16933"/>
                </a:lnTo>
                <a:lnTo>
                  <a:pt x="1811867" y="16933"/>
                </a:lnTo>
                <a:lnTo>
                  <a:pt x="1786467" y="16933"/>
                </a:lnTo>
                <a:lnTo>
                  <a:pt x="1761067" y="16933"/>
                </a:lnTo>
                <a:lnTo>
                  <a:pt x="1735667" y="16933"/>
                </a:lnTo>
                <a:lnTo>
                  <a:pt x="1710267" y="16933"/>
                </a:lnTo>
                <a:lnTo>
                  <a:pt x="1684867" y="8467"/>
                </a:lnTo>
                <a:lnTo>
                  <a:pt x="1659467" y="8467"/>
                </a:lnTo>
                <a:lnTo>
                  <a:pt x="1634067" y="8467"/>
                </a:lnTo>
                <a:lnTo>
                  <a:pt x="1608667" y="8467"/>
                </a:lnTo>
                <a:lnTo>
                  <a:pt x="1583267" y="8467"/>
                </a:lnTo>
                <a:lnTo>
                  <a:pt x="1557867" y="8467"/>
                </a:lnTo>
                <a:lnTo>
                  <a:pt x="1532467" y="8467"/>
                </a:lnTo>
                <a:lnTo>
                  <a:pt x="1507067" y="8467"/>
                </a:lnTo>
                <a:lnTo>
                  <a:pt x="1490134" y="16933"/>
                </a:lnTo>
                <a:lnTo>
                  <a:pt x="1464734" y="16933"/>
                </a:lnTo>
                <a:lnTo>
                  <a:pt x="1439334" y="16933"/>
                </a:lnTo>
                <a:lnTo>
                  <a:pt x="1413934" y="16933"/>
                </a:lnTo>
                <a:lnTo>
                  <a:pt x="1388534" y="16933"/>
                </a:lnTo>
                <a:lnTo>
                  <a:pt x="1371600" y="16933"/>
                </a:lnTo>
                <a:lnTo>
                  <a:pt x="1346200" y="16933"/>
                </a:lnTo>
                <a:lnTo>
                  <a:pt x="1320800" y="16933"/>
                </a:lnTo>
                <a:lnTo>
                  <a:pt x="1303867" y="16933"/>
                </a:lnTo>
                <a:lnTo>
                  <a:pt x="1278467" y="16933"/>
                </a:lnTo>
                <a:lnTo>
                  <a:pt x="1253067" y="16933"/>
                </a:lnTo>
                <a:lnTo>
                  <a:pt x="1227667" y="16933"/>
                </a:lnTo>
                <a:lnTo>
                  <a:pt x="1210734" y="16933"/>
                </a:lnTo>
                <a:lnTo>
                  <a:pt x="1193800" y="16933"/>
                </a:lnTo>
                <a:lnTo>
                  <a:pt x="1168400" y="16933"/>
                </a:lnTo>
                <a:lnTo>
                  <a:pt x="1151467" y="16933"/>
                </a:lnTo>
                <a:lnTo>
                  <a:pt x="1126067" y="16933"/>
                </a:lnTo>
                <a:lnTo>
                  <a:pt x="1109134" y="16933"/>
                </a:lnTo>
                <a:lnTo>
                  <a:pt x="1083734" y="16933"/>
                </a:lnTo>
                <a:lnTo>
                  <a:pt x="1066800" y="16933"/>
                </a:lnTo>
                <a:lnTo>
                  <a:pt x="1049867" y="16933"/>
                </a:lnTo>
                <a:lnTo>
                  <a:pt x="1024467" y="16933"/>
                </a:lnTo>
                <a:lnTo>
                  <a:pt x="1007534" y="16933"/>
                </a:lnTo>
                <a:lnTo>
                  <a:pt x="990600" y="16933"/>
                </a:lnTo>
                <a:lnTo>
                  <a:pt x="973667" y="16933"/>
                </a:lnTo>
                <a:lnTo>
                  <a:pt x="948267" y="25400"/>
                </a:lnTo>
                <a:lnTo>
                  <a:pt x="931334" y="25400"/>
                </a:lnTo>
                <a:lnTo>
                  <a:pt x="914400" y="25400"/>
                </a:lnTo>
                <a:lnTo>
                  <a:pt x="897467" y="25400"/>
                </a:lnTo>
                <a:lnTo>
                  <a:pt x="880534" y="25400"/>
                </a:lnTo>
                <a:lnTo>
                  <a:pt x="855134" y="25400"/>
                </a:lnTo>
                <a:lnTo>
                  <a:pt x="838200" y="25400"/>
                </a:lnTo>
                <a:lnTo>
                  <a:pt x="821267" y="25400"/>
                </a:lnTo>
                <a:lnTo>
                  <a:pt x="804334" y="25400"/>
                </a:lnTo>
                <a:lnTo>
                  <a:pt x="787400" y="25400"/>
                </a:lnTo>
                <a:lnTo>
                  <a:pt x="770467" y="25400"/>
                </a:lnTo>
                <a:lnTo>
                  <a:pt x="753534" y="25400"/>
                </a:lnTo>
                <a:lnTo>
                  <a:pt x="745067" y="25400"/>
                </a:lnTo>
                <a:lnTo>
                  <a:pt x="728134" y="25400"/>
                </a:lnTo>
                <a:lnTo>
                  <a:pt x="711200" y="25400"/>
                </a:lnTo>
                <a:lnTo>
                  <a:pt x="694267" y="25400"/>
                </a:lnTo>
                <a:lnTo>
                  <a:pt x="677334" y="25400"/>
                </a:lnTo>
                <a:lnTo>
                  <a:pt x="668867" y="25400"/>
                </a:lnTo>
                <a:lnTo>
                  <a:pt x="651934" y="25400"/>
                </a:lnTo>
                <a:lnTo>
                  <a:pt x="635000" y="25400"/>
                </a:lnTo>
                <a:lnTo>
                  <a:pt x="618067" y="25400"/>
                </a:lnTo>
                <a:lnTo>
                  <a:pt x="609600" y="33867"/>
                </a:lnTo>
                <a:lnTo>
                  <a:pt x="592667" y="33867"/>
                </a:lnTo>
                <a:lnTo>
                  <a:pt x="575734" y="33867"/>
                </a:lnTo>
                <a:lnTo>
                  <a:pt x="567267" y="33867"/>
                </a:lnTo>
                <a:lnTo>
                  <a:pt x="550334" y="42333"/>
                </a:lnTo>
                <a:lnTo>
                  <a:pt x="550334" y="42333"/>
                </a:lnTo>
                <a:lnTo>
                  <a:pt x="541867" y="42333"/>
                </a:lnTo>
                <a:lnTo>
                  <a:pt x="541867" y="423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5" name="Freeform 1064"/>
          <p:cNvSpPr/>
          <p:nvPr/>
        </p:nvSpPr>
        <p:spPr>
          <a:xfrm>
            <a:off x="7459133" y="203200"/>
            <a:ext cx="1752601" cy="584201"/>
          </a:xfrm>
          <a:custGeom>
            <a:avLst/>
            <a:gdLst/>
            <a:ahLst/>
            <a:cxnLst/>
            <a:rect l="0" t="0" r="0" b="0"/>
            <a:pathLst>
              <a:path w="1752601" h="584201">
                <a:moveTo>
                  <a:pt x="533400" y="16933"/>
                </a:moveTo>
                <a:lnTo>
                  <a:pt x="524934" y="16933"/>
                </a:lnTo>
                <a:lnTo>
                  <a:pt x="524934" y="16933"/>
                </a:lnTo>
                <a:lnTo>
                  <a:pt x="516467" y="8467"/>
                </a:lnTo>
                <a:lnTo>
                  <a:pt x="516467" y="8467"/>
                </a:lnTo>
                <a:lnTo>
                  <a:pt x="508001" y="0"/>
                </a:lnTo>
                <a:lnTo>
                  <a:pt x="499533" y="0"/>
                </a:lnTo>
                <a:lnTo>
                  <a:pt x="482600" y="0"/>
                </a:lnTo>
                <a:lnTo>
                  <a:pt x="474134" y="0"/>
                </a:lnTo>
                <a:lnTo>
                  <a:pt x="457200" y="0"/>
                </a:lnTo>
                <a:lnTo>
                  <a:pt x="440267" y="0"/>
                </a:lnTo>
                <a:lnTo>
                  <a:pt x="423333" y="0"/>
                </a:lnTo>
                <a:lnTo>
                  <a:pt x="406400" y="8467"/>
                </a:lnTo>
                <a:lnTo>
                  <a:pt x="381000" y="8467"/>
                </a:lnTo>
                <a:lnTo>
                  <a:pt x="355601" y="16933"/>
                </a:lnTo>
                <a:lnTo>
                  <a:pt x="338667" y="25400"/>
                </a:lnTo>
                <a:lnTo>
                  <a:pt x="313267" y="33867"/>
                </a:lnTo>
                <a:lnTo>
                  <a:pt x="287867" y="42333"/>
                </a:lnTo>
                <a:lnTo>
                  <a:pt x="270933" y="59267"/>
                </a:lnTo>
                <a:lnTo>
                  <a:pt x="237067" y="67733"/>
                </a:lnTo>
                <a:lnTo>
                  <a:pt x="220134" y="84667"/>
                </a:lnTo>
                <a:lnTo>
                  <a:pt x="194733" y="101600"/>
                </a:lnTo>
                <a:lnTo>
                  <a:pt x="169334" y="118533"/>
                </a:lnTo>
                <a:lnTo>
                  <a:pt x="152400" y="135467"/>
                </a:lnTo>
                <a:lnTo>
                  <a:pt x="127001" y="160867"/>
                </a:lnTo>
                <a:lnTo>
                  <a:pt x="101600" y="177800"/>
                </a:lnTo>
                <a:lnTo>
                  <a:pt x="84667" y="203200"/>
                </a:lnTo>
                <a:lnTo>
                  <a:pt x="67734" y="228600"/>
                </a:lnTo>
                <a:lnTo>
                  <a:pt x="42333" y="245533"/>
                </a:lnTo>
                <a:lnTo>
                  <a:pt x="25400" y="270933"/>
                </a:lnTo>
                <a:lnTo>
                  <a:pt x="16934" y="287867"/>
                </a:lnTo>
                <a:lnTo>
                  <a:pt x="16934" y="313267"/>
                </a:lnTo>
                <a:lnTo>
                  <a:pt x="0" y="330200"/>
                </a:lnTo>
                <a:lnTo>
                  <a:pt x="0" y="355600"/>
                </a:lnTo>
                <a:lnTo>
                  <a:pt x="0" y="381000"/>
                </a:lnTo>
                <a:lnTo>
                  <a:pt x="0" y="397933"/>
                </a:lnTo>
                <a:lnTo>
                  <a:pt x="0" y="414867"/>
                </a:lnTo>
                <a:lnTo>
                  <a:pt x="8467" y="440267"/>
                </a:lnTo>
                <a:lnTo>
                  <a:pt x="16934" y="457200"/>
                </a:lnTo>
                <a:lnTo>
                  <a:pt x="25400" y="474133"/>
                </a:lnTo>
                <a:lnTo>
                  <a:pt x="42333" y="491067"/>
                </a:lnTo>
                <a:lnTo>
                  <a:pt x="67734" y="499533"/>
                </a:lnTo>
                <a:lnTo>
                  <a:pt x="84667" y="516467"/>
                </a:lnTo>
                <a:lnTo>
                  <a:pt x="110067" y="524933"/>
                </a:lnTo>
                <a:lnTo>
                  <a:pt x="135467" y="533400"/>
                </a:lnTo>
                <a:lnTo>
                  <a:pt x="160867" y="550333"/>
                </a:lnTo>
                <a:lnTo>
                  <a:pt x="194733" y="558800"/>
                </a:lnTo>
                <a:lnTo>
                  <a:pt x="220134" y="567267"/>
                </a:lnTo>
                <a:lnTo>
                  <a:pt x="254000" y="575733"/>
                </a:lnTo>
                <a:lnTo>
                  <a:pt x="296334" y="575733"/>
                </a:lnTo>
                <a:lnTo>
                  <a:pt x="338667" y="584200"/>
                </a:lnTo>
                <a:lnTo>
                  <a:pt x="381000" y="584200"/>
                </a:lnTo>
                <a:lnTo>
                  <a:pt x="423333" y="584200"/>
                </a:lnTo>
                <a:lnTo>
                  <a:pt x="474134" y="584200"/>
                </a:lnTo>
                <a:lnTo>
                  <a:pt x="516467" y="584200"/>
                </a:lnTo>
                <a:lnTo>
                  <a:pt x="558800" y="584200"/>
                </a:lnTo>
                <a:lnTo>
                  <a:pt x="609600" y="584200"/>
                </a:lnTo>
                <a:lnTo>
                  <a:pt x="651933" y="575733"/>
                </a:lnTo>
                <a:lnTo>
                  <a:pt x="694267" y="575733"/>
                </a:lnTo>
                <a:lnTo>
                  <a:pt x="736601" y="575733"/>
                </a:lnTo>
                <a:lnTo>
                  <a:pt x="787400" y="575733"/>
                </a:lnTo>
                <a:lnTo>
                  <a:pt x="829734" y="575733"/>
                </a:lnTo>
                <a:lnTo>
                  <a:pt x="880533" y="575733"/>
                </a:lnTo>
                <a:lnTo>
                  <a:pt x="922867" y="567267"/>
                </a:lnTo>
                <a:lnTo>
                  <a:pt x="965201" y="567267"/>
                </a:lnTo>
                <a:lnTo>
                  <a:pt x="1016000" y="567267"/>
                </a:lnTo>
                <a:lnTo>
                  <a:pt x="1058334" y="567267"/>
                </a:lnTo>
                <a:lnTo>
                  <a:pt x="1109133" y="558800"/>
                </a:lnTo>
                <a:lnTo>
                  <a:pt x="1151467" y="558800"/>
                </a:lnTo>
                <a:lnTo>
                  <a:pt x="1193801" y="558800"/>
                </a:lnTo>
                <a:lnTo>
                  <a:pt x="1227667" y="550333"/>
                </a:lnTo>
                <a:lnTo>
                  <a:pt x="1270001" y="550333"/>
                </a:lnTo>
                <a:lnTo>
                  <a:pt x="1312334" y="541867"/>
                </a:lnTo>
                <a:lnTo>
                  <a:pt x="1346201" y="541867"/>
                </a:lnTo>
                <a:lnTo>
                  <a:pt x="1388534" y="541867"/>
                </a:lnTo>
                <a:lnTo>
                  <a:pt x="1422401" y="533400"/>
                </a:lnTo>
                <a:lnTo>
                  <a:pt x="1456267" y="533400"/>
                </a:lnTo>
                <a:lnTo>
                  <a:pt x="1490133" y="524933"/>
                </a:lnTo>
                <a:lnTo>
                  <a:pt x="1524000" y="524933"/>
                </a:lnTo>
                <a:lnTo>
                  <a:pt x="1557867" y="516467"/>
                </a:lnTo>
                <a:lnTo>
                  <a:pt x="1591734" y="516467"/>
                </a:lnTo>
                <a:lnTo>
                  <a:pt x="1617134" y="508000"/>
                </a:lnTo>
                <a:lnTo>
                  <a:pt x="1642533" y="499533"/>
                </a:lnTo>
                <a:lnTo>
                  <a:pt x="1667934" y="491067"/>
                </a:lnTo>
                <a:lnTo>
                  <a:pt x="1693334" y="482600"/>
                </a:lnTo>
                <a:lnTo>
                  <a:pt x="1710267" y="465667"/>
                </a:lnTo>
                <a:lnTo>
                  <a:pt x="1727201" y="457200"/>
                </a:lnTo>
                <a:lnTo>
                  <a:pt x="1735667" y="440267"/>
                </a:lnTo>
                <a:lnTo>
                  <a:pt x="1744134" y="423333"/>
                </a:lnTo>
                <a:lnTo>
                  <a:pt x="1752600" y="406400"/>
                </a:lnTo>
                <a:lnTo>
                  <a:pt x="1752600" y="389467"/>
                </a:lnTo>
                <a:lnTo>
                  <a:pt x="1752600" y="372533"/>
                </a:lnTo>
                <a:lnTo>
                  <a:pt x="1752600" y="364067"/>
                </a:lnTo>
                <a:lnTo>
                  <a:pt x="1744134" y="347133"/>
                </a:lnTo>
                <a:lnTo>
                  <a:pt x="1735667" y="330200"/>
                </a:lnTo>
                <a:lnTo>
                  <a:pt x="1727201" y="313267"/>
                </a:lnTo>
                <a:lnTo>
                  <a:pt x="1710267" y="296333"/>
                </a:lnTo>
                <a:lnTo>
                  <a:pt x="1693334" y="279400"/>
                </a:lnTo>
                <a:lnTo>
                  <a:pt x="1667934" y="262467"/>
                </a:lnTo>
                <a:lnTo>
                  <a:pt x="1651001" y="237067"/>
                </a:lnTo>
                <a:lnTo>
                  <a:pt x="1625600" y="220133"/>
                </a:lnTo>
                <a:lnTo>
                  <a:pt x="1600200" y="203200"/>
                </a:lnTo>
                <a:lnTo>
                  <a:pt x="1566333" y="186267"/>
                </a:lnTo>
                <a:lnTo>
                  <a:pt x="1540934" y="160867"/>
                </a:lnTo>
                <a:lnTo>
                  <a:pt x="1515534" y="152400"/>
                </a:lnTo>
                <a:lnTo>
                  <a:pt x="1481667" y="135467"/>
                </a:lnTo>
                <a:lnTo>
                  <a:pt x="1447800" y="118533"/>
                </a:lnTo>
                <a:lnTo>
                  <a:pt x="1422401" y="101600"/>
                </a:lnTo>
                <a:lnTo>
                  <a:pt x="1388534" y="93133"/>
                </a:lnTo>
                <a:lnTo>
                  <a:pt x="1354667" y="84667"/>
                </a:lnTo>
                <a:lnTo>
                  <a:pt x="1312334" y="76200"/>
                </a:lnTo>
                <a:lnTo>
                  <a:pt x="1278467" y="67733"/>
                </a:lnTo>
                <a:lnTo>
                  <a:pt x="1244600" y="59267"/>
                </a:lnTo>
                <a:lnTo>
                  <a:pt x="1210734" y="50800"/>
                </a:lnTo>
                <a:lnTo>
                  <a:pt x="1176867" y="42333"/>
                </a:lnTo>
                <a:lnTo>
                  <a:pt x="1134534" y="33867"/>
                </a:lnTo>
                <a:lnTo>
                  <a:pt x="1100667" y="33867"/>
                </a:lnTo>
                <a:lnTo>
                  <a:pt x="1066800" y="25400"/>
                </a:lnTo>
                <a:lnTo>
                  <a:pt x="1032933" y="25400"/>
                </a:lnTo>
                <a:lnTo>
                  <a:pt x="999067" y="25400"/>
                </a:lnTo>
                <a:lnTo>
                  <a:pt x="965201" y="16933"/>
                </a:lnTo>
                <a:lnTo>
                  <a:pt x="931334" y="16933"/>
                </a:lnTo>
                <a:lnTo>
                  <a:pt x="897467" y="16933"/>
                </a:lnTo>
                <a:lnTo>
                  <a:pt x="863600" y="16933"/>
                </a:lnTo>
                <a:lnTo>
                  <a:pt x="821267" y="16933"/>
                </a:lnTo>
                <a:lnTo>
                  <a:pt x="787400" y="16933"/>
                </a:lnTo>
                <a:lnTo>
                  <a:pt x="753534" y="16933"/>
                </a:lnTo>
                <a:lnTo>
                  <a:pt x="711200" y="16933"/>
                </a:lnTo>
                <a:lnTo>
                  <a:pt x="677334" y="16933"/>
                </a:lnTo>
                <a:lnTo>
                  <a:pt x="635000" y="25400"/>
                </a:lnTo>
                <a:lnTo>
                  <a:pt x="601134" y="25400"/>
                </a:lnTo>
                <a:lnTo>
                  <a:pt x="558800" y="25400"/>
                </a:lnTo>
                <a:lnTo>
                  <a:pt x="524934" y="25400"/>
                </a:lnTo>
                <a:lnTo>
                  <a:pt x="491067" y="33867"/>
                </a:lnTo>
                <a:lnTo>
                  <a:pt x="457200" y="42333"/>
                </a:lnTo>
                <a:lnTo>
                  <a:pt x="457200" y="42333"/>
                </a:lnTo>
                <a:lnTo>
                  <a:pt x="440267" y="42333"/>
                </a:lnTo>
                <a:lnTo>
                  <a:pt x="440267" y="42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6" name="Freeform 1065"/>
          <p:cNvSpPr/>
          <p:nvPr/>
        </p:nvSpPr>
        <p:spPr>
          <a:xfrm>
            <a:off x="1921933" y="4766733"/>
            <a:ext cx="1075268" cy="1303868"/>
          </a:xfrm>
          <a:custGeom>
            <a:avLst/>
            <a:gdLst/>
            <a:ahLst/>
            <a:cxnLst/>
            <a:rect l="0" t="0" r="0" b="0"/>
            <a:pathLst>
              <a:path w="1075268" h="1303868">
                <a:moveTo>
                  <a:pt x="990600" y="135467"/>
                </a:moveTo>
                <a:lnTo>
                  <a:pt x="990600" y="135467"/>
                </a:lnTo>
                <a:lnTo>
                  <a:pt x="982134" y="135467"/>
                </a:lnTo>
                <a:lnTo>
                  <a:pt x="973667" y="127000"/>
                </a:lnTo>
                <a:lnTo>
                  <a:pt x="973667" y="118534"/>
                </a:lnTo>
                <a:lnTo>
                  <a:pt x="965200" y="118534"/>
                </a:lnTo>
                <a:lnTo>
                  <a:pt x="956734" y="110067"/>
                </a:lnTo>
                <a:lnTo>
                  <a:pt x="939800" y="101600"/>
                </a:lnTo>
                <a:lnTo>
                  <a:pt x="931334" y="101600"/>
                </a:lnTo>
                <a:lnTo>
                  <a:pt x="914400" y="93134"/>
                </a:lnTo>
                <a:lnTo>
                  <a:pt x="897467" y="93134"/>
                </a:lnTo>
                <a:lnTo>
                  <a:pt x="880534" y="84667"/>
                </a:lnTo>
                <a:lnTo>
                  <a:pt x="855134" y="84667"/>
                </a:lnTo>
                <a:lnTo>
                  <a:pt x="829734" y="76200"/>
                </a:lnTo>
                <a:lnTo>
                  <a:pt x="804334" y="67734"/>
                </a:lnTo>
                <a:lnTo>
                  <a:pt x="770467" y="67734"/>
                </a:lnTo>
                <a:lnTo>
                  <a:pt x="745067" y="59267"/>
                </a:lnTo>
                <a:lnTo>
                  <a:pt x="711200" y="59267"/>
                </a:lnTo>
                <a:lnTo>
                  <a:pt x="668867" y="59267"/>
                </a:lnTo>
                <a:lnTo>
                  <a:pt x="643467" y="59267"/>
                </a:lnTo>
                <a:lnTo>
                  <a:pt x="601134" y="59267"/>
                </a:lnTo>
                <a:lnTo>
                  <a:pt x="567267" y="59267"/>
                </a:lnTo>
                <a:lnTo>
                  <a:pt x="533400" y="59267"/>
                </a:lnTo>
                <a:lnTo>
                  <a:pt x="499534" y="59267"/>
                </a:lnTo>
                <a:lnTo>
                  <a:pt x="465667" y="67734"/>
                </a:lnTo>
                <a:lnTo>
                  <a:pt x="431800" y="67734"/>
                </a:lnTo>
                <a:lnTo>
                  <a:pt x="389467" y="76200"/>
                </a:lnTo>
                <a:lnTo>
                  <a:pt x="364067" y="84667"/>
                </a:lnTo>
                <a:lnTo>
                  <a:pt x="330200" y="93134"/>
                </a:lnTo>
                <a:lnTo>
                  <a:pt x="296334" y="110067"/>
                </a:lnTo>
                <a:lnTo>
                  <a:pt x="270934" y="118534"/>
                </a:lnTo>
                <a:lnTo>
                  <a:pt x="237067" y="135467"/>
                </a:lnTo>
                <a:lnTo>
                  <a:pt x="211667" y="160867"/>
                </a:lnTo>
                <a:lnTo>
                  <a:pt x="186267" y="177800"/>
                </a:lnTo>
                <a:lnTo>
                  <a:pt x="160867" y="203200"/>
                </a:lnTo>
                <a:lnTo>
                  <a:pt x="143934" y="220134"/>
                </a:lnTo>
                <a:lnTo>
                  <a:pt x="118534" y="245534"/>
                </a:lnTo>
                <a:lnTo>
                  <a:pt x="101600" y="279400"/>
                </a:lnTo>
                <a:lnTo>
                  <a:pt x="84667" y="304800"/>
                </a:lnTo>
                <a:lnTo>
                  <a:pt x="67734" y="338667"/>
                </a:lnTo>
                <a:lnTo>
                  <a:pt x="50800" y="372534"/>
                </a:lnTo>
                <a:lnTo>
                  <a:pt x="42334" y="406400"/>
                </a:lnTo>
                <a:lnTo>
                  <a:pt x="33867" y="448734"/>
                </a:lnTo>
                <a:lnTo>
                  <a:pt x="16934" y="482600"/>
                </a:lnTo>
                <a:lnTo>
                  <a:pt x="16934" y="524934"/>
                </a:lnTo>
                <a:lnTo>
                  <a:pt x="8467" y="558800"/>
                </a:lnTo>
                <a:lnTo>
                  <a:pt x="8467" y="601134"/>
                </a:lnTo>
                <a:lnTo>
                  <a:pt x="0" y="643467"/>
                </a:lnTo>
                <a:lnTo>
                  <a:pt x="8467" y="685800"/>
                </a:lnTo>
                <a:lnTo>
                  <a:pt x="8467" y="728134"/>
                </a:lnTo>
                <a:lnTo>
                  <a:pt x="16934" y="770467"/>
                </a:lnTo>
                <a:lnTo>
                  <a:pt x="25400" y="812800"/>
                </a:lnTo>
                <a:lnTo>
                  <a:pt x="25400" y="855134"/>
                </a:lnTo>
                <a:lnTo>
                  <a:pt x="42334" y="889000"/>
                </a:lnTo>
                <a:lnTo>
                  <a:pt x="50800" y="931334"/>
                </a:lnTo>
                <a:lnTo>
                  <a:pt x="67734" y="973667"/>
                </a:lnTo>
                <a:lnTo>
                  <a:pt x="93134" y="1007534"/>
                </a:lnTo>
                <a:lnTo>
                  <a:pt x="110067" y="1041400"/>
                </a:lnTo>
                <a:lnTo>
                  <a:pt x="127000" y="1075267"/>
                </a:lnTo>
                <a:lnTo>
                  <a:pt x="160867" y="1109134"/>
                </a:lnTo>
                <a:lnTo>
                  <a:pt x="186267" y="1143000"/>
                </a:lnTo>
                <a:lnTo>
                  <a:pt x="211667" y="1168400"/>
                </a:lnTo>
                <a:lnTo>
                  <a:pt x="237067" y="1193800"/>
                </a:lnTo>
                <a:lnTo>
                  <a:pt x="270934" y="1227667"/>
                </a:lnTo>
                <a:lnTo>
                  <a:pt x="304800" y="1244600"/>
                </a:lnTo>
                <a:lnTo>
                  <a:pt x="338667" y="1261534"/>
                </a:lnTo>
                <a:lnTo>
                  <a:pt x="372534" y="1278467"/>
                </a:lnTo>
                <a:lnTo>
                  <a:pt x="406400" y="1286934"/>
                </a:lnTo>
                <a:lnTo>
                  <a:pt x="440267" y="1295400"/>
                </a:lnTo>
                <a:lnTo>
                  <a:pt x="474134" y="1303867"/>
                </a:lnTo>
                <a:lnTo>
                  <a:pt x="508000" y="1303867"/>
                </a:lnTo>
                <a:lnTo>
                  <a:pt x="550334" y="1303867"/>
                </a:lnTo>
                <a:lnTo>
                  <a:pt x="592667" y="1303867"/>
                </a:lnTo>
                <a:lnTo>
                  <a:pt x="626534" y="1295400"/>
                </a:lnTo>
                <a:lnTo>
                  <a:pt x="660400" y="1286934"/>
                </a:lnTo>
                <a:lnTo>
                  <a:pt x="702734" y="1270000"/>
                </a:lnTo>
                <a:lnTo>
                  <a:pt x="736600" y="1253067"/>
                </a:lnTo>
                <a:lnTo>
                  <a:pt x="770467" y="1227667"/>
                </a:lnTo>
                <a:lnTo>
                  <a:pt x="804334" y="1210734"/>
                </a:lnTo>
                <a:lnTo>
                  <a:pt x="829734" y="1176867"/>
                </a:lnTo>
                <a:lnTo>
                  <a:pt x="863600" y="1151467"/>
                </a:lnTo>
                <a:lnTo>
                  <a:pt x="889000" y="1117600"/>
                </a:lnTo>
                <a:lnTo>
                  <a:pt x="914400" y="1075267"/>
                </a:lnTo>
                <a:lnTo>
                  <a:pt x="931334" y="1041400"/>
                </a:lnTo>
                <a:lnTo>
                  <a:pt x="956734" y="999067"/>
                </a:lnTo>
                <a:lnTo>
                  <a:pt x="982134" y="956734"/>
                </a:lnTo>
                <a:lnTo>
                  <a:pt x="999067" y="914400"/>
                </a:lnTo>
                <a:lnTo>
                  <a:pt x="1007534" y="872067"/>
                </a:lnTo>
                <a:lnTo>
                  <a:pt x="1024467" y="821267"/>
                </a:lnTo>
                <a:lnTo>
                  <a:pt x="1041400" y="778934"/>
                </a:lnTo>
                <a:lnTo>
                  <a:pt x="1049867" y="736600"/>
                </a:lnTo>
                <a:lnTo>
                  <a:pt x="1058334" y="685800"/>
                </a:lnTo>
                <a:lnTo>
                  <a:pt x="1066800" y="643467"/>
                </a:lnTo>
                <a:lnTo>
                  <a:pt x="1075267" y="592667"/>
                </a:lnTo>
                <a:lnTo>
                  <a:pt x="1066800" y="550334"/>
                </a:lnTo>
                <a:lnTo>
                  <a:pt x="1066800" y="499534"/>
                </a:lnTo>
                <a:lnTo>
                  <a:pt x="1058334" y="457200"/>
                </a:lnTo>
                <a:lnTo>
                  <a:pt x="1058334" y="406400"/>
                </a:lnTo>
                <a:lnTo>
                  <a:pt x="1049867" y="364067"/>
                </a:lnTo>
                <a:lnTo>
                  <a:pt x="1041400" y="330200"/>
                </a:lnTo>
                <a:lnTo>
                  <a:pt x="1024467" y="287867"/>
                </a:lnTo>
                <a:lnTo>
                  <a:pt x="1007534" y="254000"/>
                </a:lnTo>
                <a:lnTo>
                  <a:pt x="999067" y="220134"/>
                </a:lnTo>
                <a:lnTo>
                  <a:pt x="982134" y="186267"/>
                </a:lnTo>
                <a:lnTo>
                  <a:pt x="965200" y="152400"/>
                </a:lnTo>
                <a:lnTo>
                  <a:pt x="948267" y="127000"/>
                </a:lnTo>
                <a:lnTo>
                  <a:pt x="931334" y="101600"/>
                </a:lnTo>
                <a:lnTo>
                  <a:pt x="914400" y="84667"/>
                </a:lnTo>
                <a:lnTo>
                  <a:pt x="897467" y="59267"/>
                </a:lnTo>
                <a:lnTo>
                  <a:pt x="880534" y="42334"/>
                </a:lnTo>
                <a:lnTo>
                  <a:pt x="855134" y="33867"/>
                </a:lnTo>
                <a:lnTo>
                  <a:pt x="838200" y="16934"/>
                </a:lnTo>
                <a:lnTo>
                  <a:pt x="821267" y="8467"/>
                </a:lnTo>
                <a:lnTo>
                  <a:pt x="804334" y="8467"/>
                </a:lnTo>
                <a:lnTo>
                  <a:pt x="778934" y="0"/>
                </a:lnTo>
                <a:lnTo>
                  <a:pt x="762000" y="0"/>
                </a:lnTo>
                <a:lnTo>
                  <a:pt x="736600" y="0"/>
                </a:lnTo>
                <a:lnTo>
                  <a:pt x="719667" y="0"/>
                </a:lnTo>
                <a:lnTo>
                  <a:pt x="694267" y="8467"/>
                </a:lnTo>
                <a:lnTo>
                  <a:pt x="694267" y="8467"/>
                </a:lnTo>
                <a:lnTo>
                  <a:pt x="677334" y="8467"/>
                </a:lnTo>
                <a:lnTo>
                  <a:pt x="677334"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7" name="Freeform 1066"/>
          <p:cNvSpPr/>
          <p:nvPr/>
        </p:nvSpPr>
        <p:spPr>
          <a:xfrm>
            <a:off x="4207933" y="745067"/>
            <a:ext cx="296335" cy="6070600"/>
          </a:xfrm>
          <a:custGeom>
            <a:avLst/>
            <a:gdLst/>
            <a:ahLst/>
            <a:cxnLst/>
            <a:rect l="0" t="0" r="0" b="0"/>
            <a:pathLst>
              <a:path w="296335" h="6070600">
                <a:moveTo>
                  <a:pt x="110067" y="0"/>
                </a:moveTo>
                <a:lnTo>
                  <a:pt x="110067" y="0"/>
                </a:lnTo>
                <a:lnTo>
                  <a:pt x="110067" y="0"/>
                </a:lnTo>
                <a:lnTo>
                  <a:pt x="118534" y="0"/>
                </a:lnTo>
                <a:lnTo>
                  <a:pt x="118534" y="0"/>
                </a:lnTo>
                <a:lnTo>
                  <a:pt x="118534" y="0"/>
                </a:lnTo>
                <a:lnTo>
                  <a:pt x="118534" y="0"/>
                </a:lnTo>
                <a:lnTo>
                  <a:pt x="118534" y="8466"/>
                </a:lnTo>
                <a:lnTo>
                  <a:pt x="118534" y="8466"/>
                </a:lnTo>
                <a:lnTo>
                  <a:pt x="118534" y="8466"/>
                </a:lnTo>
                <a:lnTo>
                  <a:pt x="118534" y="8466"/>
                </a:lnTo>
                <a:lnTo>
                  <a:pt x="118534" y="16933"/>
                </a:lnTo>
                <a:lnTo>
                  <a:pt x="118534" y="16933"/>
                </a:lnTo>
                <a:lnTo>
                  <a:pt x="118534" y="25400"/>
                </a:lnTo>
                <a:lnTo>
                  <a:pt x="118534" y="33866"/>
                </a:lnTo>
                <a:lnTo>
                  <a:pt x="110067" y="33866"/>
                </a:lnTo>
                <a:lnTo>
                  <a:pt x="101600" y="50800"/>
                </a:lnTo>
                <a:lnTo>
                  <a:pt x="101600" y="59266"/>
                </a:lnTo>
                <a:lnTo>
                  <a:pt x="93134" y="67733"/>
                </a:lnTo>
                <a:lnTo>
                  <a:pt x="84667" y="76200"/>
                </a:lnTo>
                <a:lnTo>
                  <a:pt x="76200" y="84666"/>
                </a:lnTo>
                <a:lnTo>
                  <a:pt x="76200" y="93133"/>
                </a:lnTo>
                <a:lnTo>
                  <a:pt x="67734" y="110066"/>
                </a:lnTo>
                <a:lnTo>
                  <a:pt x="67734" y="118533"/>
                </a:lnTo>
                <a:lnTo>
                  <a:pt x="59267" y="135466"/>
                </a:lnTo>
                <a:lnTo>
                  <a:pt x="59267" y="143933"/>
                </a:lnTo>
                <a:lnTo>
                  <a:pt x="50800" y="160866"/>
                </a:lnTo>
                <a:lnTo>
                  <a:pt x="50800" y="169333"/>
                </a:lnTo>
                <a:lnTo>
                  <a:pt x="42334" y="186266"/>
                </a:lnTo>
                <a:lnTo>
                  <a:pt x="42334" y="203200"/>
                </a:lnTo>
                <a:lnTo>
                  <a:pt x="42334" y="211666"/>
                </a:lnTo>
                <a:lnTo>
                  <a:pt x="33867" y="228600"/>
                </a:lnTo>
                <a:lnTo>
                  <a:pt x="33867" y="245533"/>
                </a:lnTo>
                <a:lnTo>
                  <a:pt x="25400" y="262466"/>
                </a:lnTo>
                <a:lnTo>
                  <a:pt x="25400" y="279400"/>
                </a:lnTo>
                <a:lnTo>
                  <a:pt x="16934" y="296333"/>
                </a:lnTo>
                <a:lnTo>
                  <a:pt x="16934" y="313266"/>
                </a:lnTo>
                <a:lnTo>
                  <a:pt x="16934" y="330200"/>
                </a:lnTo>
                <a:lnTo>
                  <a:pt x="8467" y="347133"/>
                </a:lnTo>
                <a:lnTo>
                  <a:pt x="8467" y="364066"/>
                </a:lnTo>
                <a:lnTo>
                  <a:pt x="0" y="381000"/>
                </a:lnTo>
                <a:lnTo>
                  <a:pt x="0" y="397933"/>
                </a:lnTo>
                <a:lnTo>
                  <a:pt x="0" y="414866"/>
                </a:lnTo>
                <a:lnTo>
                  <a:pt x="0" y="431800"/>
                </a:lnTo>
                <a:lnTo>
                  <a:pt x="0" y="448733"/>
                </a:lnTo>
                <a:lnTo>
                  <a:pt x="0" y="465666"/>
                </a:lnTo>
                <a:lnTo>
                  <a:pt x="0" y="482600"/>
                </a:lnTo>
                <a:lnTo>
                  <a:pt x="0" y="508000"/>
                </a:lnTo>
                <a:lnTo>
                  <a:pt x="0" y="524933"/>
                </a:lnTo>
                <a:lnTo>
                  <a:pt x="0" y="541866"/>
                </a:lnTo>
                <a:lnTo>
                  <a:pt x="0" y="567266"/>
                </a:lnTo>
                <a:lnTo>
                  <a:pt x="0" y="584200"/>
                </a:lnTo>
                <a:lnTo>
                  <a:pt x="0" y="601133"/>
                </a:lnTo>
                <a:lnTo>
                  <a:pt x="0" y="626533"/>
                </a:lnTo>
                <a:lnTo>
                  <a:pt x="0" y="643466"/>
                </a:lnTo>
                <a:lnTo>
                  <a:pt x="0" y="660400"/>
                </a:lnTo>
                <a:lnTo>
                  <a:pt x="0" y="685800"/>
                </a:lnTo>
                <a:lnTo>
                  <a:pt x="0" y="702733"/>
                </a:lnTo>
                <a:lnTo>
                  <a:pt x="8467" y="728133"/>
                </a:lnTo>
                <a:lnTo>
                  <a:pt x="8467" y="745066"/>
                </a:lnTo>
                <a:lnTo>
                  <a:pt x="8467" y="770466"/>
                </a:lnTo>
                <a:lnTo>
                  <a:pt x="16934" y="787400"/>
                </a:lnTo>
                <a:lnTo>
                  <a:pt x="16934" y="804333"/>
                </a:lnTo>
                <a:lnTo>
                  <a:pt x="25400" y="829733"/>
                </a:lnTo>
                <a:lnTo>
                  <a:pt x="33867" y="846666"/>
                </a:lnTo>
                <a:lnTo>
                  <a:pt x="42334" y="863600"/>
                </a:lnTo>
                <a:lnTo>
                  <a:pt x="42334" y="889000"/>
                </a:lnTo>
                <a:lnTo>
                  <a:pt x="50800" y="905933"/>
                </a:lnTo>
                <a:lnTo>
                  <a:pt x="50800" y="931333"/>
                </a:lnTo>
                <a:lnTo>
                  <a:pt x="59267" y="948266"/>
                </a:lnTo>
                <a:lnTo>
                  <a:pt x="67734" y="965200"/>
                </a:lnTo>
                <a:lnTo>
                  <a:pt x="67734" y="990600"/>
                </a:lnTo>
                <a:lnTo>
                  <a:pt x="76200" y="1007533"/>
                </a:lnTo>
                <a:lnTo>
                  <a:pt x="84667" y="1024466"/>
                </a:lnTo>
                <a:lnTo>
                  <a:pt x="93134" y="1041400"/>
                </a:lnTo>
                <a:lnTo>
                  <a:pt x="93134" y="1066800"/>
                </a:lnTo>
                <a:lnTo>
                  <a:pt x="101600" y="1083733"/>
                </a:lnTo>
                <a:lnTo>
                  <a:pt x="110067" y="1100666"/>
                </a:lnTo>
                <a:lnTo>
                  <a:pt x="110067" y="1117600"/>
                </a:lnTo>
                <a:lnTo>
                  <a:pt x="118534" y="1134533"/>
                </a:lnTo>
                <a:lnTo>
                  <a:pt x="118534" y="1151466"/>
                </a:lnTo>
                <a:lnTo>
                  <a:pt x="118534" y="1168400"/>
                </a:lnTo>
                <a:lnTo>
                  <a:pt x="127000" y="1185333"/>
                </a:lnTo>
                <a:lnTo>
                  <a:pt x="127000" y="1202266"/>
                </a:lnTo>
                <a:lnTo>
                  <a:pt x="135467" y="1219200"/>
                </a:lnTo>
                <a:lnTo>
                  <a:pt x="135467" y="1236133"/>
                </a:lnTo>
                <a:lnTo>
                  <a:pt x="143934" y="1253066"/>
                </a:lnTo>
                <a:lnTo>
                  <a:pt x="152400" y="1270000"/>
                </a:lnTo>
                <a:lnTo>
                  <a:pt x="152400" y="1278466"/>
                </a:lnTo>
                <a:lnTo>
                  <a:pt x="160867" y="1295400"/>
                </a:lnTo>
                <a:lnTo>
                  <a:pt x="160867" y="1312333"/>
                </a:lnTo>
                <a:lnTo>
                  <a:pt x="160867" y="1329266"/>
                </a:lnTo>
                <a:lnTo>
                  <a:pt x="169334" y="1346200"/>
                </a:lnTo>
                <a:lnTo>
                  <a:pt x="177800" y="1363133"/>
                </a:lnTo>
                <a:lnTo>
                  <a:pt x="177800" y="1371600"/>
                </a:lnTo>
                <a:lnTo>
                  <a:pt x="177800" y="1388533"/>
                </a:lnTo>
                <a:lnTo>
                  <a:pt x="186267" y="1405466"/>
                </a:lnTo>
                <a:lnTo>
                  <a:pt x="194734" y="1413933"/>
                </a:lnTo>
                <a:lnTo>
                  <a:pt x="203200" y="1422400"/>
                </a:lnTo>
                <a:lnTo>
                  <a:pt x="203200" y="1439333"/>
                </a:lnTo>
                <a:lnTo>
                  <a:pt x="211667" y="1447800"/>
                </a:lnTo>
                <a:lnTo>
                  <a:pt x="211667" y="1464733"/>
                </a:lnTo>
                <a:lnTo>
                  <a:pt x="220134" y="1481666"/>
                </a:lnTo>
                <a:lnTo>
                  <a:pt x="220134" y="1490133"/>
                </a:lnTo>
                <a:lnTo>
                  <a:pt x="228600" y="1507066"/>
                </a:lnTo>
                <a:lnTo>
                  <a:pt x="228600" y="1515533"/>
                </a:lnTo>
                <a:lnTo>
                  <a:pt x="228600" y="1532466"/>
                </a:lnTo>
                <a:lnTo>
                  <a:pt x="237067" y="1540933"/>
                </a:lnTo>
                <a:lnTo>
                  <a:pt x="237067" y="1557866"/>
                </a:lnTo>
                <a:lnTo>
                  <a:pt x="237067" y="1566333"/>
                </a:lnTo>
                <a:lnTo>
                  <a:pt x="245534" y="1583266"/>
                </a:lnTo>
                <a:lnTo>
                  <a:pt x="245534" y="1591733"/>
                </a:lnTo>
                <a:lnTo>
                  <a:pt x="254000" y="1608666"/>
                </a:lnTo>
                <a:lnTo>
                  <a:pt x="262467" y="1625600"/>
                </a:lnTo>
                <a:lnTo>
                  <a:pt x="262467" y="1634066"/>
                </a:lnTo>
                <a:lnTo>
                  <a:pt x="262467" y="1651000"/>
                </a:lnTo>
                <a:lnTo>
                  <a:pt x="270934" y="1667933"/>
                </a:lnTo>
                <a:lnTo>
                  <a:pt x="270934" y="1676400"/>
                </a:lnTo>
                <a:lnTo>
                  <a:pt x="279400" y="1693333"/>
                </a:lnTo>
                <a:lnTo>
                  <a:pt x="279400" y="1710266"/>
                </a:lnTo>
                <a:lnTo>
                  <a:pt x="279400" y="1718733"/>
                </a:lnTo>
                <a:lnTo>
                  <a:pt x="279400" y="1735666"/>
                </a:lnTo>
                <a:lnTo>
                  <a:pt x="279400" y="1752600"/>
                </a:lnTo>
                <a:lnTo>
                  <a:pt x="287867" y="1769533"/>
                </a:lnTo>
                <a:lnTo>
                  <a:pt x="287867" y="1786466"/>
                </a:lnTo>
                <a:lnTo>
                  <a:pt x="287867" y="1803400"/>
                </a:lnTo>
                <a:lnTo>
                  <a:pt x="287867" y="1820333"/>
                </a:lnTo>
                <a:lnTo>
                  <a:pt x="287867" y="1837266"/>
                </a:lnTo>
                <a:lnTo>
                  <a:pt x="287867" y="1862666"/>
                </a:lnTo>
                <a:lnTo>
                  <a:pt x="287867" y="1879600"/>
                </a:lnTo>
                <a:lnTo>
                  <a:pt x="296334" y="1896533"/>
                </a:lnTo>
                <a:lnTo>
                  <a:pt x="296334" y="1913466"/>
                </a:lnTo>
                <a:lnTo>
                  <a:pt x="296334" y="1938866"/>
                </a:lnTo>
                <a:lnTo>
                  <a:pt x="296334" y="1955800"/>
                </a:lnTo>
                <a:lnTo>
                  <a:pt x="296334" y="1972733"/>
                </a:lnTo>
                <a:lnTo>
                  <a:pt x="296334" y="1998133"/>
                </a:lnTo>
                <a:lnTo>
                  <a:pt x="296334" y="2015066"/>
                </a:lnTo>
                <a:lnTo>
                  <a:pt x="296334" y="2040466"/>
                </a:lnTo>
                <a:lnTo>
                  <a:pt x="296334" y="2057400"/>
                </a:lnTo>
                <a:lnTo>
                  <a:pt x="296334" y="2082800"/>
                </a:lnTo>
                <a:lnTo>
                  <a:pt x="296334" y="2108200"/>
                </a:lnTo>
                <a:lnTo>
                  <a:pt x="296334" y="2133600"/>
                </a:lnTo>
                <a:lnTo>
                  <a:pt x="296334" y="2159000"/>
                </a:lnTo>
                <a:lnTo>
                  <a:pt x="296334" y="2184400"/>
                </a:lnTo>
                <a:lnTo>
                  <a:pt x="296334" y="2209800"/>
                </a:lnTo>
                <a:lnTo>
                  <a:pt x="287867" y="2235200"/>
                </a:lnTo>
                <a:lnTo>
                  <a:pt x="287867" y="2260600"/>
                </a:lnTo>
                <a:lnTo>
                  <a:pt x="287867" y="2286000"/>
                </a:lnTo>
                <a:lnTo>
                  <a:pt x="279400" y="2311400"/>
                </a:lnTo>
                <a:lnTo>
                  <a:pt x="279400" y="2345266"/>
                </a:lnTo>
                <a:lnTo>
                  <a:pt x="270934" y="2370666"/>
                </a:lnTo>
                <a:lnTo>
                  <a:pt x="270934" y="2404533"/>
                </a:lnTo>
                <a:lnTo>
                  <a:pt x="262467" y="2429933"/>
                </a:lnTo>
                <a:lnTo>
                  <a:pt x="262467" y="2463800"/>
                </a:lnTo>
                <a:lnTo>
                  <a:pt x="254000" y="2497666"/>
                </a:lnTo>
                <a:lnTo>
                  <a:pt x="254000" y="2523066"/>
                </a:lnTo>
                <a:lnTo>
                  <a:pt x="245534" y="2556933"/>
                </a:lnTo>
                <a:lnTo>
                  <a:pt x="245534" y="2590800"/>
                </a:lnTo>
                <a:lnTo>
                  <a:pt x="237067" y="2624666"/>
                </a:lnTo>
                <a:lnTo>
                  <a:pt x="237067" y="2658533"/>
                </a:lnTo>
                <a:lnTo>
                  <a:pt x="228600" y="2692400"/>
                </a:lnTo>
                <a:lnTo>
                  <a:pt x="220134" y="2717800"/>
                </a:lnTo>
                <a:lnTo>
                  <a:pt x="220134" y="2760133"/>
                </a:lnTo>
                <a:lnTo>
                  <a:pt x="211667" y="2785533"/>
                </a:lnTo>
                <a:lnTo>
                  <a:pt x="203200" y="2827866"/>
                </a:lnTo>
                <a:lnTo>
                  <a:pt x="203200" y="2861733"/>
                </a:lnTo>
                <a:lnTo>
                  <a:pt x="194734" y="2895600"/>
                </a:lnTo>
                <a:lnTo>
                  <a:pt x="186267" y="2929466"/>
                </a:lnTo>
                <a:lnTo>
                  <a:pt x="186267" y="2963333"/>
                </a:lnTo>
                <a:lnTo>
                  <a:pt x="177800" y="3005666"/>
                </a:lnTo>
                <a:lnTo>
                  <a:pt x="169334" y="3039533"/>
                </a:lnTo>
                <a:lnTo>
                  <a:pt x="160867" y="3073400"/>
                </a:lnTo>
                <a:lnTo>
                  <a:pt x="160867" y="3107266"/>
                </a:lnTo>
                <a:lnTo>
                  <a:pt x="152400" y="3149600"/>
                </a:lnTo>
                <a:lnTo>
                  <a:pt x="143934" y="3183466"/>
                </a:lnTo>
                <a:lnTo>
                  <a:pt x="135467" y="3225800"/>
                </a:lnTo>
                <a:lnTo>
                  <a:pt x="135467" y="3268133"/>
                </a:lnTo>
                <a:lnTo>
                  <a:pt x="135467" y="3302000"/>
                </a:lnTo>
                <a:lnTo>
                  <a:pt x="127000" y="3344333"/>
                </a:lnTo>
                <a:lnTo>
                  <a:pt x="127000" y="3386666"/>
                </a:lnTo>
                <a:lnTo>
                  <a:pt x="118534" y="3429000"/>
                </a:lnTo>
                <a:lnTo>
                  <a:pt x="118534" y="3462866"/>
                </a:lnTo>
                <a:lnTo>
                  <a:pt x="110067" y="3505200"/>
                </a:lnTo>
                <a:lnTo>
                  <a:pt x="110067" y="3547533"/>
                </a:lnTo>
                <a:lnTo>
                  <a:pt x="101600" y="3589866"/>
                </a:lnTo>
                <a:lnTo>
                  <a:pt x="101600" y="3632200"/>
                </a:lnTo>
                <a:lnTo>
                  <a:pt x="93134" y="3674533"/>
                </a:lnTo>
                <a:lnTo>
                  <a:pt x="93134" y="3716866"/>
                </a:lnTo>
                <a:lnTo>
                  <a:pt x="84667" y="3759200"/>
                </a:lnTo>
                <a:lnTo>
                  <a:pt x="84667" y="3801533"/>
                </a:lnTo>
                <a:lnTo>
                  <a:pt x="76200" y="3843866"/>
                </a:lnTo>
                <a:lnTo>
                  <a:pt x="67734" y="3894666"/>
                </a:lnTo>
                <a:lnTo>
                  <a:pt x="67734" y="3937000"/>
                </a:lnTo>
                <a:lnTo>
                  <a:pt x="67734" y="3979333"/>
                </a:lnTo>
                <a:lnTo>
                  <a:pt x="59267" y="4021666"/>
                </a:lnTo>
                <a:lnTo>
                  <a:pt x="50800" y="4064000"/>
                </a:lnTo>
                <a:lnTo>
                  <a:pt x="50800" y="4114800"/>
                </a:lnTo>
                <a:lnTo>
                  <a:pt x="50800" y="4157133"/>
                </a:lnTo>
                <a:lnTo>
                  <a:pt x="42334" y="4199466"/>
                </a:lnTo>
                <a:lnTo>
                  <a:pt x="42334" y="4241800"/>
                </a:lnTo>
                <a:lnTo>
                  <a:pt x="42334" y="4292600"/>
                </a:lnTo>
                <a:lnTo>
                  <a:pt x="33867" y="4334933"/>
                </a:lnTo>
                <a:lnTo>
                  <a:pt x="33867" y="4377266"/>
                </a:lnTo>
                <a:lnTo>
                  <a:pt x="25400" y="4428066"/>
                </a:lnTo>
                <a:lnTo>
                  <a:pt x="25400" y="4470400"/>
                </a:lnTo>
                <a:lnTo>
                  <a:pt x="25400" y="4521200"/>
                </a:lnTo>
                <a:lnTo>
                  <a:pt x="25400" y="4563533"/>
                </a:lnTo>
                <a:lnTo>
                  <a:pt x="25400" y="4605866"/>
                </a:lnTo>
                <a:lnTo>
                  <a:pt x="25400" y="4656666"/>
                </a:lnTo>
                <a:lnTo>
                  <a:pt x="25400" y="4699000"/>
                </a:lnTo>
                <a:lnTo>
                  <a:pt x="16934" y="4741333"/>
                </a:lnTo>
                <a:lnTo>
                  <a:pt x="16934" y="4783666"/>
                </a:lnTo>
                <a:lnTo>
                  <a:pt x="16934" y="4826000"/>
                </a:lnTo>
                <a:lnTo>
                  <a:pt x="16934" y="4868333"/>
                </a:lnTo>
                <a:lnTo>
                  <a:pt x="16934" y="4910666"/>
                </a:lnTo>
                <a:lnTo>
                  <a:pt x="8467" y="4953000"/>
                </a:lnTo>
                <a:lnTo>
                  <a:pt x="8467" y="5003800"/>
                </a:lnTo>
                <a:lnTo>
                  <a:pt x="8467" y="5046133"/>
                </a:lnTo>
                <a:lnTo>
                  <a:pt x="8467" y="5088466"/>
                </a:lnTo>
                <a:lnTo>
                  <a:pt x="0" y="5130800"/>
                </a:lnTo>
                <a:lnTo>
                  <a:pt x="0" y="5173133"/>
                </a:lnTo>
                <a:lnTo>
                  <a:pt x="8467" y="5207000"/>
                </a:lnTo>
                <a:lnTo>
                  <a:pt x="8467" y="5249333"/>
                </a:lnTo>
                <a:lnTo>
                  <a:pt x="8467" y="5291666"/>
                </a:lnTo>
                <a:lnTo>
                  <a:pt x="8467" y="5325533"/>
                </a:lnTo>
                <a:lnTo>
                  <a:pt x="8467" y="5367866"/>
                </a:lnTo>
                <a:lnTo>
                  <a:pt x="8467" y="5401733"/>
                </a:lnTo>
                <a:lnTo>
                  <a:pt x="8467" y="5435600"/>
                </a:lnTo>
                <a:lnTo>
                  <a:pt x="8467" y="5477933"/>
                </a:lnTo>
                <a:lnTo>
                  <a:pt x="8467" y="5503333"/>
                </a:lnTo>
                <a:lnTo>
                  <a:pt x="8467" y="5545666"/>
                </a:lnTo>
                <a:lnTo>
                  <a:pt x="8467" y="5579533"/>
                </a:lnTo>
                <a:lnTo>
                  <a:pt x="8467" y="5613400"/>
                </a:lnTo>
                <a:lnTo>
                  <a:pt x="8467" y="5638800"/>
                </a:lnTo>
                <a:lnTo>
                  <a:pt x="8467" y="5672666"/>
                </a:lnTo>
                <a:lnTo>
                  <a:pt x="8467" y="5698066"/>
                </a:lnTo>
                <a:lnTo>
                  <a:pt x="8467" y="5723466"/>
                </a:lnTo>
                <a:lnTo>
                  <a:pt x="8467" y="5748866"/>
                </a:lnTo>
                <a:lnTo>
                  <a:pt x="8467" y="5774267"/>
                </a:lnTo>
                <a:lnTo>
                  <a:pt x="8467" y="5799666"/>
                </a:lnTo>
                <a:lnTo>
                  <a:pt x="16934" y="5825066"/>
                </a:lnTo>
                <a:lnTo>
                  <a:pt x="16934" y="5841999"/>
                </a:lnTo>
                <a:lnTo>
                  <a:pt x="16934" y="5867400"/>
                </a:lnTo>
                <a:lnTo>
                  <a:pt x="25400" y="5884333"/>
                </a:lnTo>
                <a:lnTo>
                  <a:pt x="25400" y="5909733"/>
                </a:lnTo>
                <a:lnTo>
                  <a:pt x="25400" y="5926667"/>
                </a:lnTo>
                <a:lnTo>
                  <a:pt x="25400" y="5935133"/>
                </a:lnTo>
                <a:lnTo>
                  <a:pt x="25400" y="5960533"/>
                </a:lnTo>
                <a:lnTo>
                  <a:pt x="25400" y="5969000"/>
                </a:lnTo>
                <a:lnTo>
                  <a:pt x="25400" y="5985933"/>
                </a:lnTo>
                <a:lnTo>
                  <a:pt x="25400" y="6002867"/>
                </a:lnTo>
                <a:lnTo>
                  <a:pt x="25400" y="6011333"/>
                </a:lnTo>
                <a:lnTo>
                  <a:pt x="25400" y="6028266"/>
                </a:lnTo>
                <a:lnTo>
                  <a:pt x="25400" y="6036733"/>
                </a:lnTo>
                <a:lnTo>
                  <a:pt x="25400" y="6045200"/>
                </a:lnTo>
                <a:lnTo>
                  <a:pt x="25400" y="6062133"/>
                </a:lnTo>
                <a:lnTo>
                  <a:pt x="25400" y="6062133"/>
                </a:lnTo>
                <a:lnTo>
                  <a:pt x="25400" y="6070599"/>
                </a:lnTo>
                <a:lnTo>
                  <a:pt x="25400" y="6070599"/>
                </a:lnTo>
                <a:lnTo>
                  <a:pt x="25400" y="6070599"/>
                </a:lnTo>
                <a:lnTo>
                  <a:pt x="33867" y="6070599"/>
                </a:lnTo>
                <a:lnTo>
                  <a:pt x="33867" y="6062133"/>
                </a:lnTo>
                <a:lnTo>
                  <a:pt x="33867" y="6062133"/>
                </a:lnTo>
                <a:lnTo>
                  <a:pt x="33867" y="6062133"/>
                </a:lnTo>
                <a:lnTo>
                  <a:pt x="33867" y="6062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8" name="Freeform 1067"/>
          <p:cNvSpPr/>
          <p:nvPr/>
        </p:nvSpPr>
        <p:spPr>
          <a:xfrm>
            <a:off x="4665133" y="2472267"/>
            <a:ext cx="118535" cy="567267"/>
          </a:xfrm>
          <a:custGeom>
            <a:avLst/>
            <a:gdLst/>
            <a:ahLst/>
            <a:cxnLst/>
            <a:rect l="0" t="0" r="0" b="0"/>
            <a:pathLst>
              <a:path w="118535" h="567267">
                <a:moveTo>
                  <a:pt x="118534" y="0"/>
                </a:moveTo>
                <a:lnTo>
                  <a:pt x="118534" y="0"/>
                </a:lnTo>
                <a:lnTo>
                  <a:pt x="118534" y="0"/>
                </a:lnTo>
                <a:lnTo>
                  <a:pt x="110067" y="0"/>
                </a:lnTo>
                <a:lnTo>
                  <a:pt x="110067" y="0"/>
                </a:lnTo>
                <a:lnTo>
                  <a:pt x="110067" y="8466"/>
                </a:lnTo>
                <a:lnTo>
                  <a:pt x="110067" y="8466"/>
                </a:lnTo>
                <a:lnTo>
                  <a:pt x="101600" y="8466"/>
                </a:lnTo>
                <a:lnTo>
                  <a:pt x="101600" y="8466"/>
                </a:lnTo>
                <a:lnTo>
                  <a:pt x="101600" y="16933"/>
                </a:lnTo>
                <a:lnTo>
                  <a:pt x="93134" y="16933"/>
                </a:lnTo>
                <a:lnTo>
                  <a:pt x="93134" y="16933"/>
                </a:lnTo>
                <a:lnTo>
                  <a:pt x="84667" y="25400"/>
                </a:lnTo>
                <a:lnTo>
                  <a:pt x="84667" y="33866"/>
                </a:lnTo>
                <a:lnTo>
                  <a:pt x="76200" y="33866"/>
                </a:lnTo>
                <a:lnTo>
                  <a:pt x="67734" y="42333"/>
                </a:lnTo>
                <a:lnTo>
                  <a:pt x="59267" y="50800"/>
                </a:lnTo>
                <a:lnTo>
                  <a:pt x="50800" y="59266"/>
                </a:lnTo>
                <a:lnTo>
                  <a:pt x="42334" y="76200"/>
                </a:lnTo>
                <a:lnTo>
                  <a:pt x="33867" y="84666"/>
                </a:lnTo>
                <a:lnTo>
                  <a:pt x="33867" y="93133"/>
                </a:lnTo>
                <a:lnTo>
                  <a:pt x="25400" y="110066"/>
                </a:lnTo>
                <a:lnTo>
                  <a:pt x="16934" y="127000"/>
                </a:lnTo>
                <a:lnTo>
                  <a:pt x="16934" y="143933"/>
                </a:lnTo>
                <a:lnTo>
                  <a:pt x="8467" y="160866"/>
                </a:lnTo>
                <a:lnTo>
                  <a:pt x="0" y="177800"/>
                </a:lnTo>
                <a:lnTo>
                  <a:pt x="0" y="194733"/>
                </a:lnTo>
                <a:lnTo>
                  <a:pt x="0" y="220133"/>
                </a:lnTo>
                <a:lnTo>
                  <a:pt x="0" y="237066"/>
                </a:lnTo>
                <a:lnTo>
                  <a:pt x="0" y="254000"/>
                </a:lnTo>
                <a:lnTo>
                  <a:pt x="0" y="279400"/>
                </a:lnTo>
                <a:lnTo>
                  <a:pt x="0" y="296333"/>
                </a:lnTo>
                <a:lnTo>
                  <a:pt x="0" y="321733"/>
                </a:lnTo>
                <a:lnTo>
                  <a:pt x="8467" y="347133"/>
                </a:lnTo>
                <a:lnTo>
                  <a:pt x="8467" y="372533"/>
                </a:lnTo>
                <a:lnTo>
                  <a:pt x="16934" y="397933"/>
                </a:lnTo>
                <a:lnTo>
                  <a:pt x="16934" y="414866"/>
                </a:lnTo>
                <a:lnTo>
                  <a:pt x="25400" y="440266"/>
                </a:lnTo>
                <a:lnTo>
                  <a:pt x="25400" y="457200"/>
                </a:lnTo>
                <a:lnTo>
                  <a:pt x="33867" y="482600"/>
                </a:lnTo>
                <a:lnTo>
                  <a:pt x="33867" y="499533"/>
                </a:lnTo>
                <a:lnTo>
                  <a:pt x="42334" y="516466"/>
                </a:lnTo>
                <a:lnTo>
                  <a:pt x="50800" y="533400"/>
                </a:lnTo>
                <a:lnTo>
                  <a:pt x="59267" y="541866"/>
                </a:lnTo>
                <a:lnTo>
                  <a:pt x="67734" y="550333"/>
                </a:lnTo>
                <a:lnTo>
                  <a:pt x="76200" y="558800"/>
                </a:lnTo>
                <a:lnTo>
                  <a:pt x="76200" y="558800"/>
                </a:lnTo>
                <a:lnTo>
                  <a:pt x="84667" y="567266"/>
                </a:lnTo>
                <a:lnTo>
                  <a:pt x="84667" y="5672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9" name="Freeform 1068"/>
          <p:cNvSpPr/>
          <p:nvPr/>
        </p:nvSpPr>
        <p:spPr>
          <a:xfrm>
            <a:off x="4817533" y="2633133"/>
            <a:ext cx="152401" cy="313268"/>
          </a:xfrm>
          <a:custGeom>
            <a:avLst/>
            <a:gdLst/>
            <a:ahLst/>
            <a:cxnLst/>
            <a:rect l="0" t="0" r="0" b="0"/>
            <a:pathLst>
              <a:path w="152401" h="313268">
                <a:moveTo>
                  <a:pt x="25400" y="50800"/>
                </a:moveTo>
                <a:lnTo>
                  <a:pt x="25400" y="50800"/>
                </a:lnTo>
                <a:lnTo>
                  <a:pt x="25400" y="42334"/>
                </a:lnTo>
                <a:lnTo>
                  <a:pt x="25400" y="42334"/>
                </a:lnTo>
                <a:lnTo>
                  <a:pt x="25400" y="42334"/>
                </a:lnTo>
                <a:lnTo>
                  <a:pt x="25400" y="33867"/>
                </a:lnTo>
                <a:lnTo>
                  <a:pt x="25400" y="33867"/>
                </a:lnTo>
                <a:lnTo>
                  <a:pt x="25400" y="25400"/>
                </a:lnTo>
                <a:lnTo>
                  <a:pt x="33867" y="25400"/>
                </a:lnTo>
                <a:lnTo>
                  <a:pt x="33867" y="16934"/>
                </a:lnTo>
                <a:lnTo>
                  <a:pt x="33867" y="8467"/>
                </a:lnTo>
                <a:lnTo>
                  <a:pt x="50800" y="8467"/>
                </a:lnTo>
                <a:lnTo>
                  <a:pt x="59267" y="0"/>
                </a:lnTo>
                <a:lnTo>
                  <a:pt x="67734" y="0"/>
                </a:lnTo>
                <a:lnTo>
                  <a:pt x="84667" y="0"/>
                </a:lnTo>
                <a:lnTo>
                  <a:pt x="93134" y="0"/>
                </a:lnTo>
                <a:lnTo>
                  <a:pt x="101600" y="0"/>
                </a:lnTo>
                <a:lnTo>
                  <a:pt x="101600" y="8467"/>
                </a:lnTo>
                <a:lnTo>
                  <a:pt x="101600" y="25400"/>
                </a:lnTo>
                <a:lnTo>
                  <a:pt x="101600" y="33867"/>
                </a:lnTo>
                <a:lnTo>
                  <a:pt x="101600" y="50800"/>
                </a:lnTo>
                <a:lnTo>
                  <a:pt x="101600" y="59267"/>
                </a:lnTo>
                <a:lnTo>
                  <a:pt x="93134" y="76200"/>
                </a:lnTo>
                <a:lnTo>
                  <a:pt x="93134" y="93134"/>
                </a:lnTo>
                <a:lnTo>
                  <a:pt x="84667" y="101600"/>
                </a:lnTo>
                <a:lnTo>
                  <a:pt x="76200" y="118534"/>
                </a:lnTo>
                <a:lnTo>
                  <a:pt x="67734" y="127000"/>
                </a:lnTo>
                <a:lnTo>
                  <a:pt x="59267" y="135467"/>
                </a:lnTo>
                <a:lnTo>
                  <a:pt x="50800" y="143934"/>
                </a:lnTo>
                <a:lnTo>
                  <a:pt x="42334" y="143934"/>
                </a:lnTo>
                <a:lnTo>
                  <a:pt x="42334" y="152400"/>
                </a:lnTo>
                <a:lnTo>
                  <a:pt x="42334" y="152400"/>
                </a:lnTo>
                <a:lnTo>
                  <a:pt x="42334" y="152400"/>
                </a:lnTo>
                <a:lnTo>
                  <a:pt x="42334" y="152400"/>
                </a:lnTo>
                <a:lnTo>
                  <a:pt x="42334" y="143934"/>
                </a:lnTo>
                <a:lnTo>
                  <a:pt x="50800" y="143934"/>
                </a:lnTo>
                <a:lnTo>
                  <a:pt x="50800" y="143934"/>
                </a:lnTo>
                <a:lnTo>
                  <a:pt x="59267" y="135467"/>
                </a:lnTo>
                <a:lnTo>
                  <a:pt x="76200" y="135467"/>
                </a:lnTo>
                <a:lnTo>
                  <a:pt x="84667" y="135467"/>
                </a:lnTo>
                <a:lnTo>
                  <a:pt x="101600" y="135467"/>
                </a:lnTo>
                <a:lnTo>
                  <a:pt x="110067" y="143934"/>
                </a:lnTo>
                <a:lnTo>
                  <a:pt x="118534" y="143934"/>
                </a:lnTo>
                <a:lnTo>
                  <a:pt x="127000" y="152400"/>
                </a:lnTo>
                <a:lnTo>
                  <a:pt x="135467" y="169334"/>
                </a:lnTo>
                <a:lnTo>
                  <a:pt x="143934" y="177800"/>
                </a:lnTo>
                <a:lnTo>
                  <a:pt x="143934" y="186267"/>
                </a:lnTo>
                <a:lnTo>
                  <a:pt x="152400" y="203200"/>
                </a:lnTo>
                <a:lnTo>
                  <a:pt x="152400" y="220134"/>
                </a:lnTo>
                <a:lnTo>
                  <a:pt x="152400" y="228600"/>
                </a:lnTo>
                <a:lnTo>
                  <a:pt x="143934" y="245534"/>
                </a:lnTo>
                <a:lnTo>
                  <a:pt x="135467" y="262467"/>
                </a:lnTo>
                <a:lnTo>
                  <a:pt x="135467" y="270934"/>
                </a:lnTo>
                <a:lnTo>
                  <a:pt x="118534" y="279400"/>
                </a:lnTo>
                <a:lnTo>
                  <a:pt x="110067" y="296334"/>
                </a:lnTo>
                <a:lnTo>
                  <a:pt x="101600" y="296334"/>
                </a:lnTo>
                <a:lnTo>
                  <a:pt x="93134" y="304800"/>
                </a:lnTo>
                <a:lnTo>
                  <a:pt x="76200" y="313267"/>
                </a:lnTo>
                <a:lnTo>
                  <a:pt x="67734" y="313267"/>
                </a:lnTo>
                <a:lnTo>
                  <a:pt x="50800" y="313267"/>
                </a:lnTo>
                <a:lnTo>
                  <a:pt x="33867" y="313267"/>
                </a:lnTo>
                <a:lnTo>
                  <a:pt x="25400" y="313267"/>
                </a:lnTo>
                <a:lnTo>
                  <a:pt x="16934" y="304800"/>
                </a:lnTo>
                <a:lnTo>
                  <a:pt x="8467" y="296334"/>
                </a:lnTo>
                <a:lnTo>
                  <a:pt x="0" y="279400"/>
                </a:lnTo>
                <a:lnTo>
                  <a:pt x="0" y="279400"/>
                </a:lnTo>
                <a:lnTo>
                  <a:pt x="0" y="270934"/>
                </a:lnTo>
                <a:lnTo>
                  <a:pt x="0" y="270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0" name="Freeform 1069"/>
          <p:cNvSpPr/>
          <p:nvPr/>
        </p:nvSpPr>
        <p:spPr>
          <a:xfrm>
            <a:off x="4944533" y="2506133"/>
            <a:ext cx="101601" cy="42335"/>
          </a:xfrm>
          <a:custGeom>
            <a:avLst/>
            <a:gdLst/>
            <a:ahLst/>
            <a:cxnLst/>
            <a:rect l="0" t="0" r="0" b="0"/>
            <a:pathLst>
              <a:path w="101601" h="42335">
                <a:moveTo>
                  <a:pt x="0" y="0"/>
                </a:moveTo>
                <a:lnTo>
                  <a:pt x="0" y="0"/>
                </a:lnTo>
                <a:lnTo>
                  <a:pt x="0" y="0"/>
                </a:lnTo>
                <a:lnTo>
                  <a:pt x="0" y="0"/>
                </a:lnTo>
                <a:lnTo>
                  <a:pt x="0" y="0"/>
                </a:lnTo>
                <a:lnTo>
                  <a:pt x="0" y="0"/>
                </a:lnTo>
                <a:lnTo>
                  <a:pt x="0" y="0"/>
                </a:lnTo>
                <a:lnTo>
                  <a:pt x="0" y="0"/>
                </a:lnTo>
                <a:lnTo>
                  <a:pt x="0" y="8467"/>
                </a:lnTo>
                <a:lnTo>
                  <a:pt x="0" y="8467"/>
                </a:lnTo>
                <a:lnTo>
                  <a:pt x="0" y="16934"/>
                </a:lnTo>
                <a:lnTo>
                  <a:pt x="0" y="25400"/>
                </a:lnTo>
                <a:lnTo>
                  <a:pt x="0" y="33867"/>
                </a:lnTo>
                <a:lnTo>
                  <a:pt x="0" y="33867"/>
                </a:lnTo>
                <a:lnTo>
                  <a:pt x="0" y="42334"/>
                </a:lnTo>
                <a:lnTo>
                  <a:pt x="0" y="42334"/>
                </a:lnTo>
                <a:lnTo>
                  <a:pt x="0" y="42334"/>
                </a:lnTo>
                <a:lnTo>
                  <a:pt x="0" y="42334"/>
                </a:lnTo>
                <a:lnTo>
                  <a:pt x="0" y="42334"/>
                </a:lnTo>
                <a:lnTo>
                  <a:pt x="8467" y="42334"/>
                </a:lnTo>
                <a:lnTo>
                  <a:pt x="16934" y="42334"/>
                </a:lnTo>
                <a:lnTo>
                  <a:pt x="16934" y="42334"/>
                </a:lnTo>
                <a:lnTo>
                  <a:pt x="25400" y="42334"/>
                </a:lnTo>
                <a:lnTo>
                  <a:pt x="33867" y="42334"/>
                </a:lnTo>
                <a:lnTo>
                  <a:pt x="42334" y="42334"/>
                </a:lnTo>
                <a:lnTo>
                  <a:pt x="50800" y="42334"/>
                </a:lnTo>
                <a:lnTo>
                  <a:pt x="67734" y="42334"/>
                </a:lnTo>
                <a:lnTo>
                  <a:pt x="76200" y="42334"/>
                </a:lnTo>
                <a:lnTo>
                  <a:pt x="84667" y="33867"/>
                </a:lnTo>
                <a:lnTo>
                  <a:pt x="84667" y="33867"/>
                </a:lnTo>
                <a:lnTo>
                  <a:pt x="93134" y="25400"/>
                </a:lnTo>
                <a:lnTo>
                  <a:pt x="101600" y="25400"/>
                </a:lnTo>
                <a:lnTo>
                  <a:pt x="101600" y="25400"/>
                </a:lnTo>
                <a:lnTo>
                  <a:pt x="101600" y="16934"/>
                </a:lnTo>
                <a:lnTo>
                  <a:pt x="101600" y="16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1" name="Freeform 1070"/>
          <p:cNvSpPr/>
          <p:nvPr/>
        </p:nvSpPr>
        <p:spPr>
          <a:xfrm>
            <a:off x="4995333" y="2438400"/>
            <a:ext cx="8468" cy="152401"/>
          </a:xfrm>
          <a:custGeom>
            <a:avLst/>
            <a:gdLst/>
            <a:ahLst/>
            <a:cxnLst/>
            <a:rect l="0" t="0" r="0" b="0"/>
            <a:pathLst>
              <a:path w="8468" h="152401">
                <a:moveTo>
                  <a:pt x="8467" y="8467"/>
                </a:moveTo>
                <a:lnTo>
                  <a:pt x="8467" y="0"/>
                </a:lnTo>
                <a:lnTo>
                  <a:pt x="0" y="0"/>
                </a:lnTo>
                <a:lnTo>
                  <a:pt x="0" y="0"/>
                </a:lnTo>
                <a:lnTo>
                  <a:pt x="0" y="0"/>
                </a:lnTo>
                <a:lnTo>
                  <a:pt x="0" y="0"/>
                </a:lnTo>
                <a:lnTo>
                  <a:pt x="0" y="0"/>
                </a:lnTo>
                <a:lnTo>
                  <a:pt x="0" y="0"/>
                </a:lnTo>
                <a:lnTo>
                  <a:pt x="0" y="8467"/>
                </a:lnTo>
                <a:lnTo>
                  <a:pt x="0" y="8467"/>
                </a:lnTo>
                <a:lnTo>
                  <a:pt x="0" y="16933"/>
                </a:lnTo>
                <a:lnTo>
                  <a:pt x="0" y="25400"/>
                </a:lnTo>
                <a:lnTo>
                  <a:pt x="0" y="33867"/>
                </a:lnTo>
                <a:lnTo>
                  <a:pt x="0" y="50800"/>
                </a:lnTo>
                <a:lnTo>
                  <a:pt x="0" y="67733"/>
                </a:lnTo>
                <a:lnTo>
                  <a:pt x="8467" y="76200"/>
                </a:lnTo>
                <a:lnTo>
                  <a:pt x="8467" y="93133"/>
                </a:lnTo>
                <a:lnTo>
                  <a:pt x="8467" y="110067"/>
                </a:lnTo>
                <a:lnTo>
                  <a:pt x="8467" y="127000"/>
                </a:lnTo>
                <a:lnTo>
                  <a:pt x="8467" y="135467"/>
                </a:lnTo>
                <a:lnTo>
                  <a:pt x="8467" y="135467"/>
                </a:lnTo>
                <a:lnTo>
                  <a:pt x="8467" y="152400"/>
                </a:lnTo>
                <a:lnTo>
                  <a:pt x="8467"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2" name="Freeform 1071"/>
          <p:cNvSpPr/>
          <p:nvPr/>
        </p:nvSpPr>
        <p:spPr>
          <a:xfrm>
            <a:off x="5122333" y="2692400"/>
            <a:ext cx="16935" cy="135468"/>
          </a:xfrm>
          <a:custGeom>
            <a:avLst/>
            <a:gdLst/>
            <a:ahLst/>
            <a:cxnLst/>
            <a:rect l="0" t="0" r="0" b="0"/>
            <a:pathLst>
              <a:path w="16935" h="135468">
                <a:moveTo>
                  <a:pt x="0" y="0"/>
                </a:moveTo>
                <a:lnTo>
                  <a:pt x="0" y="0"/>
                </a:lnTo>
                <a:lnTo>
                  <a:pt x="0" y="8467"/>
                </a:lnTo>
                <a:lnTo>
                  <a:pt x="8467" y="8467"/>
                </a:lnTo>
                <a:lnTo>
                  <a:pt x="8467" y="8467"/>
                </a:lnTo>
                <a:lnTo>
                  <a:pt x="8467" y="8467"/>
                </a:lnTo>
                <a:lnTo>
                  <a:pt x="8467" y="16933"/>
                </a:lnTo>
                <a:lnTo>
                  <a:pt x="16934" y="25400"/>
                </a:lnTo>
                <a:lnTo>
                  <a:pt x="16934" y="42333"/>
                </a:lnTo>
                <a:lnTo>
                  <a:pt x="16934" y="50800"/>
                </a:lnTo>
                <a:lnTo>
                  <a:pt x="16934" y="59267"/>
                </a:lnTo>
                <a:lnTo>
                  <a:pt x="8467" y="76200"/>
                </a:lnTo>
                <a:lnTo>
                  <a:pt x="8467" y="84667"/>
                </a:lnTo>
                <a:lnTo>
                  <a:pt x="8467" y="101600"/>
                </a:lnTo>
                <a:lnTo>
                  <a:pt x="8467" y="118533"/>
                </a:lnTo>
                <a:lnTo>
                  <a:pt x="0" y="127000"/>
                </a:lnTo>
                <a:lnTo>
                  <a:pt x="0" y="135467"/>
                </a:lnTo>
                <a:lnTo>
                  <a:pt x="0" y="135467"/>
                </a:lnTo>
                <a:lnTo>
                  <a:pt x="0" y="135467"/>
                </a:lnTo>
                <a:lnTo>
                  <a:pt x="0" y="135467"/>
                </a:lnTo>
                <a:lnTo>
                  <a:pt x="0" y="135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3" name="Freeform 1072"/>
          <p:cNvSpPr/>
          <p:nvPr/>
        </p:nvSpPr>
        <p:spPr>
          <a:xfrm>
            <a:off x="5054600" y="2760133"/>
            <a:ext cx="127001" cy="16935"/>
          </a:xfrm>
          <a:custGeom>
            <a:avLst/>
            <a:gdLst/>
            <a:ahLst/>
            <a:cxnLst/>
            <a:rect l="0" t="0" r="0" b="0"/>
            <a:pathLst>
              <a:path w="127001" h="16935">
                <a:moveTo>
                  <a:pt x="0" y="16934"/>
                </a:moveTo>
                <a:lnTo>
                  <a:pt x="0" y="16934"/>
                </a:lnTo>
                <a:lnTo>
                  <a:pt x="8467" y="16934"/>
                </a:lnTo>
                <a:lnTo>
                  <a:pt x="8467" y="16934"/>
                </a:lnTo>
                <a:lnTo>
                  <a:pt x="8467" y="16934"/>
                </a:lnTo>
                <a:lnTo>
                  <a:pt x="8467" y="16934"/>
                </a:lnTo>
                <a:lnTo>
                  <a:pt x="16933" y="16934"/>
                </a:lnTo>
                <a:lnTo>
                  <a:pt x="25400" y="16934"/>
                </a:lnTo>
                <a:lnTo>
                  <a:pt x="33867" y="8467"/>
                </a:lnTo>
                <a:lnTo>
                  <a:pt x="50800" y="8467"/>
                </a:lnTo>
                <a:lnTo>
                  <a:pt x="67733" y="8467"/>
                </a:lnTo>
                <a:lnTo>
                  <a:pt x="76200" y="8467"/>
                </a:lnTo>
                <a:lnTo>
                  <a:pt x="84667" y="0"/>
                </a:lnTo>
                <a:lnTo>
                  <a:pt x="101600" y="0"/>
                </a:lnTo>
                <a:lnTo>
                  <a:pt x="110067" y="0"/>
                </a:lnTo>
                <a:lnTo>
                  <a:pt x="118533" y="0"/>
                </a:lnTo>
                <a:lnTo>
                  <a:pt x="127000" y="0"/>
                </a:lnTo>
                <a:lnTo>
                  <a:pt x="127000" y="0"/>
                </a:lnTo>
                <a:lnTo>
                  <a:pt x="127000" y="0"/>
                </a:lnTo>
                <a:lnTo>
                  <a:pt x="1270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4" name="Freeform 1073"/>
          <p:cNvSpPr/>
          <p:nvPr/>
        </p:nvSpPr>
        <p:spPr>
          <a:xfrm>
            <a:off x="5240867" y="2624667"/>
            <a:ext cx="16934" cy="296334"/>
          </a:xfrm>
          <a:custGeom>
            <a:avLst/>
            <a:gdLst/>
            <a:ahLst/>
            <a:cxnLst/>
            <a:rect l="0" t="0" r="0" b="0"/>
            <a:pathLst>
              <a:path w="16934" h="296334">
                <a:moveTo>
                  <a:pt x="8466" y="0"/>
                </a:moveTo>
                <a:lnTo>
                  <a:pt x="8466" y="0"/>
                </a:lnTo>
                <a:lnTo>
                  <a:pt x="8466" y="0"/>
                </a:lnTo>
                <a:lnTo>
                  <a:pt x="8466" y="0"/>
                </a:lnTo>
                <a:lnTo>
                  <a:pt x="16933" y="0"/>
                </a:lnTo>
                <a:lnTo>
                  <a:pt x="16933" y="0"/>
                </a:lnTo>
                <a:lnTo>
                  <a:pt x="16933" y="0"/>
                </a:lnTo>
                <a:lnTo>
                  <a:pt x="16933" y="8466"/>
                </a:lnTo>
                <a:lnTo>
                  <a:pt x="16933" y="16933"/>
                </a:lnTo>
                <a:lnTo>
                  <a:pt x="16933" y="16933"/>
                </a:lnTo>
                <a:lnTo>
                  <a:pt x="16933" y="33866"/>
                </a:lnTo>
                <a:lnTo>
                  <a:pt x="16933" y="42333"/>
                </a:lnTo>
                <a:lnTo>
                  <a:pt x="16933" y="59266"/>
                </a:lnTo>
                <a:lnTo>
                  <a:pt x="8466" y="76200"/>
                </a:lnTo>
                <a:lnTo>
                  <a:pt x="8466" y="93133"/>
                </a:lnTo>
                <a:lnTo>
                  <a:pt x="8466" y="110066"/>
                </a:lnTo>
                <a:lnTo>
                  <a:pt x="8466" y="135466"/>
                </a:lnTo>
                <a:lnTo>
                  <a:pt x="8466" y="152400"/>
                </a:lnTo>
                <a:lnTo>
                  <a:pt x="0" y="169333"/>
                </a:lnTo>
                <a:lnTo>
                  <a:pt x="8466" y="186266"/>
                </a:lnTo>
                <a:lnTo>
                  <a:pt x="8466" y="203200"/>
                </a:lnTo>
                <a:lnTo>
                  <a:pt x="8466" y="228600"/>
                </a:lnTo>
                <a:lnTo>
                  <a:pt x="8466" y="245533"/>
                </a:lnTo>
                <a:lnTo>
                  <a:pt x="8466" y="254000"/>
                </a:lnTo>
                <a:lnTo>
                  <a:pt x="8466" y="270933"/>
                </a:lnTo>
                <a:lnTo>
                  <a:pt x="8466" y="279400"/>
                </a:lnTo>
                <a:lnTo>
                  <a:pt x="8466" y="287866"/>
                </a:lnTo>
                <a:lnTo>
                  <a:pt x="8466" y="296333"/>
                </a:lnTo>
                <a:lnTo>
                  <a:pt x="16933" y="296333"/>
                </a:lnTo>
                <a:lnTo>
                  <a:pt x="16933" y="296333"/>
                </a:lnTo>
                <a:lnTo>
                  <a:pt x="16933" y="296333"/>
                </a:lnTo>
                <a:lnTo>
                  <a:pt x="16933" y="296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5" name="Freeform 1074"/>
          <p:cNvSpPr/>
          <p:nvPr/>
        </p:nvSpPr>
        <p:spPr>
          <a:xfrm>
            <a:off x="5291667" y="2413000"/>
            <a:ext cx="169334" cy="660401"/>
          </a:xfrm>
          <a:custGeom>
            <a:avLst/>
            <a:gdLst/>
            <a:ahLst/>
            <a:cxnLst/>
            <a:rect l="0" t="0" r="0" b="0"/>
            <a:pathLst>
              <a:path w="169334" h="660401">
                <a:moveTo>
                  <a:pt x="8466" y="16933"/>
                </a:moveTo>
                <a:lnTo>
                  <a:pt x="8466" y="16933"/>
                </a:lnTo>
                <a:lnTo>
                  <a:pt x="8466" y="8467"/>
                </a:lnTo>
                <a:lnTo>
                  <a:pt x="0" y="8467"/>
                </a:lnTo>
                <a:lnTo>
                  <a:pt x="0" y="0"/>
                </a:lnTo>
                <a:lnTo>
                  <a:pt x="0" y="0"/>
                </a:lnTo>
                <a:lnTo>
                  <a:pt x="0" y="0"/>
                </a:lnTo>
                <a:lnTo>
                  <a:pt x="0" y="0"/>
                </a:lnTo>
                <a:lnTo>
                  <a:pt x="0" y="0"/>
                </a:lnTo>
                <a:lnTo>
                  <a:pt x="8466" y="0"/>
                </a:lnTo>
                <a:lnTo>
                  <a:pt x="8466" y="8467"/>
                </a:lnTo>
                <a:lnTo>
                  <a:pt x="16933" y="8467"/>
                </a:lnTo>
                <a:lnTo>
                  <a:pt x="25400" y="16933"/>
                </a:lnTo>
                <a:lnTo>
                  <a:pt x="33866" y="25400"/>
                </a:lnTo>
                <a:lnTo>
                  <a:pt x="50800" y="42333"/>
                </a:lnTo>
                <a:lnTo>
                  <a:pt x="59266" y="50800"/>
                </a:lnTo>
                <a:lnTo>
                  <a:pt x="67733" y="67733"/>
                </a:lnTo>
                <a:lnTo>
                  <a:pt x="76200" y="84667"/>
                </a:lnTo>
                <a:lnTo>
                  <a:pt x="93133" y="101600"/>
                </a:lnTo>
                <a:lnTo>
                  <a:pt x="101600" y="127000"/>
                </a:lnTo>
                <a:lnTo>
                  <a:pt x="118533" y="152400"/>
                </a:lnTo>
                <a:lnTo>
                  <a:pt x="127000" y="169333"/>
                </a:lnTo>
                <a:lnTo>
                  <a:pt x="135466" y="203200"/>
                </a:lnTo>
                <a:lnTo>
                  <a:pt x="143933" y="228600"/>
                </a:lnTo>
                <a:lnTo>
                  <a:pt x="152400" y="254000"/>
                </a:lnTo>
                <a:lnTo>
                  <a:pt x="160866" y="287867"/>
                </a:lnTo>
                <a:lnTo>
                  <a:pt x="169333" y="313267"/>
                </a:lnTo>
                <a:lnTo>
                  <a:pt x="169333" y="338667"/>
                </a:lnTo>
                <a:lnTo>
                  <a:pt x="169333" y="372533"/>
                </a:lnTo>
                <a:lnTo>
                  <a:pt x="169333" y="397933"/>
                </a:lnTo>
                <a:lnTo>
                  <a:pt x="169333" y="431800"/>
                </a:lnTo>
                <a:lnTo>
                  <a:pt x="160866" y="457200"/>
                </a:lnTo>
                <a:lnTo>
                  <a:pt x="160866" y="491067"/>
                </a:lnTo>
                <a:lnTo>
                  <a:pt x="152400" y="508000"/>
                </a:lnTo>
                <a:lnTo>
                  <a:pt x="152400" y="533400"/>
                </a:lnTo>
                <a:lnTo>
                  <a:pt x="135466" y="558800"/>
                </a:lnTo>
                <a:lnTo>
                  <a:pt x="127000" y="575733"/>
                </a:lnTo>
                <a:lnTo>
                  <a:pt x="118533" y="592667"/>
                </a:lnTo>
                <a:lnTo>
                  <a:pt x="118533" y="609600"/>
                </a:lnTo>
                <a:lnTo>
                  <a:pt x="110066" y="626533"/>
                </a:lnTo>
                <a:lnTo>
                  <a:pt x="101600" y="635000"/>
                </a:lnTo>
                <a:lnTo>
                  <a:pt x="93133" y="651933"/>
                </a:lnTo>
                <a:lnTo>
                  <a:pt x="93133" y="651933"/>
                </a:lnTo>
                <a:lnTo>
                  <a:pt x="84666" y="660400"/>
                </a:lnTo>
                <a:lnTo>
                  <a:pt x="84666" y="660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6" name="Freeform 1075"/>
          <p:cNvSpPr/>
          <p:nvPr/>
        </p:nvSpPr>
        <p:spPr>
          <a:xfrm>
            <a:off x="4817533" y="3217333"/>
            <a:ext cx="135468" cy="203201"/>
          </a:xfrm>
          <a:custGeom>
            <a:avLst/>
            <a:gdLst/>
            <a:ahLst/>
            <a:cxnLst/>
            <a:rect l="0" t="0" r="0" b="0"/>
            <a:pathLst>
              <a:path w="135468" h="203201">
                <a:moveTo>
                  <a:pt x="0" y="25400"/>
                </a:moveTo>
                <a:lnTo>
                  <a:pt x="0" y="33867"/>
                </a:lnTo>
                <a:lnTo>
                  <a:pt x="0" y="33867"/>
                </a:lnTo>
                <a:lnTo>
                  <a:pt x="0" y="42334"/>
                </a:lnTo>
                <a:lnTo>
                  <a:pt x="0" y="50800"/>
                </a:lnTo>
                <a:lnTo>
                  <a:pt x="8467" y="67734"/>
                </a:lnTo>
                <a:lnTo>
                  <a:pt x="8467" y="76200"/>
                </a:lnTo>
                <a:lnTo>
                  <a:pt x="16934" y="93134"/>
                </a:lnTo>
                <a:lnTo>
                  <a:pt x="16934" y="101600"/>
                </a:lnTo>
                <a:lnTo>
                  <a:pt x="16934" y="118534"/>
                </a:lnTo>
                <a:lnTo>
                  <a:pt x="16934" y="135467"/>
                </a:lnTo>
                <a:lnTo>
                  <a:pt x="16934" y="152400"/>
                </a:lnTo>
                <a:lnTo>
                  <a:pt x="16934" y="160867"/>
                </a:lnTo>
                <a:lnTo>
                  <a:pt x="16934" y="177800"/>
                </a:lnTo>
                <a:lnTo>
                  <a:pt x="16934" y="186267"/>
                </a:lnTo>
                <a:lnTo>
                  <a:pt x="16934" y="194734"/>
                </a:lnTo>
                <a:lnTo>
                  <a:pt x="16934" y="194734"/>
                </a:lnTo>
                <a:lnTo>
                  <a:pt x="16934" y="203200"/>
                </a:lnTo>
                <a:lnTo>
                  <a:pt x="16934" y="203200"/>
                </a:lnTo>
                <a:lnTo>
                  <a:pt x="16934" y="203200"/>
                </a:lnTo>
                <a:lnTo>
                  <a:pt x="16934" y="203200"/>
                </a:lnTo>
                <a:lnTo>
                  <a:pt x="8467" y="194734"/>
                </a:lnTo>
                <a:lnTo>
                  <a:pt x="8467" y="186267"/>
                </a:lnTo>
                <a:lnTo>
                  <a:pt x="8467" y="169334"/>
                </a:lnTo>
                <a:lnTo>
                  <a:pt x="8467" y="160867"/>
                </a:lnTo>
                <a:lnTo>
                  <a:pt x="0" y="143934"/>
                </a:lnTo>
                <a:lnTo>
                  <a:pt x="0" y="118534"/>
                </a:lnTo>
                <a:lnTo>
                  <a:pt x="0" y="101600"/>
                </a:lnTo>
                <a:lnTo>
                  <a:pt x="0" y="84667"/>
                </a:lnTo>
                <a:lnTo>
                  <a:pt x="8467" y="67734"/>
                </a:lnTo>
                <a:lnTo>
                  <a:pt x="8467" y="59267"/>
                </a:lnTo>
                <a:lnTo>
                  <a:pt x="8467" y="50800"/>
                </a:lnTo>
                <a:lnTo>
                  <a:pt x="16934" y="33867"/>
                </a:lnTo>
                <a:lnTo>
                  <a:pt x="25400" y="25400"/>
                </a:lnTo>
                <a:lnTo>
                  <a:pt x="33867" y="16934"/>
                </a:lnTo>
                <a:lnTo>
                  <a:pt x="42334" y="8467"/>
                </a:lnTo>
                <a:lnTo>
                  <a:pt x="50800" y="8467"/>
                </a:lnTo>
                <a:lnTo>
                  <a:pt x="59267" y="0"/>
                </a:lnTo>
                <a:lnTo>
                  <a:pt x="67734" y="0"/>
                </a:lnTo>
                <a:lnTo>
                  <a:pt x="76200" y="0"/>
                </a:lnTo>
                <a:lnTo>
                  <a:pt x="84667" y="0"/>
                </a:lnTo>
                <a:lnTo>
                  <a:pt x="93134" y="8467"/>
                </a:lnTo>
                <a:lnTo>
                  <a:pt x="101600" y="16934"/>
                </a:lnTo>
                <a:lnTo>
                  <a:pt x="101600" y="25400"/>
                </a:lnTo>
                <a:lnTo>
                  <a:pt x="110067" y="33867"/>
                </a:lnTo>
                <a:lnTo>
                  <a:pt x="110067" y="42334"/>
                </a:lnTo>
                <a:lnTo>
                  <a:pt x="118534" y="59267"/>
                </a:lnTo>
                <a:lnTo>
                  <a:pt x="118534" y="76200"/>
                </a:lnTo>
                <a:lnTo>
                  <a:pt x="118534" y="93134"/>
                </a:lnTo>
                <a:lnTo>
                  <a:pt x="127000" y="110067"/>
                </a:lnTo>
                <a:lnTo>
                  <a:pt x="127000" y="118534"/>
                </a:lnTo>
                <a:lnTo>
                  <a:pt x="127000" y="135467"/>
                </a:lnTo>
                <a:lnTo>
                  <a:pt x="127000" y="143934"/>
                </a:lnTo>
                <a:lnTo>
                  <a:pt x="127000" y="160867"/>
                </a:lnTo>
                <a:lnTo>
                  <a:pt x="135467" y="169334"/>
                </a:lnTo>
                <a:lnTo>
                  <a:pt x="135467" y="177800"/>
                </a:lnTo>
                <a:lnTo>
                  <a:pt x="135467" y="186267"/>
                </a:lnTo>
                <a:lnTo>
                  <a:pt x="135467" y="186267"/>
                </a:lnTo>
                <a:lnTo>
                  <a:pt x="135467" y="186267"/>
                </a:lnTo>
                <a:lnTo>
                  <a:pt x="135467" y="186267"/>
                </a:lnTo>
                <a:lnTo>
                  <a:pt x="135467" y="186267"/>
                </a:lnTo>
                <a:lnTo>
                  <a:pt x="135467" y="186267"/>
                </a:lnTo>
                <a:lnTo>
                  <a:pt x="135467"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7" name="Freeform 1076"/>
          <p:cNvSpPr/>
          <p:nvPr/>
        </p:nvSpPr>
        <p:spPr>
          <a:xfrm>
            <a:off x="5003800" y="3251200"/>
            <a:ext cx="76201" cy="16934"/>
          </a:xfrm>
          <a:custGeom>
            <a:avLst/>
            <a:gdLst/>
            <a:ahLst/>
            <a:cxnLst/>
            <a:rect l="0" t="0" r="0" b="0"/>
            <a:pathLst>
              <a:path w="76201" h="16934">
                <a:moveTo>
                  <a:pt x="0" y="8467"/>
                </a:moveTo>
                <a:lnTo>
                  <a:pt x="0" y="8467"/>
                </a:lnTo>
                <a:lnTo>
                  <a:pt x="8467" y="8467"/>
                </a:lnTo>
                <a:lnTo>
                  <a:pt x="8467" y="8467"/>
                </a:lnTo>
                <a:lnTo>
                  <a:pt x="8467" y="8467"/>
                </a:lnTo>
                <a:lnTo>
                  <a:pt x="16933" y="0"/>
                </a:lnTo>
                <a:lnTo>
                  <a:pt x="25400" y="0"/>
                </a:lnTo>
                <a:lnTo>
                  <a:pt x="33867" y="8467"/>
                </a:lnTo>
                <a:lnTo>
                  <a:pt x="33867" y="8467"/>
                </a:lnTo>
                <a:lnTo>
                  <a:pt x="42333" y="8467"/>
                </a:lnTo>
                <a:lnTo>
                  <a:pt x="59267" y="8467"/>
                </a:lnTo>
                <a:lnTo>
                  <a:pt x="67733" y="8467"/>
                </a:lnTo>
                <a:lnTo>
                  <a:pt x="67733" y="16933"/>
                </a:lnTo>
                <a:lnTo>
                  <a:pt x="76200" y="16933"/>
                </a:lnTo>
                <a:lnTo>
                  <a:pt x="76200" y="16933"/>
                </a:lnTo>
                <a:lnTo>
                  <a:pt x="76200" y="16933"/>
                </a:lnTo>
                <a:lnTo>
                  <a:pt x="76200"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8" name="Freeform 1077"/>
          <p:cNvSpPr/>
          <p:nvPr/>
        </p:nvSpPr>
        <p:spPr>
          <a:xfrm>
            <a:off x="5020733" y="3335867"/>
            <a:ext cx="93135" cy="8467"/>
          </a:xfrm>
          <a:custGeom>
            <a:avLst/>
            <a:gdLst/>
            <a:ahLst/>
            <a:cxnLst/>
            <a:rect l="0" t="0" r="0" b="0"/>
            <a:pathLst>
              <a:path w="93135" h="8467">
                <a:moveTo>
                  <a:pt x="0" y="8466"/>
                </a:moveTo>
                <a:lnTo>
                  <a:pt x="0" y="8466"/>
                </a:lnTo>
                <a:lnTo>
                  <a:pt x="0" y="8466"/>
                </a:lnTo>
                <a:lnTo>
                  <a:pt x="0" y="8466"/>
                </a:lnTo>
                <a:lnTo>
                  <a:pt x="8467" y="8466"/>
                </a:lnTo>
                <a:lnTo>
                  <a:pt x="8467" y="8466"/>
                </a:lnTo>
                <a:lnTo>
                  <a:pt x="16934" y="8466"/>
                </a:lnTo>
                <a:lnTo>
                  <a:pt x="25400" y="8466"/>
                </a:lnTo>
                <a:lnTo>
                  <a:pt x="42334" y="8466"/>
                </a:lnTo>
                <a:lnTo>
                  <a:pt x="50800" y="8466"/>
                </a:lnTo>
                <a:lnTo>
                  <a:pt x="59267" y="8466"/>
                </a:lnTo>
                <a:lnTo>
                  <a:pt x="76200" y="8466"/>
                </a:lnTo>
                <a:lnTo>
                  <a:pt x="84667" y="0"/>
                </a:lnTo>
                <a:lnTo>
                  <a:pt x="84667" y="0"/>
                </a:lnTo>
                <a:lnTo>
                  <a:pt x="93134" y="0"/>
                </a:lnTo>
                <a:lnTo>
                  <a:pt x="931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9" name="Freeform 1078"/>
          <p:cNvSpPr/>
          <p:nvPr/>
        </p:nvSpPr>
        <p:spPr>
          <a:xfrm>
            <a:off x="5181600" y="3225800"/>
            <a:ext cx="127001" cy="101601"/>
          </a:xfrm>
          <a:custGeom>
            <a:avLst/>
            <a:gdLst/>
            <a:ahLst/>
            <a:cxnLst/>
            <a:rect l="0" t="0" r="0" b="0"/>
            <a:pathLst>
              <a:path w="127001" h="101601">
                <a:moveTo>
                  <a:pt x="0" y="8467"/>
                </a:moveTo>
                <a:lnTo>
                  <a:pt x="0" y="8467"/>
                </a:lnTo>
                <a:lnTo>
                  <a:pt x="8467" y="8467"/>
                </a:lnTo>
                <a:lnTo>
                  <a:pt x="8467" y="0"/>
                </a:lnTo>
                <a:lnTo>
                  <a:pt x="8467" y="0"/>
                </a:lnTo>
                <a:lnTo>
                  <a:pt x="16933" y="0"/>
                </a:lnTo>
                <a:lnTo>
                  <a:pt x="16933" y="0"/>
                </a:lnTo>
                <a:lnTo>
                  <a:pt x="16933" y="0"/>
                </a:lnTo>
                <a:lnTo>
                  <a:pt x="16933" y="8467"/>
                </a:lnTo>
                <a:lnTo>
                  <a:pt x="16933" y="8467"/>
                </a:lnTo>
                <a:lnTo>
                  <a:pt x="16933" y="16933"/>
                </a:lnTo>
                <a:lnTo>
                  <a:pt x="16933" y="25400"/>
                </a:lnTo>
                <a:lnTo>
                  <a:pt x="16933" y="33867"/>
                </a:lnTo>
                <a:lnTo>
                  <a:pt x="8467" y="42333"/>
                </a:lnTo>
                <a:lnTo>
                  <a:pt x="8467" y="50800"/>
                </a:lnTo>
                <a:lnTo>
                  <a:pt x="0" y="59267"/>
                </a:lnTo>
                <a:lnTo>
                  <a:pt x="0" y="67733"/>
                </a:lnTo>
                <a:lnTo>
                  <a:pt x="0" y="67733"/>
                </a:lnTo>
                <a:lnTo>
                  <a:pt x="0" y="76200"/>
                </a:lnTo>
                <a:lnTo>
                  <a:pt x="8467" y="76200"/>
                </a:lnTo>
                <a:lnTo>
                  <a:pt x="16933" y="84667"/>
                </a:lnTo>
                <a:lnTo>
                  <a:pt x="25400" y="93133"/>
                </a:lnTo>
                <a:lnTo>
                  <a:pt x="33867" y="93133"/>
                </a:lnTo>
                <a:lnTo>
                  <a:pt x="50800" y="93133"/>
                </a:lnTo>
                <a:lnTo>
                  <a:pt x="59267" y="93133"/>
                </a:lnTo>
                <a:lnTo>
                  <a:pt x="76200" y="93133"/>
                </a:lnTo>
                <a:lnTo>
                  <a:pt x="84667" y="93133"/>
                </a:lnTo>
                <a:lnTo>
                  <a:pt x="101600" y="101600"/>
                </a:lnTo>
                <a:lnTo>
                  <a:pt x="110067" y="101600"/>
                </a:lnTo>
                <a:lnTo>
                  <a:pt x="118533" y="93133"/>
                </a:lnTo>
                <a:lnTo>
                  <a:pt x="127000" y="93133"/>
                </a:lnTo>
                <a:lnTo>
                  <a:pt x="127000" y="93133"/>
                </a:lnTo>
                <a:lnTo>
                  <a:pt x="127000" y="93133"/>
                </a:lnTo>
                <a:lnTo>
                  <a:pt x="127000" y="84667"/>
                </a:lnTo>
                <a:lnTo>
                  <a:pt x="127000" y="84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0" name="Freeform 1079"/>
          <p:cNvSpPr/>
          <p:nvPr/>
        </p:nvSpPr>
        <p:spPr>
          <a:xfrm>
            <a:off x="5249333" y="3200400"/>
            <a:ext cx="8468" cy="203201"/>
          </a:xfrm>
          <a:custGeom>
            <a:avLst/>
            <a:gdLst/>
            <a:ahLst/>
            <a:cxnLst/>
            <a:rect l="0" t="0" r="0" b="0"/>
            <a:pathLst>
              <a:path w="8468" h="203201">
                <a:moveTo>
                  <a:pt x="8467" y="0"/>
                </a:moveTo>
                <a:lnTo>
                  <a:pt x="8467" y="0"/>
                </a:lnTo>
                <a:lnTo>
                  <a:pt x="8467" y="0"/>
                </a:lnTo>
                <a:lnTo>
                  <a:pt x="8467" y="0"/>
                </a:lnTo>
                <a:lnTo>
                  <a:pt x="8467" y="8467"/>
                </a:lnTo>
                <a:lnTo>
                  <a:pt x="8467" y="8467"/>
                </a:lnTo>
                <a:lnTo>
                  <a:pt x="8467" y="16933"/>
                </a:lnTo>
                <a:lnTo>
                  <a:pt x="8467" y="33867"/>
                </a:lnTo>
                <a:lnTo>
                  <a:pt x="8467" y="50800"/>
                </a:lnTo>
                <a:lnTo>
                  <a:pt x="8467" y="67733"/>
                </a:lnTo>
                <a:lnTo>
                  <a:pt x="8467" y="84667"/>
                </a:lnTo>
                <a:lnTo>
                  <a:pt x="0" y="101600"/>
                </a:lnTo>
                <a:lnTo>
                  <a:pt x="0" y="118533"/>
                </a:lnTo>
                <a:lnTo>
                  <a:pt x="0" y="135467"/>
                </a:lnTo>
                <a:lnTo>
                  <a:pt x="0" y="160867"/>
                </a:lnTo>
                <a:lnTo>
                  <a:pt x="0" y="169333"/>
                </a:lnTo>
                <a:lnTo>
                  <a:pt x="0" y="186267"/>
                </a:lnTo>
                <a:lnTo>
                  <a:pt x="0" y="194733"/>
                </a:lnTo>
                <a:lnTo>
                  <a:pt x="0" y="203200"/>
                </a:lnTo>
                <a:lnTo>
                  <a:pt x="0" y="203200"/>
                </a:lnTo>
                <a:lnTo>
                  <a:pt x="0" y="203200"/>
                </a:lnTo>
                <a:lnTo>
                  <a:pt x="0" y="203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1" name="Freeform 1080"/>
          <p:cNvSpPr/>
          <p:nvPr/>
        </p:nvSpPr>
        <p:spPr>
          <a:xfrm>
            <a:off x="5537200" y="2751667"/>
            <a:ext cx="8468" cy="169334"/>
          </a:xfrm>
          <a:custGeom>
            <a:avLst/>
            <a:gdLst/>
            <a:ahLst/>
            <a:cxnLst/>
            <a:rect l="0" t="0" r="0" b="0"/>
            <a:pathLst>
              <a:path w="8468" h="169334">
                <a:moveTo>
                  <a:pt x="0" y="0"/>
                </a:moveTo>
                <a:lnTo>
                  <a:pt x="0" y="0"/>
                </a:lnTo>
                <a:lnTo>
                  <a:pt x="0" y="8466"/>
                </a:lnTo>
                <a:lnTo>
                  <a:pt x="0" y="8466"/>
                </a:lnTo>
                <a:lnTo>
                  <a:pt x="0" y="16933"/>
                </a:lnTo>
                <a:lnTo>
                  <a:pt x="0" y="33866"/>
                </a:lnTo>
                <a:lnTo>
                  <a:pt x="0" y="42333"/>
                </a:lnTo>
                <a:lnTo>
                  <a:pt x="0" y="59266"/>
                </a:lnTo>
                <a:lnTo>
                  <a:pt x="0" y="84666"/>
                </a:lnTo>
                <a:lnTo>
                  <a:pt x="0" y="101600"/>
                </a:lnTo>
                <a:lnTo>
                  <a:pt x="0" y="118533"/>
                </a:lnTo>
                <a:lnTo>
                  <a:pt x="0" y="135466"/>
                </a:lnTo>
                <a:lnTo>
                  <a:pt x="0" y="143933"/>
                </a:lnTo>
                <a:lnTo>
                  <a:pt x="8467" y="160866"/>
                </a:lnTo>
                <a:lnTo>
                  <a:pt x="8467" y="169333"/>
                </a:lnTo>
                <a:lnTo>
                  <a:pt x="0" y="169333"/>
                </a:lnTo>
                <a:lnTo>
                  <a:pt x="0" y="169333"/>
                </a:lnTo>
                <a:lnTo>
                  <a:pt x="0" y="169333"/>
                </a:lnTo>
                <a:lnTo>
                  <a:pt x="0" y="169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2" name="Freeform 1081"/>
          <p:cNvSpPr/>
          <p:nvPr/>
        </p:nvSpPr>
        <p:spPr>
          <a:xfrm>
            <a:off x="5461000" y="2836333"/>
            <a:ext cx="160868" cy="16935"/>
          </a:xfrm>
          <a:custGeom>
            <a:avLst/>
            <a:gdLst/>
            <a:ahLst/>
            <a:cxnLst/>
            <a:rect l="0" t="0" r="0" b="0"/>
            <a:pathLst>
              <a:path w="160868" h="16935">
                <a:moveTo>
                  <a:pt x="0" y="16934"/>
                </a:moveTo>
                <a:lnTo>
                  <a:pt x="0" y="16934"/>
                </a:lnTo>
                <a:lnTo>
                  <a:pt x="8467" y="8467"/>
                </a:lnTo>
                <a:lnTo>
                  <a:pt x="8467" y="8467"/>
                </a:lnTo>
                <a:lnTo>
                  <a:pt x="16933" y="8467"/>
                </a:lnTo>
                <a:lnTo>
                  <a:pt x="25400" y="8467"/>
                </a:lnTo>
                <a:lnTo>
                  <a:pt x="42333" y="8467"/>
                </a:lnTo>
                <a:lnTo>
                  <a:pt x="50800" y="8467"/>
                </a:lnTo>
                <a:lnTo>
                  <a:pt x="67733" y="8467"/>
                </a:lnTo>
                <a:lnTo>
                  <a:pt x="93133" y="8467"/>
                </a:lnTo>
                <a:lnTo>
                  <a:pt x="110067" y="8467"/>
                </a:lnTo>
                <a:lnTo>
                  <a:pt x="127000" y="8467"/>
                </a:lnTo>
                <a:lnTo>
                  <a:pt x="143933" y="8467"/>
                </a:lnTo>
                <a:lnTo>
                  <a:pt x="143933" y="8467"/>
                </a:lnTo>
                <a:lnTo>
                  <a:pt x="160867" y="0"/>
                </a:lnTo>
                <a:lnTo>
                  <a:pt x="1608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3" name="Freeform 1082"/>
          <p:cNvSpPr/>
          <p:nvPr/>
        </p:nvSpPr>
        <p:spPr>
          <a:xfrm>
            <a:off x="5681133" y="2438400"/>
            <a:ext cx="254001" cy="584201"/>
          </a:xfrm>
          <a:custGeom>
            <a:avLst/>
            <a:gdLst/>
            <a:ahLst/>
            <a:cxnLst/>
            <a:rect l="0" t="0" r="0" b="0"/>
            <a:pathLst>
              <a:path w="254001" h="584201">
                <a:moveTo>
                  <a:pt x="254000" y="0"/>
                </a:moveTo>
                <a:lnTo>
                  <a:pt x="245534" y="0"/>
                </a:lnTo>
                <a:lnTo>
                  <a:pt x="237067" y="0"/>
                </a:lnTo>
                <a:lnTo>
                  <a:pt x="237067" y="0"/>
                </a:lnTo>
                <a:lnTo>
                  <a:pt x="228600" y="0"/>
                </a:lnTo>
                <a:lnTo>
                  <a:pt x="220134" y="8467"/>
                </a:lnTo>
                <a:lnTo>
                  <a:pt x="203200" y="16933"/>
                </a:lnTo>
                <a:lnTo>
                  <a:pt x="194734" y="33867"/>
                </a:lnTo>
                <a:lnTo>
                  <a:pt x="177800" y="42333"/>
                </a:lnTo>
                <a:lnTo>
                  <a:pt x="169334" y="59267"/>
                </a:lnTo>
                <a:lnTo>
                  <a:pt x="152400" y="76200"/>
                </a:lnTo>
                <a:lnTo>
                  <a:pt x="135467" y="93133"/>
                </a:lnTo>
                <a:lnTo>
                  <a:pt x="118534" y="110067"/>
                </a:lnTo>
                <a:lnTo>
                  <a:pt x="101600" y="135467"/>
                </a:lnTo>
                <a:lnTo>
                  <a:pt x="84667" y="152400"/>
                </a:lnTo>
                <a:lnTo>
                  <a:pt x="76200" y="177800"/>
                </a:lnTo>
                <a:lnTo>
                  <a:pt x="59267" y="194733"/>
                </a:lnTo>
                <a:lnTo>
                  <a:pt x="50800" y="220133"/>
                </a:lnTo>
                <a:lnTo>
                  <a:pt x="42334" y="245533"/>
                </a:lnTo>
                <a:lnTo>
                  <a:pt x="25400" y="270933"/>
                </a:lnTo>
                <a:lnTo>
                  <a:pt x="16934" y="296333"/>
                </a:lnTo>
                <a:lnTo>
                  <a:pt x="8467" y="321733"/>
                </a:lnTo>
                <a:lnTo>
                  <a:pt x="8467" y="347133"/>
                </a:lnTo>
                <a:lnTo>
                  <a:pt x="0" y="372533"/>
                </a:lnTo>
                <a:lnTo>
                  <a:pt x="0" y="397933"/>
                </a:lnTo>
                <a:lnTo>
                  <a:pt x="0" y="423333"/>
                </a:lnTo>
                <a:lnTo>
                  <a:pt x="0" y="448733"/>
                </a:lnTo>
                <a:lnTo>
                  <a:pt x="8467" y="465667"/>
                </a:lnTo>
                <a:lnTo>
                  <a:pt x="16934" y="491067"/>
                </a:lnTo>
                <a:lnTo>
                  <a:pt x="25400" y="508000"/>
                </a:lnTo>
                <a:lnTo>
                  <a:pt x="33867" y="524933"/>
                </a:lnTo>
                <a:lnTo>
                  <a:pt x="42334" y="541867"/>
                </a:lnTo>
                <a:lnTo>
                  <a:pt x="59267" y="558800"/>
                </a:lnTo>
                <a:lnTo>
                  <a:pt x="67734" y="567267"/>
                </a:lnTo>
                <a:lnTo>
                  <a:pt x="84667" y="575733"/>
                </a:lnTo>
                <a:lnTo>
                  <a:pt x="84667" y="575733"/>
                </a:lnTo>
                <a:lnTo>
                  <a:pt x="101600" y="584200"/>
                </a:lnTo>
                <a:lnTo>
                  <a:pt x="101600" y="584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4" name="Freeform 1083"/>
          <p:cNvSpPr/>
          <p:nvPr/>
        </p:nvSpPr>
        <p:spPr>
          <a:xfrm>
            <a:off x="5833533" y="2667000"/>
            <a:ext cx="169335" cy="237068"/>
          </a:xfrm>
          <a:custGeom>
            <a:avLst/>
            <a:gdLst/>
            <a:ahLst/>
            <a:cxnLst/>
            <a:rect l="0" t="0" r="0" b="0"/>
            <a:pathLst>
              <a:path w="169335" h="237068">
                <a:moveTo>
                  <a:pt x="0" y="42333"/>
                </a:moveTo>
                <a:lnTo>
                  <a:pt x="0" y="42333"/>
                </a:lnTo>
                <a:lnTo>
                  <a:pt x="0" y="42333"/>
                </a:lnTo>
                <a:lnTo>
                  <a:pt x="0" y="33867"/>
                </a:lnTo>
                <a:lnTo>
                  <a:pt x="0" y="33867"/>
                </a:lnTo>
                <a:lnTo>
                  <a:pt x="0" y="25400"/>
                </a:lnTo>
                <a:lnTo>
                  <a:pt x="8467" y="16933"/>
                </a:lnTo>
                <a:lnTo>
                  <a:pt x="16934" y="16933"/>
                </a:lnTo>
                <a:lnTo>
                  <a:pt x="25400" y="8467"/>
                </a:lnTo>
                <a:lnTo>
                  <a:pt x="33867" y="8467"/>
                </a:lnTo>
                <a:lnTo>
                  <a:pt x="50800" y="0"/>
                </a:lnTo>
                <a:lnTo>
                  <a:pt x="59267" y="0"/>
                </a:lnTo>
                <a:lnTo>
                  <a:pt x="67734" y="0"/>
                </a:lnTo>
                <a:lnTo>
                  <a:pt x="84667" y="0"/>
                </a:lnTo>
                <a:lnTo>
                  <a:pt x="93134" y="8467"/>
                </a:lnTo>
                <a:lnTo>
                  <a:pt x="101600" y="16933"/>
                </a:lnTo>
                <a:lnTo>
                  <a:pt x="101600" y="16933"/>
                </a:lnTo>
                <a:lnTo>
                  <a:pt x="101600" y="33867"/>
                </a:lnTo>
                <a:lnTo>
                  <a:pt x="101600" y="42333"/>
                </a:lnTo>
                <a:lnTo>
                  <a:pt x="101600" y="50800"/>
                </a:lnTo>
                <a:lnTo>
                  <a:pt x="93134" y="67733"/>
                </a:lnTo>
                <a:lnTo>
                  <a:pt x="84667" y="76200"/>
                </a:lnTo>
                <a:lnTo>
                  <a:pt x="84667" y="84667"/>
                </a:lnTo>
                <a:lnTo>
                  <a:pt x="76200" y="93133"/>
                </a:lnTo>
                <a:lnTo>
                  <a:pt x="67734" y="101600"/>
                </a:lnTo>
                <a:lnTo>
                  <a:pt x="59267" y="110067"/>
                </a:lnTo>
                <a:lnTo>
                  <a:pt x="59267" y="110067"/>
                </a:lnTo>
                <a:lnTo>
                  <a:pt x="50800" y="118533"/>
                </a:lnTo>
                <a:lnTo>
                  <a:pt x="50800" y="118533"/>
                </a:lnTo>
                <a:lnTo>
                  <a:pt x="50800" y="118533"/>
                </a:lnTo>
                <a:lnTo>
                  <a:pt x="59267" y="118533"/>
                </a:lnTo>
                <a:lnTo>
                  <a:pt x="59267" y="118533"/>
                </a:lnTo>
                <a:lnTo>
                  <a:pt x="67734" y="110067"/>
                </a:lnTo>
                <a:lnTo>
                  <a:pt x="76200" y="110067"/>
                </a:lnTo>
                <a:lnTo>
                  <a:pt x="93134" y="110067"/>
                </a:lnTo>
                <a:lnTo>
                  <a:pt x="110067" y="110067"/>
                </a:lnTo>
                <a:lnTo>
                  <a:pt x="118534" y="118533"/>
                </a:lnTo>
                <a:lnTo>
                  <a:pt x="135467" y="118533"/>
                </a:lnTo>
                <a:lnTo>
                  <a:pt x="152400" y="127000"/>
                </a:lnTo>
                <a:lnTo>
                  <a:pt x="160867" y="143933"/>
                </a:lnTo>
                <a:lnTo>
                  <a:pt x="169334" y="152400"/>
                </a:lnTo>
                <a:lnTo>
                  <a:pt x="169334" y="169333"/>
                </a:lnTo>
                <a:lnTo>
                  <a:pt x="169334" y="186267"/>
                </a:lnTo>
                <a:lnTo>
                  <a:pt x="160867" y="194733"/>
                </a:lnTo>
                <a:lnTo>
                  <a:pt x="152400" y="203200"/>
                </a:lnTo>
                <a:lnTo>
                  <a:pt x="143934" y="220133"/>
                </a:lnTo>
                <a:lnTo>
                  <a:pt x="127000" y="228600"/>
                </a:lnTo>
                <a:lnTo>
                  <a:pt x="118534" y="228600"/>
                </a:lnTo>
                <a:lnTo>
                  <a:pt x="101600" y="237067"/>
                </a:lnTo>
                <a:lnTo>
                  <a:pt x="84667" y="237067"/>
                </a:lnTo>
                <a:lnTo>
                  <a:pt x="76200" y="237067"/>
                </a:lnTo>
                <a:lnTo>
                  <a:pt x="67734" y="237067"/>
                </a:lnTo>
                <a:lnTo>
                  <a:pt x="59267" y="237067"/>
                </a:lnTo>
                <a:lnTo>
                  <a:pt x="50800" y="237067"/>
                </a:lnTo>
                <a:lnTo>
                  <a:pt x="42334" y="228600"/>
                </a:lnTo>
                <a:lnTo>
                  <a:pt x="42334" y="228600"/>
                </a:lnTo>
                <a:lnTo>
                  <a:pt x="33867" y="220133"/>
                </a:lnTo>
                <a:lnTo>
                  <a:pt x="33867"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5" name="Freeform 1084"/>
          <p:cNvSpPr/>
          <p:nvPr/>
        </p:nvSpPr>
        <p:spPr>
          <a:xfrm>
            <a:off x="5952067" y="2540000"/>
            <a:ext cx="127001" cy="118534"/>
          </a:xfrm>
          <a:custGeom>
            <a:avLst/>
            <a:gdLst/>
            <a:ahLst/>
            <a:cxnLst/>
            <a:rect l="0" t="0" r="0" b="0"/>
            <a:pathLst>
              <a:path w="127001" h="118534">
                <a:moveTo>
                  <a:pt x="16933" y="0"/>
                </a:moveTo>
                <a:lnTo>
                  <a:pt x="16933" y="0"/>
                </a:lnTo>
                <a:lnTo>
                  <a:pt x="16933" y="0"/>
                </a:lnTo>
                <a:lnTo>
                  <a:pt x="16933" y="8467"/>
                </a:lnTo>
                <a:lnTo>
                  <a:pt x="8466" y="8467"/>
                </a:lnTo>
                <a:lnTo>
                  <a:pt x="8466" y="8467"/>
                </a:lnTo>
                <a:lnTo>
                  <a:pt x="0" y="8467"/>
                </a:lnTo>
                <a:lnTo>
                  <a:pt x="0" y="16933"/>
                </a:lnTo>
                <a:lnTo>
                  <a:pt x="0" y="25400"/>
                </a:lnTo>
                <a:lnTo>
                  <a:pt x="0" y="25400"/>
                </a:lnTo>
                <a:lnTo>
                  <a:pt x="0" y="33867"/>
                </a:lnTo>
                <a:lnTo>
                  <a:pt x="0" y="42333"/>
                </a:lnTo>
                <a:lnTo>
                  <a:pt x="0" y="42333"/>
                </a:lnTo>
                <a:lnTo>
                  <a:pt x="8466" y="42333"/>
                </a:lnTo>
                <a:lnTo>
                  <a:pt x="16933" y="42333"/>
                </a:lnTo>
                <a:lnTo>
                  <a:pt x="25400" y="50800"/>
                </a:lnTo>
                <a:lnTo>
                  <a:pt x="42333" y="50800"/>
                </a:lnTo>
                <a:lnTo>
                  <a:pt x="50800" y="42333"/>
                </a:lnTo>
                <a:lnTo>
                  <a:pt x="67733" y="50800"/>
                </a:lnTo>
                <a:lnTo>
                  <a:pt x="76200" y="50800"/>
                </a:lnTo>
                <a:lnTo>
                  <a:pt x="93133" y="50800"/>
                </a:lnTo>
                <a:lnTo>
                  <a:pt x="101600" y="50800"/>
                </a:lnTo>
                <a:lnTo>
                  <a:pt x="110066" y="59267"/>
                </a:lnTo>
                <a:lnTo>
                  <a:pt x="118533" y="67733"/>
                </a:lnTo>
                <a:lnTo>
                  <a:pt x="127000" y="67733"/>
                </a:lnTo>
                <a:lnTo>
                  <a:pt x="127000" y="76200"/>
                </a:lnTo>
                <a:lnTo>
                  <a:pt x="127000" y="84667"/>
                </a:lnTo>
                <a:lnTo>
                  <a:pt x="127000" y="93133"/>
                </a:lnTo>
                <a:lnTo>
                  <a:pt x="118533" y="93133"/>
                </a:lnTo>
                <a:lnTo>
                  <a:pt x="110066" y="101600"/>
                </a:lnTo>
                <a:lnTo>
                  <a:pt x="101600" y="110067"/>
                </a:lnTo>
                <a:lnTo>
                  <a:pt x="93133" y="118533"/>
                </a:lnTo>
                <a:lnTo>
                  <a:pt x="76200" y="118533"/>
                </a:lnTo>
                <a:lnTo>
                  <a:pt x="67733" y="118533"/>
                </a:lnTo>
                <a:lnTo>
                  <a:pt x="59266" y="118533"/>
                </a:lnTo>
                <a:lnTo>
                  <a:pt x="50800" y="118533"/>
                </a:lnTo>
                <a:lnTo>
                  <a:pt x="42333" y="110067"/>
                </a:lnTo>
                <a:lnTo>
                  <a:pt x="42333" y="110067"/>
                </a:lnTo>
                <a:lnTo>
                  <a:pt x="33866" y="110067"/>
                </a:lnTo>
                <a:lnTo>
                  <a:pt x="33866" y="110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6" name="Freeform 1085"/>
          <p:cNvSpPr/>
          <p:nvPr/>
        </p:nvSpPr>
        <p:spPr>
          <a:xfrm>
            <a:off x="5918200" y="2523067"/>
            <a:ext cx="143934" cy="25401"/>
          </a:xfrm>
          <a:custGeom>
            <a:avLst/>
            <a:gdLst/>
            <a:ahLst/>
            <a:cxnLst/>
            <a:rect l="0" t="0" r="0" b="0"/>
            <a:pathLst>
              <a:path w="143934" h="25401">
                <a:moveTo>
                  <a:pt x="0" y="25400"/>
                </a:moveTo>
                <a:lnTo>
                  <a:pt x="0" y="25400"/>
                </a:lnTo>
                <a:lnTo>
                  <a:pt x="0" y="25400"/>
                </a:lnTo>
                <a:lnTo>
                  <a:pt x="0" y="25400"/>
                </a:lnTo>
                <a:lnTo>
                  <a:pt x="8467" y="25400"/>
                </a:lnTo>
                <a:lnTo>
                  <a:pt x="16933" y="25400"/>
                </a:lnTo>
                <a:lnTo>
                  <a:pt x="25400" y="16933"/>
                </a:lnTo>
                <a:lnTo>
                  <a:pt x="33867" y="16933"/>
                </a:lnTo>
                <a:lnTo>
                  <a:pt x="42333" y="16933"/>
                </a:lnTo>
                <a:lnTo>
                  <a:pt x="59267" y="8466"/>
                </a:lnTo>
                <a:lnTo>
                  <a:pt x="76200" y="8466"/>
                </a:lnTo>
                <a:lnTo>
                  <a:pt x="93133" y="8466"/>
                </a:lnTo>
                <a:lnTo>
                  <a:pt x="110067" y="0"/>
                </a:lnTo>
                <a:lnTo>
                  <a:pt x="127000" y="0"/>
                </a:lnTo>
                <a:lnTo>
                  <a:pt x="127000" y="0"/>
                </a:lnTo>
                <a:lnTo>
                  <a:pt x="143933" y="0"/>
                </a:lnTo>
                <a:lnTo>
                  <a:pt x="1439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7" name="Freeform 1086"/>
          <p:cNvSpPr/>
          <p:nvPr/>
        </p:nvSpPr>
        <p:spPr>
          <a:xfrm>
            <a:off x="6129867" y="2650067"/>
            <a:ext cx="8467" cy="186267"/>
          </a:xfrm>
          <a:custGeom>
            <a:avLst/>
            <a:gdLst/>
            <a:ahLst/>
            <a:cxnLst/>
            <a:rect l="0" t="0" r="0" b="0"/>
            <a:pathLst>
              <a:path w="8467" h="186267">
                <a:moveTo>
                  <a:pt x="0" y="0"/>
                </a:moveTo>
                <a:lnTo>
                  <a:pt x="0" y="0"/>
                </a:lnTo>
                <a:lnTo>
                  <a:pt x="0" y="8466"/>
                </a:lnTo>
                <a:lnTo>
                  <a:pt x="0" y="8466"/>
                </a:lnTo>
                <a:lnTo>
                  <a:pt x="0" y="16933"/>
                </a:lnTo>
                <a:lnTo>
                  <a:pt x="0" y="25400"/>
                </a:lnTo>
                <a:lnTo>
                  <a:pt x="0" y="33866"/>
                </a:lnTo>
                <a:lnTo>
                  <a:pt x="0" y="50800"/>
                </a:lnTo>
                <a:lnTo>
                  <a:pt x="8466" y="59266"/>
                </a:lnTo>
                <a:lnTo>
                  <a:pt x="8466" y="76200"/>
                </a:lnTo>
                <a:lnTo>
                  <a:pt x="8466" y="93133"/>
                </a:lnTo>
                <a:lnTo>
                  <a:pt x="0" y="110066"/>
                </a:lnTo>
                <a:lnTo>
                  <a:pt x="0" y="127000"/>
                </a:lnTo>
                <a:lnTo>
                  <a:pt x="0" y="143933"/>
                </a:lnTo>
                <a:lnTo>
                  <a:pt x="0" y="160866"/>
                </a:lnTo>
                <a:lnTo>
                  <a:pt x="0" y="177800"/>
                </a:lnTo>
                <a:lnTo>
                  <a:pt x="0" y="177800"/>
                </a:lnTo>
                <a:lnTo>
                  <a:pt x="0" y="186266"/>
                </a:lnTo>
                <a:lnTo>
                  <a:pt x="0" y="1862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8" name="Freeform 1087"/>
          <p:cNvSpPr/>
          <p:nvPr/>
        </p:nvSpPr>
        <p:spPr>
          <a:xfrm>
            <a:off x="6062133" y="2743200"/>
            <a:ext cx="143935" cy="25401"/>
          </a:xfrm>
          <a:custGeom>
            <a:avLst/>
            <a:gdLst/>
            <a:ahLst/>
            <a:cxnLst/>
            <a:rect l="0" t="0" r="0" b="0"/>
            <a:pathLst>
              <a:path w="143935" h="25401">
                <a:moveTo>
                  <a:pt x="0" y="25400"/>
                </a:moveTo>
                <a:lnTo>
                  <a:pt x="0" y="25400"/>
                </a:lnTo>
                <a:lnTo>
                  <a:pt x="0" y="25400"/>
                </a:lnTo>
                <a:lnTo>
                  <a:pt x="8467" y="25400"/>
                </a:lnTo>
                <a:lnTo>
                  <a:pt x="8467" y="16933"/>
                </a:lnTo>
                <a:lnTo>
                  <a:pt x="16934" y="16933"/>
                </a:lnTo>
                <a:lnTo>
                  <a:pt x="33867" y="16933"/>
                </a:lnTo>
                <a:lnTo>
                  <a:pt x="42334" y="8467"/>
                </a:lnTo>
                <a:lnTo>
                  <a:pt x="59267" y="8467"/>
                </a:lnTo>
                <a:lnTo>
                  <a:pt x="76200" y="8467"/>
                </a:lnTo>
                <a:lnTo>
                  <a:pt x="93134" y="8467"/>
                </a:lnTo>
                <a:lnTo>
                  <a:pt x="101600" y="8467"/>
                </a:lnTo>
                <a:lnTo>
                  <a:pt x="118534" y="8467"/>
                </a:lnTo>
                <a:lnTo>
                  <a:pt x="127000" y="8467"/>
                </a:lnTo>
                <a:lnTo>
                  <a:pt x="127000" y="8467"/>
                </a:lnTo>
                <a:lnTo>
                  <a:pt x="143934" y="0"/>
                </a:lnTo>
                <a:lnTo>
                  <a:pt x="1439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9" name="Freeform 1088"/>
          <p:cNvSpPr/>
          <p:nvPr/>
        </p:nvSpPr>
        <p:spPr>
          <a:xfrm>
            <a:off x="6265333" y="2624667"/>
            <a:ext cx="16935" cy="279401"/>
          </a:xfrm>
          <a:custGeom>
            <a:avLst/>
            <a:gdLst/>
            <a:ahLst/>
            <a:cxnLst/>
            <a:rect l="0" t="0" r="0" b="0"/>
            <a:pathLst>
              <a:path w="16935" h="279401">
                <a:moveTo>
                  <a:pt x="16934" y="0"/>
                </a:moveTo>
                <a:lnTo>
                  <a:pt x="16934" y="0"/>
                </a:lnTo>
                <a:lnTo>
                  <a:pt x="16934" y="8466"/>
                </a:lnTo>
                <a:lnTo>
                  <a:pt x="16934" y="8466"/>
                </a:lnTo>
                <a:lnTo>
                  <a:pt x="16934" y="8466"/>
                </a:lnTo>
                <a:lnTo>
                  <a:pt x="16934" y="16933"/>
                </a:lnTo>
                <a:lnTo>
                  <a:pt x="16934" y="25400"/>
                </a:lnTo>
                <a:lnTo>
                  <a:pt x="16934" y="33866"/>
                </a:lnTo>
                <a:lnTo>
                  <a:pt x="16934" y="50800"/>
                </a:lnTo>
                <a:lnTo>
                  <a:pt x="16934" y="67733"/>
                </a:lnTo>
                <a:lnTo>
                  <a:pt x="16934" y="93133"/>
                </a:lnTo>
                <a:lnTo>
                  <a:pt x="16934" y="110066"/>
                </a:lnTo>
                <a:lnTo>
                  <a:pt x="16934" y="127000"/>
                </a:lnTo>
                <a:lnTo>
                  <a:pt x="8467" y="152400"/>
                </a:lnTo>
                <a:lnTo>
                  <a:pt x="8467" y="169333"/>
                </a:lnTo>
                <a:lnTo>
                  <a:pt x="8467" y="194733"/>
                </a:lnTo>
                <a:lnTo>
                  <a:pt x="8467" y="211666"/>
                </a:lnTo>
                <a:lnTo>
                  <a:pt x="8467" y="228600"/>
                </a:lnTo>
                <a:lnTo>
                  <a:pt x="0" y="245533"/>
                </a:lnTo>
                <a:lnTo>
                  <a:pt x="8467" y="262466"/>
                </a:lnTo>
                <a:lnTo>
                  <a:pt x="8467" y="270933"/>
                </a:lnTo>
                <a:lnTo>
                  <a:pt x="8467" y="279400"/>
                </a:lnTo>
                <a:lnTo>
                  <a:pt x="8467" y="279400"/>
                </a:lnTo>
                <a:lnTo>
                  <a:pt x="8467" y="279400"/>
                </a:lnTo>
                <a:lnTo>
                  <a:pt x="16934" y="279400"/>
                </a:lnTo>
                <a:lnTo>
                  <a:pt x="16934"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0" name="Freeform 1089"/>
          <p:cNvSpPr/>
          <p:nvPr/>
        </p:nvSpPr>
        <p:spPr>
          <a:xfrm>
            <a:off x="6333067" y="2463800"/>
            <a:ext cx="101601" cy="592668"/>
          </a:xfrm>
          <a:custGeom>
            <a:avLst/>
            <a:gdLst/>
            <a:ahLst/>
            <a:cxnLst/>
            <a:rect l="0" t="0" r="0" b="0"/>
            <a:pathLst>
              <a:path w="101601" h="592668">
                <a:moveTo>
                  <a:pt x="8466" y="0"/>
                </a:moveTo>
                <a:lnTo>
                  <a:pt x="8466" y="8467"/>
                </a:lnTo>
                <a:lnTo>
                  <a:pt x="16933" y="8467"/>
                </a:lnTo>
                <a:lnTo>
                  <a:pt x="16933" y="8467"/>
                </a:lnTo>
                <a:lnTo>
                  <a:pt x="25400" y="16933"/>
                </a:lnTo>
                <a:lnTo>
                  <a:pt x="25400" y="25400"/>
                </a:lnTo>
                <a:lnTo>
                  <a:pt x="33866" y="42333"/>
                </a:lnTo>
                <a:lnTo>
                  <a:pt x="42333" y="59267"/>
                </a:lnTo>
                <a:lnTo>
                  <a:pt x="59266" y="84667"/>
                </a:lnTo>
                <a:lnTo>
                  <a:pt x="67733" y="110067"/>
                </a:lnTo>
                <a:lnTo>
                  <a:pt x="76200" y="135467"/>
                </a:lnTo>
                <a:lnTo>
                  <a:pt x="84666" y="169333"/>
                </a:lnTo>
                <a:lnTo>
                  <a:pt x="93133" y="203200"/>
                </a:lnTo>
                <a:lnTo>
                  <a:pt x="101600" y="237067"/>
                </a:lnTo>
                <a:lnTo>
                  <a:pt x="101600" y="270933"/>
                </a:lnTo>
                <a:lnTo>
                  <a:pt x="101600" y="313267"/>
                </a:lnTo>
                <a:lnTo>
                  <a:pt x="101600" y="347133"/>
                </a:lnTo>
                <a:lnTo>
                  <a:pt x="101600" y="381000"/>
                </a:lnTo>
                <a:lnTo>
                  <a:pt x="101600" y="414867"/>
                </a:lnTo>
                <a:lnTo>
                  <a:pt x="93133" y="448733"/>
                </a:lnTo>
                <a:lnTo>
                  <a:pt x="84666" y="474133"/>
                </a:lnTo>
                <a:lnTo>
                  <a:pt x="67733" y="499533"/>
                </a:lnTo>
                <a:lnTo>
                  <a:pt x="59266" y="524933"/>
                </a:lnTo>
                <a:lnTo>
                  <a:pt x="50800" y="550333"/>
                </a:lnTo>
                <a:lnTo>
                  <a:pt x="33866" y="567267"/>
                </a:lnTo>
                <a:lnTo>
                  <a:pt x="25400" y="575733"/>
                </a:lnTo>
                <a:lnTo>
                  <a:pt x="16933" y="584200"/>
                </a:lnTo>
                <a:lnTo>
                  <a:pt x="8466" y="592667"/>
                </a:lnTo>
                <a:lnTo>
                  <a:pt x="0" y="592667"/>
                </a:lnTo>
                <a:lnTo>
                  <a:pt x="0" y="592667"/>
                </a:lnTo>
                <a:lnTo>
                  <a:pt x="0" y="584200"/>
                </a:lnTo>
                <a:lnTo>
                  <a:pt x="0" y="584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1" name="Freeform 1090"/>
          <p:cNvSpPr/>
          <p:nvPr/>
        </p:nvSpPr>
        <p:spPr>
          <a:xfrm>
            <a:off x="6519334" y="2658533"/>
            <a:ext cx="16934" cy="228601"/>
          </a:xfrm>
          <a:custGeom>
            <a:avLst/>
            <a:gdLst/>
            <a:ahLst/>
            <a:cxnLst/>
            <a:rect l="0" t="0" r="0" b="0"/>
            <a:pathLst>
              <a:path w="16934" h="228601">
                <a:moveTo>
                  <a:pt x="16933" y="0"/>
                </a:moveTo>
                <a:lnTo>
                  <a:pt x="8466" y="0"/>
                </a:lnTo>
                <a:lnTo>
                  <a:pt x="8466" y="0"/>
                </a:lnTo>
                <a:lnTo>
                  <a:pt x="8466" y="8467"/>
                </a:lnTo>
                <a:lnTo>
                  <a:pt x="8466" y="16934"/>
                </a:lnTo>
                <a:lnTo>
                  <a:pt x="8466" y="25400"/>
                </a:lnTo>
                <a:lnTo>
                  <a:pt x="8466" y="42334"/>
                </a:lnTo>
                <a:lnTo>
                  <a:pt x="8466" y="67734"/>
                </a:lnTo>
                <a:lnTo>
                  <a:pt x="8466" y="93134"/>
                </a:lnTo>
                <a:lnTo>
                  <a:pt x="8466" y="118534"/>
                </a:lnTo>
                <a:lnTo>
                  <a:pt x="8466" y="143934"/>
                </a:lnTo>
                <a:lnTo>
                  <a:pt x="8466" y="169334"/>
                </a:lnTo>
                <a:lnTo>
                  <a:pt x="0" y="194734"/>
                </a:lnTo>
                <a:lnTo>
                  <a:pt x="0" y="211667"/>
                </a:lnTo>
                <a:lnTo>
                  <a:pt x="0" y="228600"/>
                </a:lnTo>
                <a:lnTo>
                  <a:pt x="0" y="228600"/>
                </a:lnTo>
                <a:lnTo>
                  <a:pt x="0" y="228600"/>
                </a:lnTo>
                <a:lnTo>
                  <a:pt x="0"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2" name="Freeform 1091"/>
          <p:cNvSpPr/>
          <p:nvPr/>
        </p:nvSpPr>
        <p:spPr>
          <a:xfrm>
            <a:off x="6460067" y="2785533"/>
            <a:ext cx="177801" cy="16935"/>
          </a:xfrm>
          <a:custGeom>
            <a:avLst/>
            <a:gdLst/>
            <a:ahLst/>
            <a:cxnLst/>
            <a:rect l="0" t="0" r="0" b="0"/>
            <a:pathLst>
              <a:path w="177801" h="16935">
                <a:moveTo>
                  <a:pt x="0" y="16934"/>
                </a:moveTo>
                <a:lnTo>
                  <a:pt x="8466" y="16934"/>
                </a:lnTo>
                <a:lnTo>
                  <a:pt x="8466" y="16934"/>
                </a:lnTo>
                <a:lnTo>
                  <a:pt x="16933" y="8467"/>
                </a:lnTo>
                <a:lnTo>
                  <a:pt x="25400" y="8467"/>
                </a:lnTo>
                <a:lnTo>
                  <a:pt x="42333" y="8467"/>
                </a:lnTo>
                <a:lnTo>
                  <a:pt x="50799" y="8467"/>
                </a:lnTo>
                <a:lnTo>
                  <a:pt x="76200" y="0"/>
                </a:lnTo>
                <a:lnTo>
                  <a:pt x="93133" y="0"/>
                </a:lnTo>
                <a:lnTo>
                  <a:pt x="118533" y="0"/>
                </a:lnTo>
                <a:lnTo>
                  <a:pt x="143933" y="0"/>
                </a:lnTo>
                <a:lnTo>
                  <a:pt x="160866" y="0"/>
                </a:lnTo>
                <a:lnTo>
                  <a:pt x="160866" y="0"/>
                </a:lnTo>
                <a:lnTo>
                  <a:pt x="177800" y="0"/>
                </a:lnTo>
                <a:lnTo>
                  <a:pt x="1778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3" name="Freeform 1092"/>
          <p:cNvSpPr/>
          <p:nvPr/>
        </p:nvSpPr>
        <p:spPr>
          <a:xfrm>
            <a:off x="6680200" y="2463800"/>
            <a:ext cx="127001" cy="550334"/>
          </a:xfrm>
          <a:custGeom>
            <a:avLst/>
            <a:gdLst/>
            <a:ahLst/>
            <a:cxnLst/>
            <a:rect l="0" t="0" r="0" b="0"/>
            <a:pathLst>
              <a:path w="127001" h="550334">
                <a:moveTo>
                  <a:pt x="118533" y="0"/>
                </a:moveTo>
                <a:lnTo>
                  <a:pt x="118533" y="0"/>
                </a:lnTo>
                <a:lnTo>
                  <a:pt x="118533" y="0"/>
                </a:lnTo>
                <a:lnTo>
                  <a:pt x="110067" y="8467"/>
                </a:lnTo>
                <a:lnTo>
                  <a:pt x="110067" y="8467"/>
                </a:lnTo>
                <a:lnTo>
                  <a:pt x="101600" y="8467"/>
                </a:lnTo>
                <a:lnTo>
                  <a:pt x="101600" y="16933"/>
                </a:lnTo>
                <a:lnTo>
                  <a:pt x="93133" y="25400"/>
                </a:lnTo>
                <a:lnTo>
                  <a:pt x="84667" y="42333"/>
                </a:lnTo>
                <a:lnTo>
                  <a:pt x="76200" y="50800"/>
                </a:lnTo>
                <a:lnTo>
                  <a:pt x="59266" y="76200"/>
                </a:lnTo>
                <a:lnTo>
                  <a:pt x="50800" y="93133"/>
                </a:lnTo>
                <a:lnTo>
                  <a:pt x="50800" y="118533"/>
                </a:lnTo>
                <a:lnTo>
                  <a:pt x="42333" y="143933"/>
                </a:lnTo>
                <a:lnTo>
                  <a:pt x="33867" y="160867"/>
                </a:lnTo>
                <a:lnTo>
                  <a:pt x="25400" y="194733"/>
                </a:lnTo>
                <a:lnTo>
                  <a:pt x="16933" y="220133"/>
                </a:lnTo>
                <a:lnTo>
                  <a:pt x="16933" y="254000"/>
                </a:lnTo>
                <a:lnTo>
                  <a:pt x="8467" y="279400"/>
                </a:lnTo>
                <a:lnTo>
                  <a:pt x="8467" y="313267"/>
                </a:lnTo>
                <a:lnTo>
                  <a:pt x="0" y="338667"/>
                </a:lnTo>
                <a:lnTo>
                  <a:pt x="0" y="364067"/>
                </a:lnTo>
                <a:lnTo>
                  <a:pt x="0" y="389467"/>
                </a:lnTo>
                <a:lnTo>
                  <a:pt x="8467" y="414867"/>
                </a:lnTo>
                <a:lnTo>
                  <a:pt x="16933" y="440267"/>
                </a:lnTo>
                <a:lnTo>
                  <a:pt x="25400" y="465667"/>
                </a:lnTo>
                <a:lnTo>
                  <a:pt x="33867" y="491067"/>
                </a:lnTo>
                <a:lnTo>
                  <a:pt x="50800" y="508000"/>
                </a:lnTo>
                <a:lnTo>
                  <a:pt x="59266" y="524933"/>
                </a:lnTo>
                <a:lnTo>
                  <a:pt x="84667" y="541867"/>
                </a:lnTo>
                <a:lnTo>
                  <a:pt x="101600" y="550333"/>
                </a:lnTo>
                <a:lnTo>
                  <a:pt x="118533" y="550333"/>
                </a:lnTo>
                <a:lnTo>
                  <a:pt x="118533" y="550333"/>
                </a:lnTo>
                <a:lnTo>
                  <a:pt x="127000" y="550333"/>
                </a:lnTo>
                <a:lnTo>
                  <a:pt x="127000" y="550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4" name="Freeform 1093"/>
          <p:cNvSpPr/>
          <p:nvPr/>
        </p:nvSpPr>
        <p:spPr>
          <a:xfrm>
            <a:off x="6807200" y="2650067"/>
            <a:ext cx="177801" cy="270934"/>
          </a:xfrm>
          <a:custGeom>
            <a:avLst/>
            <a:gdLst/>
            <a:ahLst/>
            <a:cxnLst/>
            <a:rect l="0" t="0" r="0" b="0"/>
            <a:pathLst>
              <a:path w="177801" h="270934">
                <a:moveTo>
                  <a:pt x="8466" y="8466"/>
                </a:moveTo>
                <a:lnTo>
                  <a:pt x="8466" y="8466"/>
                </a:lnTo>
                <a:lnTo>
                  <a:pt x="8466" y="8466"/>
                </a:lnTo>
                <a:lnTo>
                  <a:pt x="16934" y="0"/>
                </a:lnTo>
                <a:lnTo>
                  <a:pt x="16934" y="0"/>
                </a:lnTo>
                <a:lnTo>
                  <a:pt x="25400" y="0"/>
                </a:lnTo>
                <a:lnTo>
                  <a:pt x="33867" y="0"/>
                </a:lnTo>
                <a:lnTo>
                  <a:pt x="50800" y="0"/>
                </a:lnTo>
                <a:lnTo>
                  <a:pt x="67733" y="0"/>
                </a:lnTo>
                <a:lnTo>
                  <a:pt x="76200" y="8466"/>
                </a:lnTo>
                <a:lnTo>
                  <a:pt x="93134" y="8466"/>
                </a:lnTo>
                <a:lnTo>
                  <a:pt x="101600" y="16933"/>
                </a:lnTo>
                <a:lnTo>
                  <a:pt x="110067" y="25400"/>
                </a:lnTo>
                <a:lnTo>
                  <a:pt x="110067" y="33866"/>
                </a:lnTo>
                <a:lnTo>
                  <a:pt x="110067" y="42333"/>
                </a:lnTo>
                <a:lnTo>
                  <a:pt x="110067" y="50800"/>
                </a:lnTo>
                <a:lnTo>
                  <a:pt x="93134" y="67733"/>
                </a:lnTo>
                <a:lnTo>
                  <a:pt x="84666" y="76200"/>
                </a:lnTo>
                <a:lnTo>
                  <a:pt x="76200" y="84666"/>
                </a:lnTo>
                <a:lnTo>
                  <a:pt x="67733" y="93133"/>
                </a:lnTo>
                <a:lnTo>
                  <a:pt x="59267" y="93133"/>
                </a:lnTo>
                <a:lnTo>
                  <a:pt x="50800" y="101600"/>
                </a:lnTo>
                <a:lnTo>
                  <a:pt x="50800" y="101600"/>
                </a:lnTo>
                <a:lnTo>
                  <a:pt x="50800" y="101600"/>
                </a:lnTo>
                <a:lnTo>
                  <a:pt x="50800" y="101600"/>
                </a:lnTo>
                <a:lnTo>
                  <a:pt x="50800" y="101600"/>
                </a:lnTo>
                <a:lnTo>
                  <a:pt x="50800" y="101600"/>
                </a:lnTo>
                <a:lnTo>
                  <a:pt x="59267" y="101600"/>
                </a:lnTo>
                <a:lnTo>
                  <a:pt x="67733" y="101600"/>
                </a:lnTo>
                <a:lnTo>
                  <a:pt x="84666" y="101600"/>
                </a:lnTo>
                <a:lnTo>
                  <a:pt x="93134" y="101600"/>
                </a:lnTo>
                <a:lnTo>
                  <a:pt x="110067" y="101600"/>
                </a:lnTo>
                <a:lnTo>
                  <a:pt x="127000" y="101600"/>
                </a:lnTo>
                <a:lnTo>
                  <a:pt x="135467" y="110066"/>
                </a:lnTo>
                <a:lnTo>
                  <a:pt x="152400" y="118533"/>
                </a:lnTo>
                <a:lnTo>
                  <a:pt x="160866" y="135466"/>
                </a:lnTo>
                <a:lnTo>
                  <a:pt x="177800" y="152400"/>
                </a:lnTo>
                <a:lnTo>
                  <a:pt x="177800" y="169333"/>
                </a:lnTo>
                <a:lnTo>
                  <a:pt x="177800" y="177800"/>
                </a:lnTo>
                <a:lnTo>
                  <a:pt x="169334" y="194733"/>
                </a:lnTo>
                <a:lnTo>
                  <a:pt x="160866" y="203200"/>
                </a:lnTo>
                <a:lnTo>
                  <a:pt x="143933" y="220133"/>
                </a:lnTo>
                <a:lnTo>
                  <a:pt x="135467" y="228600"/>
                </a:lnTo>
                <a:lnTo>
                  <a:pt x="118533" y="237066"/>
                </a:lnTo>
                <a:lnTo>
                  <a:pt x="101600" y="245533"/>
                </a:lnTo>
                <a:lnTo>
                  <a:pt x="84666" y="254000"/>
                </a:lnTo>
                <a:lnTo>
                  <a:pt x="67733" y="262466"/>
                </a:lnTo>
                <a:lnTo>
                  <a:pt x="50800" y="262466"/>
                </a:lnTo>
                <a:lnTo>
                  <a:pt x="33867" y="270933"/>
                </a:lnTo>
                <a:lnTo>
                  <a:pt x="25400" y="262466"/>
                </a:lnTo>
                <a:lnTo>
                  <a:pt x="16934" y="262466"/>
                </a:lnTo>
                <a:lnTo>
                  <a:pt x="8466" y="262466"/>
                </a:lnTo>
                <a:lnTo>
                  <a:pt x="8466" y="254000"/>
                </a:lnTo>
                <a:lnTo>
                  <a:pt x="0" y="245533"/>
                </a:lnTo>
                <a:lnTo>
                  <a:pt x="0" y="245533"/>
                </a:lnTo>
                <a:lnTo>
                  <a:pt x="8466" y="228600"/>
                </a:lnTo>
                <a:lnTo>
                  <a:pt x="8466" y="2286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5" name="Freeform 1094"/>
          <p:cNvSpPr/>
          <p:nvPr/>
        </p:nvSpPr>
        <p:spPr>
          <a:xfrm>
            <a:off x="7001933" y="2472267"/>
            <a:ext cx="84668" cy="194734"/>
          </a:xfrm>
          <a:custGeom>
            <a:avLst/>
            <a:gdLst/>
            <a:ahLst/>
            <a:cxnLst/>
            <a:rect l="0" t="0" r="0" b="0"/>
            <a:pathLst>
              <a:path w="84668" h="194734">
                <a:moveTo>
                  <a:pt x="16934" y="0"/>
                </a:moveTo>
                <a:lnTo>
                  <a:pt x="8467" y="0"/>
                </a:lnTo>
                <a:lnTo>
                  <a:pt x="8467" y="0"/>
                </a:lnTo>
                <a:lnTo>
                  <a:pt x="8467" y="0"/>
                </a:lnTo>
                <a:lnTo>
                  <a:pt x="8467" y="8466"/>
                </a:lnTo>
                <a:lnTo>
                  <a:pt x="0" y="16933"/>
                </a:lnTo>
                <a:lnTo>
                  <a:pt x="0" y="25400"/>
                </a:lnTo>
                <a:lnTo>
                  <a:pt x="0" y="42333"/>
                </a:lnTo>
                <a:lnTo>
                  <a:pt x="0" y="59266"/>
                </a:lnTo>
                <a:lnTo>
                  <a:pt x="0" y="76200"/>
                </a:lnTo>
                <a:lnTo>
                  <a:pt x="0" y="84666"/>
                </a:lnTo>
                <a:lnTo>
                  <a:pt x="0" y="101600"/>
                </a:lnTo>
                <a:lnTo>
                  <a:pt x="8467" y="118533"/>
                </a:lnTo>
                <a:lnTo>
                  <a:pt x="16934" y="127000"/>
                </a:lnTo>
                <a:lnTo>
                  <a:pt x="25400" y="135466"/>
                </a:lnTo>
                <a:lnTo>
                  <a:pt x="33867" y="152400"/>
                </a:lnTo>
                <a:lnTo>
                  <a:pt x="42333" y="160866"/>
                </a:lnTo>
                <a:lnTo>
                  <a:pt x="50801" y="160866"/>
                </a:lnTo>
                <a:lnTo>
                  <a:pt x="59267" y="169333"/>
                </a:lnTo>
                <a:lnTo>
                  <a:pt x="67734" y="169333"/>
                </a:lnTo>
                <a:lnTo>
                  <a:pt x="76200" y="160866"/>
                </a:lnTo>
                <a:lnTo>
                  <a:pt x="84667" y="160866"/>
                </a:lnTo>
                <a:lnTo>
                  <a:pt x="84667" y="152400"/>
                </a:lnTo>
                <a:lnTo>
                  <a:pt x="84667" y="143933"/>
                </a:lnTo>
                <a:lnTo>
                  <a:pt x="84667" y="135466"/>
                </a:lnTo>
                <a:lnTo>
                  <a:pt x="84667" y="127000"/>
                </a:lnTo>
                <a:lnTo>
                  <a:pt x="84667" y="118533"/>
                </a:lnTo>
                <a:lnTo>
                  <a:pt x="76200" y="110066"/>
                </a:lnTo>
                <a:lnTo>
                  <a:pt x="67734" y="101600"/>
                </a:lnTo>
                <a:lnTo>
                  <a:pt x="59267" y="101600"/>
                </a:lnTo>
                <a:lnTo>
                  <a:pt x="50801" y="101600"/>
                </a:lnTo>
                <a:lnTo>
                  <a:pt x="42333" y="110066"/>
                </a:lnTo>
                <a:lnTo>
                  <a:pt x="33867" y="118533"/>
                </a:lnTo>
                <a:lnTo>
                  <a:pt x="25400" y="127000"/>
                </a:lnTo>
                <a:lnTo>
                  <a:pt x="16934" y="135466"/>
                </a:lnTo>
                <a:lnTo>
                  <a:pt x="16934" y="152400"/>
                </a:lnTo>
                <a:lnTo>
                  <a:pt x="8467" y="160866"/>
                </a:lnTo>
                <a:lnTo>
                  <a:pt x="16934" y="177800"/>
                </a:lnTo>
                <a:lnTo>
                  <a:pt x="16934" y="186266"/>
                </a:lnTo>
                <a:lnTo>
                  <a:pt x="16934" y="186266"/>
                </a:lnTo>
                <a:lnTo>
                  <a:pt x="16934" y="194733"/>
                </a:lnTo>
                <a:lnTo>
                  <a:pt x="16934"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6" name="Freeform 1095"/>
          <p:cNvSpPr/>
          <p:nvPr/>
        </p:nvSpPr>
        <p:spPr>
          <a:xfrm>
            <a:off x="7078133" y="2717800"/>
            <a:ext cx="16935" cy="152401"/>
          </a:xfrm>
          <a:custGeom>
            <a:avLst/>
            <a:gdLst/>
            <a:ahLst/>
            <a:cxnLst/>
            <a:rect l="0" t="0" r="0" b="0"/>
            <a:pathLst>
              <a:path w="16935" h="152401">
                <a:moveTo>
                  <a:pt x="16934" y="0"/>
                </a:moveTo>
                <a:lnTo>
                  <a:pt x="16934" y="0"/>
                </a:lnTo>
                <a:lnTo>
                  <a:pt x="16934" y="0"/>
                </a:lnTo>
                <a:lnTo>
                  <a:pt x="16934" y="8467"/>
                </a:lnTo>
                <a:lnTo>
                  <a:pt x="16934" y="8467"/>
                </a:lnTo>
                <a:lnTo>
                  <a:pt x="16934" y="16933"/>
                </a:lnTo>
                <a:lnTo>
                  <a:pt x="16934" y="25400"/>
                </a:lnTo>
                <a:lnTo>
                  <a:pt x="16934" y="42333"/>
                </a:lnTo>
                <a:lnTo>
                  <a:pt x="16934" y="59267"/>
                </a:lnTo>
                <a:lnTo>
                  <a:pt x="16934" y="76200"/>
                </a:lnTo>
                <a:lnTo>
                  <a:pt x="16934" y="93133"/>
                </a:lnTo>
                <a:lnTo>
                  <a:pt x="8467" y="110067"/>
                </a:lnTo>
                <a:lnTo>
                  <a:pt x="8467" y="127000"/>
                </a:lnTo>
                <a:lnTo>
                  <a:pt x="8467" y="135467"/>
                </a:lnTo>
                <a:lnTo>
                  <a:pt x="8467" y="143933"/>
                </a:lnTo>
                <a:lnTo>
                  <a:pt x="0" y="152400"/>
                </a:lnTo>
                <a:lnTo>
                  <a:pt x="0" y="152400"/>
                </a:lnTo>
                <a:lnTo>
                  <a:pt x="0" y="152400"/>
                </a:lnTo>
                <a:lnTo>
                  <a:pt x="0" y="152400"/>
                </a:lnTo>
                <a:lnTo>
                  <a:pt x="0"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7" name="Freeform 1096"/>
          <p:cNvSpPr/>
          <p:nvPr/>
        </p:nvSpPr>
        <p:spPr>
          <a:xfrm>
            <a:off x="7027333" y="2785533"/>
            <a:ext cx="127001" cy="16935"/>
          </a:xfrm>
          <a:custGeom>
            <a:avLst/>
            <a:gdLst/>
            <a:ahLst/>
            <a:cxnLst/>
            <a:rect l="0" t="0" r="0" b="0"/>
            <a:pathLst>
              <a:path w="127001" h="16935">
                <a:moveTo>
                  <a:pt x="0" y="16934"/>
                </a:moveTo>
                <a:lnTo>
                  <a:pt x="0" y="16934"/>
                </a:lnTo>
                <a:lnTo>
                  <a:pt x="0" y="16934"/>
                </a:lnTo>
                <a:lnTo>
                  <a:pt x="0" y="8467"/>
                </a:lnTo>
                <a:lnTo>
                  <a:pt x="0" y="8467"/>
                </a:lnTo>
                <a:lnTo>
                  <a:pt x="0" y="8467"/>
                </a:lnTo>
                <a:lnTo>
                  <a:pt x="8467" y="8467"/>
                </a:lnTo>
                <a:lnTo>
                  <a:pt x="16933" y="8467"/>
                </a:lnTo>
                <a:lnTo>
                  <a:pt x="25401" y="8467"/>
                </a:lnTo>
                <a:lnTo>
                  <a:pt x="33867" y="8467"/>
                </a:lnTo>
                <a:lnTo>
                  <a:pt x="50800" y="8467"/>
                </a:lnTo>
                <a:lnTo>
                  <a:pt x="76200" y="8467"/>
                </a:lnTo>
                <a:lnTo>
                  <a:pt x="93133" y="8467"/>
                </a:lnTo>
                <a:lnTo>
                  <a:pt x="118534" y="8467"/>
                </a:lnTo>
                <a:lnTo>
                  <a:pt x="118534" y="8467"/>
                </a:lnTo>
                <a:lnTo>
                  <a:pt x="127000" y="0"/>
                </a:lnTo>
                <a:lnTo>
                  <a:pt x="1270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8" name="Freeform 1097"/>
          <p:cNvSpPr/>
          <p:nvPr/>
        </p:nvSpPr>
        <p:spPr>
          <a:xfrm>
            <a:off x="7247467" y="2675467"/>
            <a:ext cx="16934" cy="203201"/>
          </a:xfrm>
          <a:custGeom>
            <a:avLst/>
            <a:gdLst/>
            <a:ahLst/>
            <a:cxnLst/>
            <a:rect l="0" t="0" r="0" b="0"/>
            <a:pathLst>
              <a:path w="16934" h="203201">
                <a:moveTo>
                  <a:pt x="8466" y="0"/>
                </a:moveTo>
                <a:lnTo>
                  <a:pt x="8466" y="0"/>
                </a:lnTo>
                <a:lnTo>
                  <a:pt x="8466" y="0"/>
                </a:lnTo>
                <a:lnTo>
                  <a:pt x="8466" y="8466"/>
                </a:lnTo>
                <a:lnTo>
                  <a:pt x="8466" y="8466"/>
                </a:lnTo>
                <a:lnTo>
                  <a:pt x="8466" y="25400"/>
                </a:lnTo>
                <a:lnTo>
                  <a:pt x="16933" y="42333"/>
                </a:lnTo>
                <a:lnTo>
                  <a:pt x="16933" y="59266"/>
                </a:lnTo>
                <a:lnTo>
                  <a:pt x="8466" y="76200"/>
                </a:lnTo>
                <a:lnTo>
                  <a:pt x="8466" y="93133"/>
                </a:lnTo>
                <a:lnTo>
                  <a:pt x="8466" y="118533"/>
                </a:lnTo>
                <a:lnTo>
                  <a:pt x="8466" y="135466"/>
                </a:lnTo>
                <a:lnTo>
                  <a:pt x="0" y="152400"/>
                </a:lnTo>
                <a:lnTo>
                  <a:pt x="0" y="169333"/>
                </a:lnTo>
                <a:lnTo>
                  <a:pt x="8466" y="177800"/>
                </a:lnTo>
                <a:lnTo>
                  <a:pt x="8466" y="194733"/>
                </a:lnTo>
                <a:lnTo>
                  <a:pt x="8466" y="194733"/>
                </a:lnTo>
                <a:lnTo>
                  <a:pt x="8466" y="203200"/>
                </a:lnTo>
                <a:lnTo>
                  <a:pt x="8466" y="203200"/>
                </a:lnTo>
                <a:lnTo>
                  <a:pt x="8466" y="194733"/>
                </a:lnTo>
                <a:lnTo>
                  <a:pt x="8466" y="194733"/>
                </a:lnTo>
                <a:lnTo>
                  <a:pt x="8466" y="194733"/>
                </a:lnTo>
                <a:lnTo>
                  <a:pt x="8466" y="186266"/>
                </a:lnTo>
                <a:lnTo>
                  <a:pt x="8466" y="1862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9" name="Freeform 1098"/>
          <p:cNvSpPr/>
          <p:nvPr/>
        </p:nvSpPr>
        <p:spPr>
          <a:xfrm>
            <a:off x="7239000" y="2438400"/>
            <a:ext cx="186267" cy="618068"/>
          </a:xfrm>
          <a:custGeom>
            <a:avLst/>
            <a:gdLst/>
            <a:ahLst/>
            <a:cxnLst/>
            <a:rect l="0" t="0" r="0" b="0"/>
            <a:pathLst>
              <a:path w="186267" h="618068">
                <a:moveTo>
                  <a:pt x="0" y="0"/>
                </a:moveTo>
                <a:lnTo>
                  <a:pt x="0" y="0"/>
                </a:lnTo>
                <a:lnTo>
                  <a:pt x="8467" y="0"/>
                </a:lnTo>
                <a:lnTo>
                  <a:pt x="8467" y="8467"/>
                </a:lnTo>
                <a:lnTo>
                  <a:pt x="16933" y="8467"/>
                </a:lnTo>
                <a:lnTo>
                  <a:pt x="25400" y="8467"/>
                </a:lnTo>
                <a:lnTo>
                  <a:pt x="33866" y="16933"/>
                </a:lnTo>
                <a:lnTo>
                  <a:pt x="50800" y="25400"/>
                </a:lnTo>
                <a:lnTo>
                  <a:pt x="67733" y="42333"/>
                </a:lnTo>
                <a:lnTo>
                  <a:pt x="84667" y="59267"/>
                </a:lnTo>
                <a:lnTo>
                  <a:pt x="101600" y="76200"/>
                </a:lnTo>
                <a:lnTo>
                  <a:pt x="118534" y="93133"/>
                </a:lnTo>
                <a:lnTo>
                  <a:pt x="135467" y="127000"/>
                </a:lnTo>
                <a:lnTo>
                  <a:pt x="152400" y="152400"/>
                </a:lnTo>
                <a:lnTo>
                  <a:pt x="160867" y="177800"/>
                </a:lnTo>
                <a:lnTo>
                  <a:pt x="169333" y="211667"/>
                </a:lnTo>
                <a:lnTo>
                  <a:pt x="177800" y="245533"/>
                </a:lnTo>
                <a:lnTo>
                  <a:pt x="186266" y="279400"/>
                </a:lnTo>
                <a:lnTo>
                  <a:pt x="186266" y="313267"/>
                </a:lnTo>
                <a:lnTo>
                  <a:pt x="186266" y="355600"/>
                </a:lnTo>
                <a:lnTo>
                  <a:pt x="186266" y="381000"/>
                </a:lnTo>
                <a:lnTo>
                  <a:pt x="177800" y="414867"/>
                </a:lnTo>
                <a:lnTo>
                  <a:pt x="177800" y="448733"/>
                </a:lnTo>
                <a:lnTo>
                  <a:pt x="169333" y="474133"/>
                </a:lnTo>
                <a:lnTo>
                  <a:pt x="152400" y="499533"/>
                </a:lnTo>
                <a:lnTo>
                  <a:pt x="143933" y="524933"/>
                </a:lnTo>
                <a:lnTo>
                  <a:pt x="135467" y="550333"/>
                </a:lnTo>
                <a:lnTo>
                  <a:pt x="118534" y="567267"/>
                </a:lnTo>
                <a:lnTo>
                  <a:pt x="118534" y="584200"/>
                </a:lnTo>
                <a:lnTo>
                  <a:pt x="110066" y="601133"/>
                </a:lnTo>
                <a:lnTo>
                  <a:pt x="101600" y="609600"/>
                </a:lnTo>
                <a:lnTo>
                  <a:pt x="101600" y="618067"/>
                </a:lnTo>
                <a:lnTo>
                  <a:pt x="101600" y="618067"/>
                </a:lnTo>
                <a:lnTo>
                  <a:pt x="101600" y="618067"/>
                </a:lnTo>
                <a:lnTo>
                  <a:pt x="101600" y="618067"/>
                </a:lnTo>
                <a:lnTo>
                  <a:pt x="101600" y="618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0" name="Freeform 1099"/>
          <p:cNvSpPr/>
          <p:nvPr/>
        </p:nvSpPr>
        <p:spPr>
          <a:xfrm>
            <a:off x="7535333" y="2700867"/>
            <a:ext cx="25401" cy="220134"/>
          </a:xfrm>
          <a:custGeom>
            <a:avLst/>
            <a:gdLst/>
            <a:ahLst/>
            <a:cxnLst/>
            <a:rect l="0" t="0" r="0" b="0"/>
            <a:pathLst>
              <a:path w="25401" h="220134">
                <a:moveTo>
                  <a:pt x="25400" y="0"/>
                </a:moveTo>
                <a:lnTo>
                  <a:pt x="25400" y="8466"/>
                </a:lnTo>
                <a:lnTo>
                  <a:pt x="25400" y="16933"/>
                </a:lnTo>
                <a:lnTo>
                  <a:pt x="25400" y="25400"/>
                </a:lnTo>
                <a:lnTo>
                  <a:pt x="25400" y="33866"/>
                </a:lnTo>
                <a:lnTo>
                  <a:pt x="25400" y="50800"/>
                </a:lnTo>
                <a:lnTo>
                  <a:pt x="25400" y="76200"/>
                </a:lnTo>
                <a:lnTo>
                  <a:pt x="16934" y="93133"/>
                </a:lnTo>
                <a:lnTo>
                  <a:pt x="16934" y="118533"/>
                </a:lnTo>
                <a:lnTo>
                  <a:pt x="16934" y="143933"/>
                </a:lnTo>
                <a:lnTo>
                  <a:pt x="8467" y="160866"/>
                </a:lnTo>
                <a:lnTo>
                  <a:pt x="8467" y="186266"/>
                </a:lnTo>
                <a:lnTo>
                  <a:pt x="8467" y="194733"/>
                </a:lnTo>
                <a:lnTo>
                  <a:pt x="8467" y="211666"/>
                </a:lnTo>
                <a:lnTo>
                  <a:pt x="8467" y="220133"/>
                </a:lnTo>
                <a:lnTo>
                  <a:pt x="8467" y="220133"/>
                </a:lnTo>
                <a:lnTo>
                  <a:pt x="0" y="220133"/>
                </a:lnTo>
                <a:lnTo>
                  <a:pt x="0" y="220133"/>
                </a:lnTo>
                <a:lnTo>
                  <a:pt x="0" y="220133"/>
                </a:lnTo>
                <a:lnTo>
                  <a:pt x="0"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1" name="Freeform 1100"/>
          <p:cNvSpPr/>
          <p:nvPr/>
        </p:nvSpPr>
        <p:spPr>
          <a:xfrm>
            <a:off x="7467600" y="2810933"/>
            <a:ext cx="143934" cy="25401"/>
          </a:xfrm>
          <a:custGeom>
            <a:avLst/>
            <a:gdLst/>
            <a:ahLst/>
            <a:cxnLst/>
            <a:rect l="0" t="0" r="0" b="0"/>
            <a:pathLst>
              <a:path w="143934" h="25401">
                <a:moveTo>
                  <a:pt x="0" y="25400"/>
                </a:moveTo>
                <a:lnTo>
                  <a:pt x="0" y="25400"/>
                </a:lnTo>
                <a:lnTo>
                  <a:pt x="0" y="25400"/>
                </a:lnTo>
                <a:lnTo>
                  <a:pt x="0" y="25400"/>
                </a:lnTo>
                <a:lnTo>
                  <a:pt x="8467" y="25400"/>
                </a:lnTo>
                <a:lnTo>
                  <a:pt x="8467" y="16934"/>
                </a:lnTo>
                <a:lnTo>
                  <a:pt x="16933" y="16934"/>
                </a:lnTo>
                <a:lnTo>
                  <a:pt x="33866" y="8467"/>
                </a:lnTo>
                <a:lnTo>
                  <a:pt x="50800" y="8467"/>
                </a:lnTo>
                <a:lnTo>
                  <a:pt x="67733" y="0"/>
                </a:lnTo>
                <a:lnTo>
                  <a:pt x="93133" y="0"/>
                </a:lnTo>
                <a:lnTo>
                  <a:pt x="110066" y="0"/>
                </a:lnTo>
                <a:lnTo>
                  <a:pt x="127000" y="0"/>
                </a:lnTo>
                <a:lnTo>
                  <a:pt x="127000" y="0"/>
                </a:lnTo>
                <a:lnTo>
                  <a:pt x="143933" y="0"/>
                </a:lnTo>
                <a:lnTo>
                  <a:pt x="1439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2" name="Freeform 1101"/>
          <p:cNvSpPr/>
          <p:nvPr/>
        </p:nvSpPr>
        <p:spPr>
          <a:xfrm>
            <a:off x="7662334" y="2438400"/>
            <a:ext cx="127000" cy="592668"/>
          </a:xfrm>
          <a:custGeom>
            <a:avLst/>
            <a:gdLst/>
            <a:ahLst/>
            <a:cxnLst/>
            <a:rect l="0" t="0" r="0" b="0"/>
            <a:pathLst>
              <a:path w="127000" h="592668">
                <a:moveTo>
                  <a:pt x="126999" y="0"/>
                </a:moveTo>
                <a:lnTo>
                  <a:pt x="126999" y="8467"/>
                </a:lnTo>
                <a:lnTo>
                  <a:pt x="118533" y="8467"/>
                </a:lnTo>
                <a:lnTo>
                  <a:pt x="118533" y="8467"/>
                </a:lnTo>
                <a:lnTo>
                  <a:pt x="110066" y="8467"/>
                </a:lnTo>
                <a:lnTo>
                  <a:pt x="110066" y="16933"/>
                </a:lnTo>
                <a:lnTo>
                  <a:pt x="101599" y="16933"/>
                </a:lnTo>
                <a:lnTo>
                  <a:pt x="93133" y="33867"/>
                </a:lnTo>
                <a:lnTo>
                  <a:pt x="84666" y="50800"/>
                </a:lnTo>
                <a:lnTo>
                  <a:pt x="76200" y="67733"/>
                </a:lnTo>
                <a:lnTo>
                  <a:pt x="67732" y="93133"/>
                </a:lnTo>
                <a:lnTo>
                  <a:pt x="50799" y="118533"/>
                </a:lnTo>
                <a:lnTo>
                  <a:pt x="42333" y="143933"/>
                </a:lnTo>
                <a:lnTo>
                  <a:pt x="33866" y="177800"/>
                </a:lnTo>
                <a:lnTo>
                  <a:pt x="25399" y="203200"/>
                </a:lnTo>
                <a:lnTo>
                  <a:pt x="16933" y="237067"/>
                </a:lnTo>
                <a:lnTo>
                  <a:pt x="8466" y="270933"/>
                </a:lnTo>
                <a:lnTo>
                  <a:pt x="0" y="313267"/>
                </a:lnTo>
                <a:lnTo>
                  <a:pt x="0" y="347133"/>
                </a:lnTo>
                <a:lnTo>
                  <a:pt x="0" y="381000"/>
                </a:lnTo>
                <a:lnTo>
                  <a:pt x="0" y="414867"/>
                </a:lnTo>
                <a:lnTo>
                  <a:pt x="0" y="448733"/>
                </a:lnTo>
                <a:lnTo>
                  <a:pt x="8466" y="482600"/>
                </a:lnTo>
                <a:lnTo>
                  <a:pt x="16933" y="508000"/>
                </a:lnTo>
                <a:lnTo>
                  <a:pt x="25399" y="533400"/>
                </a:lnTo>
                <a:lnTo>
                  <a:pt x="33866" y="550333"/>
                </a:lnTo>
                <a:lnTo>
                  <a:pt x="33866" y="567267"/>
                </a:lnTo>
                <a:lnTo>
                  <a:pt x="42333" y="584200"/>
                </a:lnTo>
                <a:lnTo>
                  <a:pt x="50799" y="592667"/>
                </a:lnTo>
                <a:lnTo>
                  <a:pt x="67732" y="592667"/>
                </a:lnTo>
                <a:lnTo>
                  <a:pt x="67732" y="592667"/>
                </a:lnTo>
                <a:lnTo>
                  <a:pt x="67732" y="592667"/>
                </a:lnTo>
                <a:lnTo>
                  <a:pt x="67732" y="592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3" name="Freeform 1102"/>
          <p:cNvSpPr/>
          <p:nvPr/>
        </p:nvSpPr>
        <p:spPr>
          <a:xfrm>
            <a:off x="7730066" y="2667000"/>
            <a:ext cx="203202" cy="296334"/>
          </a:xfrm>
          <a:custGeom>
            <a:avLst/>
            <a:gdLst/>
            <a:ahLst/>
            <a:cxnLst/>
            <a:rect l="0" t="0" r="0" b="0"/>
            <a:pathLst>
              <a:path w="203202" h="296334">
                <a:moveTo>
                  <a:pt x="0" y="33867"/>
                </a:moveTo>
                <a:lnTo>
                  <a:pt x="0" y="25400"/>
                </a:lnTo>
                <a:lnTo>
                  <a:pt x="0" y="25400"/>
                </a:lnTo>
                <a:lnTo>
                  <a:pt x="8468" y="16933"/>
                </a:lnTo>
                <a:lnTo>
                  <a:pt x="8468" y="16933"/>
                </a:lnTo>
                <a:lnTo>
                  <a:pt x="16934" y="8467"/>
                </a:lnTo>
                <a:lnTo>
                  <a:pt x="25401" y="8467"/>
                </a:lnTo>
                <a:lnTo>
                  <a:pt x="42334" y="0"/>
                </a:lnTo>
                <a:lnTo>
                  <a:pt x="59267" y="0"/>
                </a:lnTo>
                <a:lnTo>
                  <a:pt x="76200" y="0"/>
                </a:lnTo>
                <a:lnTo>
                  <a:pt x="93134" y="0"/>
                </a:lnTo>
                <a:lnTo>
                  <a:pt x="110067" y="8467"/>
                </a:lnTo>
                <a:lnTo>
                  <a:pt x="118534" y="8467"/>
                </a:lnTo>
                <a:lnTo>
                  <a:pt x="127001" y="16933"/>
                </a:lnTo>
                <a:lnTo>
                  <a:pt x="135467" y="25400"/>
                </a:lnTo>
                <a:lnTo>
                  <a:pt x="135467" y="42333"/>
                </a:lnTo>
                <a:lnTo>
                  <a:pt x="135467" y="50800"/>
                </a:lnTo>
                <a:lnTo>
                  <a:pt x="135467" y="67733"/>
                </a:lnTo>
                <a:lnTo>
                  <a:pt x="127001" y="84667"/>
                </a:lnTo>
                <a:lnTo>
                  <a:pt x="118534" y="101600"/>
                </a:lnTo>
                <a:lnTo>
                  <a:pt x="110067" y="118533"/>
                </a:lnTo>
                <a:lnTo>
                  <a:pt x="93134" y="127000"/>
                </a:lnTo>
                <a:lnTo>
                  <a:pt x="84668" y="135467"/>
                </a:lnTo>
                <a:lnTo>
                  <a:pt x="76200" y="143933"/>
                </a:lnTo>
                <a:lnTo>
                  <a:pt x="67734" y="152400"/>
                </a:lnTo>
                <a:lnTo>
                  <a:pt x="67734" y="152400"/>
                </a:lnTo>
                <a:lnTo>
                  <a:pt x="67734" y="152400"/>
                </a:lnTo>
                <a:lnTo>
                  <a:pt x="67734" y="152400"/>
                </a:lnTo>
                <a:lnTo>
                  <a:pt x="67734" y="152400"/>
                </a:lnTo>
                <a:lnTo>
                  <a:pt x="76200" y="152400"/>
                </a:lnTo>
                <a:lnTo>
                  <a:pt x="84668" y="152400"/>
                </a:lnTo>
                <a:lnTo>
                  <a:pt x="93134" y="143933"/>
                </a:lnTo>
                <a:lnTo>
                  <a:pt x="118534" y="143933"/>
                </a:lnTo>
                <a:lnTo>
                  <a:pt x="127001" y="143933"/>
                </a:lnTo>
                <a:lnTo>
                  <a:pt x="143934" y="143933"/>
                </a:lnTo>
                <a:lnTo>
                  <a:pt x="160868" y="152400"/>
                </a:lnTo>
                <a:lnTo>
                  <a:pt x="177801" y="160867"/>
                </a:lnTo>
                <a:lnTo>
                  <a:pt x="186267" y="169333"/>
                </a:lnTo>
                <a:lnTo>
                  <a:pt x="203201" y="186267"/>
                </a:lnTo>
                <a:lnTo>
                  <a:pt x="203201" y="194733"/>
                </a:lnTo>
                <a:lnTo>
                  <a:pt x="203201" y="211667"/>
                </a:lnTo>
                <a:lnTo>
                  <a:pt x="203201" y="220133"/>
                </a:lnTo>
                <a:lnTo>
                  <a:pt x="194734" y="237067"/>
                </a:lnTo>
                <a:lnTo>
                  <a:pt x="186267" y="254000"/>
                </a:lnTo>
                <a:lnTo>
                  <a:pt x="160868" y="262467"/>
                </a:lnTo>
                <a:lnTo>
                  <a:pt x="143934" y="270933"/>
                </a:lnTo>
                <a:lnTo>
                  <a:pt x="127001" y="279400"/>
                </a:lnTo>
                <a:lnTo>
                  <a:pt x="110067" y="287867"/>
                </a:lnTo>
                <a:lnTo>
                  <a:pt x="84668" y="296333"/>
                </a:lnTo>
                <a:lnTo>
                  <a:pt x="67734" y="296333"/>
                </a:lnTo>
                <a:lnTo>
                  <a:pt x="59267" y="296333"/>
                </a:lnTo>
                <a:lnTo>
                  <a:pt x="42334" y="296333"/>
                </a:lnTo>
                <a:lnTo>
                  <a:pt x="33867" y="287867"/>
                </a:lnTo>
                <a:lnTo>
                  <a:pt x="25401" y="279400"/>
                </a:lnTo>
                <a:lnTo>
                  <a:pt x="25401" y="279400"/>
                </a:lnTo>
                <a:lnTo>
                  <a:pt x="25401" y="270933"/>
                </a:lnTo>
                <a:lnTo>
                  <a:pt x="25401" y="270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4" name="Freeform 1103"/>
          <p:cNvSpPr/>
          <p:nvPr/>
        </p:nvSpPr>
        <p:spPr>
          <a:xfrm>
            <a:off x="7857067" y="2531533"/>
            <a:ext cx="143934" cy="127001"/>
          </a:xfrm>
          <a:custGeom>
            <a:avLst/>
            <a:gdLst/>
            <a:ahLst/>
            <a:cxnLst/>
            <a:rect l="0" t="0" r="0" b="0"/>
            <a:pathLst>
              <a:path w="143934" h="127001">
                <a:moveTo>
                  <a:pt x="0" y="33867"/>
                </a:moveTo>
                <a:lnTo>
                  <a:pt x="0" y="33867"/>
                </a:lnTo>
                <a:lnTo>
                  <a:pt x="0" y="33867"/>
                </a:lnTo>
                <a:lnTo>
                  <a:pt x="8466" y="25400"/>
                </a:lnTo>
                <a:lnTo>
                  <a:pt x="8466" y="25400"/>
                </a:lnTo>
                <a:lnTo>
                  <a:pt x="16933" y="25400"/>
                </a:lnTo>
                <a:lnTo>
                  <a:pt x="25399" y="16934"/>
                </a:lnTo>
                <a:lnTo>
                  <a:pt x="33867" y="16934"/>
                </a:lnTo>
                <a:lnTo>
                  <a:pt x="50800" y="16934"/>
                </a:lnTo>
                <a:lnTo>
                  <a:pt x="59266" y="8467"/>
                </a:lnTo>
                <a:lnTo>
                  <a:pt x="76200" y="8467"/>
                </a:lnTo>
                <a:lnTo>
                  <a:pt x="93133" y="8467"/>
                </a:lnTo>
                <a:lnTo>
                  <a:pt x="110067" y="8467"/>
                </a:lnTo>
                <a:lnTo>
                  <a:pt x="118533" y="0"/>
                </a:lnTo>
                <a:lnTo>
                  <a:pt x="127000" y="0"/>
                </a:lnTo>
                <a:lnTo>
                  <a:pt x="135466" y="0"/>
                </a:lnTo>
                <a:lnTo>
                  <a:pt x="143933" y="0"/>
                </a:lnTo>
                <a:lnTo>
                  <a:pt x="143933" y="0"/>
                </a:lnTo>
                <a:lnTo>
                  <a:pt x="143933" y="0"/>
                </a:lnTo>
                <a:lnTo>
                  <a:pt x="143933" y="8467"/>
                </a:lnTo>
                <a:lnTo>
                  <a:pt x="143933" y="8467"/>
                </a:lnTo>
                <a:lnTo>
                  <a:pt x="143933" y="16934"/>
                </a:lnTo>
                <a:lnTo>
                  <a:pt x="143933" y="33867"/>
                </a:lnTo>
                <a:lnTo>
                  <a:pt x="135466" y="42334"/>
                </a:lnTo>
                <a:lnTo>
                  <a:pt x="135466" y="59267"/>
                </a:lnTo>
                <a:lnTo>
                  <a:pt x="127000" y="67734"/>
                </a:lnTo>
                <a:lnTo>
                  <a:pt x="127000" y="84667"/>
                </a:lnTo>
                <a:lnTo>
                  <a:pt x="127000" y="93134"/>
                </a:lnTo>
                <a:lnTo>
                  <a:pt x="127000" y="110067"/>
                </a:lnTo>
                <a:lnTo>
                  <a:pt x="127000" y="118534"/>
                </a:lnTo>
                <a:lnTo>
                  <a:pt x="127000" y="118534"/>
                </a:lnTo>
                <a:lnTo>
                  <a:pt x="127000" y="127000"/>
                </a:lnTo>
                <a:lnTo>
                  <a:pt x="127000"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5" name="Freeform 1104"/>
          <p:cNvSpPr/>
          <p:nvPr/>
        </p:nvSpPr>
        <p:spPr>
          <a:xfrm>
            <a:off x="8043334" y="2751667"/>
            <a:ext cx="8467" cy="135467"/>
          </a:xfrm>
          <a:custGeom>
            <a:avLst/>
            <a:gdLst/>
            <a:ahLst/>
            <a:cxnLst/>
            <a:rect l="0" t="0" r="0" b="0"/>
            <a:pathLst>
              <a:path w="8467" h="135467">
                <a:moveTo>
                  <a:pt x="0" y="0"/>
                </a:moveTo>
                <a:lnTo>
                  <a:pt x="0" y="0"/>
                </a:lnTo>
                <a:lnTo>
                  <a:pt x="0" y="0"/>
                </a:lnTo>
                <a:lnTo>
                  <a:pt x="0" y="0"/>
                </a:lnTo>
                <a:lnTo>
                  <a:pt x="0" y="8466"/>
                </a:lnTo>
                <a:lnTo>
                  <a:pt x="0" y="16933"/>
                </a:lnTo>
                <a:lnTo>
                  <a:pt x="0" y="25400"/>
                </a:lnTo>
                <a:lnTo>
                  <a:pt x="8466" y="33866"/>
                </a:lnTo>
                <a:lnTo>
                  <a:pt x="8466" y="50800"/>
                </a:lnTo>
                <a:lnTo>
                  <a:pt x="8466" y="59266"/>
                </a:lnTo>
                <a:lnTo>
                  <a:pt x="8466" y="76200"/>
                </a:lnTo>
                <a:lnTo>
                  <a:pt x="8466" y="93133"/>
                </a:lnTo>
                <a:lnTo>
                  <a:pt x="0" y="110066"/>
                </a:lnTo>
                <a:lnTo>
                  <a:pt x="0" y="118533"/>
                </a:lnTo>
                <a:lnTo>
                  <a:pt x="0" y="127000"/>
                </a:lnTo>
                <a:lnTo>
                  <a:pt x="0" y="135466"/>
                </a:lnTo>
                <a:lnTo>
                  <a:pt x="0" y="135466"/>
                </a:lnTo>
                <a:lnTo>
                  <a:pt x="0" y="135466"/>
                </a:lnTo>
                <a:lnTo>
                  <a:pt x="0" y="135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6" name="Freeform 1105"/>
          <p:cNvSpPr/>
          <p:nvPr/>
        </p:nvSpPr>
        <p:spPr>
          <a:xfrm>
            <a:off x="7975600" y="2810933"/>
            <a:ext cx="118534" cy="8468"/>
          </a:xfrm>
          <a:custGeom>
            <a:avLst/>
            <a:gdLst/>
            <a:ahLst/>
            <a:cxnLst/>
            <a:rect l="0" t="0" r="0" b="0"/>
            <a:pathLst>
              <a:path w="118534" h="8468">
                <a:moveTo>
                  <a:pt x="0" y="8467"/>
                </a:moveTo>
                <a:lnTo>
                  <a:pt x="0" y="8467"/>
                </a:lnTo>
                <a:lnTo>
                  <a:pt x="8467" y="8467"/>
                </a:lnTo>
                <a:lnTo>
                  <a:pt x="8467" y="8467"/>
                </a:lnTo>
                <a:lnTo>
                  <a:pt x="16933" y="8467"/>
                </a:lnTo>
                <a:lnTo>
                  <a:pt x="25400" y="8467"/>
                </a:lnTo>
                <a:lnTo>
                  <a:pt x="33867" y="8467"/>
                </a:lnTo>
                <a:lnTo>
                  <a:pt x="50800" y="8467"/>
                </a:lnTo>
                <a:lnTo>
                  <a:pt x="67734" y="8467"/>
                </a:lnTo>
                <a:lnTo>
                  <a:pt x="84667" y="8467"/>
                </a:lnTo>
                <a:lnTo>
                  <a:pt x="101600" y="0"/>
                </a:lnTo>
                <a:lnTo>
                  <a:pt x="101600" y="0"/>
                </a:lnTo>
                <a:lnTo>
                  <a:pt x="118533" y="0"/>
                </a:lnTo>
                <a:lnTo>
                  <a:pt x="1185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7" name="Freeform 1106"/>
          <p:cNvSpPr/>
          <p:nvPr/>
        </p:nvSpPr>
        <p:spPr>
          <a:xfrm>
            <a:off x="8187266" y="2726267"/>
            <a:ext cx="8469" cy="160867"/>
          </a:xfrm>
          <a:custGeom>
            <a:avLst/>
            <a:gdLst/>
            <a:ahLst/>
            <a:cxnLst/>
            <a:rect l="0" t="0" r="0" b="0"/>
            <a:pathLst>
              <a:path w="8469" h="160867">
                <a:moveTo>
                  <a:pt x="0" y="0"/>
                </a:moveTo>
                <a:lnTo>
                  <a:pt x="0" y="0"/>
                </a:lnTo>
                <a:lnTo>
                  <a:pt x="0" y="0"/>
                </a:lnTo>
                <a:lnTo>
                  <a:pt x="0" y="0"/>
                </a:lnTo>
                <a:lnTo>
                  <a:pt x="0" y="0"/>
                </a:lnTo>
                <a:lnTo>
                  <a:pt x="0" y="8466"/>
                </a:lnTo>
                <a:lnTo>
                  <a:pt x="8468" y="16933"/>
                </a:lnTo>
                <a:lnTo>
                  <a:pt x="8468" y="25400"/>
                </a:lnTo>
                <a:lnTo>
                  <a:pt x="8468" y="42333"/>
                </a:lnTo>
                <a:lnTo>
                  <a:pt x="8468" y="59266"/>
                </a:lnTo>
                <a:lnTo>
                  <a:pt x="8468" y="76200"/>
                </a:lnTo>
                <a:lnTo>
                  <a:pt x="8468" y="93133"/>
                </a:lnTo>
                <a:lnTo>
                  <a:pt x="8468" y="110066"/>
                </a:lnTo>
                <a:lnTo>
                  <a:pt x="8468" y="127000"/>
                </a:lnTo>
                <a:lnTo>
                  <a:pt x="8468" y="135466"/>
                </a:lnTo>
                <a:lnTo>
                  <a:pt x="8468" y="143933"/>
                </a:lnTo>
                <a:lnTo>
                  <a:pt x="0" y="152400"/>
                </a:lnTo>
                <a:lnTo>
                  <a:pt x="0" y="160866"/>
                </a:lnTo>
                <a:lnTo>
                  <a:pt x="0" y="160866"/>
                </a:lnTo>
                <a:lnTo>
                  <a:pt x="0" y="160866"/>
                </a:lnTo>
                <a:lnTo>
                  <a:pt x="0" y="160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8" name="Freeform 1107"/>
          <p:cNvSpPr/>
          <p:nvPr/>
        </p:nvSpPr>
        <p:spPr>
          <a:xfrm>
            <a:off x="8136467" y="2421467"/>
            <a:ext cx="135468" cy="584201"/>
          </a:xfrm>
          <a:custGeom>
            <a:avLst/>
            <a:gdLst/>
            <a:ahLst/>
            <a:cxnLst/>
            <a:rect l="0" t="0" r="0" b="0"/>
            <a:pathLst>
              <a:path w="135468" h="584201">
                <a:moveTo>
                  <a:pt x="0" y="0"/>
                </a:moveTo>
                <a:lnTo>
                  <a:pt x="0" y="0"/>
                </a:lnTo>
                <a:lnTo>
                  <a:pt x="0" y="0"/>
                </a:lnTo>
                <a:lnTo>
                  <a:pt x="0" y="0"/>
                </a:lnTo>
                <a:lnTo>
                  <a:pt x="8466" y="8466"/>
                </a:lnTo>
                <a:lnTo>
                  <a:pt x="16933" y="8466"/>
                </a:lnTo>
                <a:lnTo>
                  <a:pt x="33866" y="25400"/>
                </a:lnTo>
                <a:lnTo>
                  <a:pt x="50799" y="33866"/>
                </a:lnTo>
                <a:lnTo>
                  <a:pt x="67733" y="59266"/>
                </a:lnTo>
                <a:lnTo>
                  <a:pt x="84666" y="76200"/>
                </a:lnTo>
                <a:lnTo>
                  <a:pt x="101600" y="101600"/>
                </a:lnTo>
                <a:lnTo>
                  <a:pt x="110066" y="127000"/>
                </a:lnTo>
                <a:lnTo>
                  <a:pt x="126999" y="160866"/>
                </a:lnTo>
                <a:lnTo>
                  <a:pt x="126999" y="194733"/>
                </a:lnTo>
                <a:lnTo>
                  <a:pt x="135467" y="228600"/>
                </a:lnTo>
                <a:lnTo>
                  <a:pt x="135467" y="262466"/>
                </a:lnTo>
                <a:lnTo>
                  <a:pt x="135467" y="304800"/>
                </a:lnTo>
                <a:lnTo>
                  <a:pt x="126999" y="338666"/>
                </a:lnTo>
                <a:lnTo>
                  <a:pt x="118533" y="372533"/>
                </a:lnTo>
                <a:lnTo>
                  <a:pt x="110066" y="406400"/>
                </a:lnTo>
                <a:lnTo>
                  <a:pt x="101600" y="440266"/>
                </a:lnTo>
                <a:lnTo>
                  <a:pt x="93133" y="465666"/>
                </a:lnTo>
                <a:lnTo>
                  <a:pt x="76200" y="499533"/>
                </a:lnTo>
                <a:lnTo>
                  <a:pt x="59267" y="524933"/>
                </a:lnTo>
                <a:lnTo>
                  <a:pt x="33866" y="558800"/>
                </a:lnTo>
                <a:lnTo>
                  <a:pt x="33866" y="558800"/>
                </a:lnTo>
                <a:lnTo>
                  <a:pt x="16933" y="584200"/>
                </a:lnTo>
                <a:lnTo>
                  <a:pt x="16933" y="584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9" name="Freeform 1108"/>
          <p:cNvSpPr/>
          <p:nvPr/>
        </p:nvSpPr>
        <p:spPr>
          <a:xfrm>
            <a:off x="5842000" y="3217333"/>
            <a:ext cx="110068" cy="186268"/>
          </a:xfrm>
          <a:custGeom>
            <a:avLst/>
            <a:gdLst/>
            <a:ahLst/>
            <a:cxnLst/>
            <a:rect l="0" t="0" r="0" b="0"/>
            <a:pathLst>
              <a:path w="110068" h="186268">
                <a:moveTo>
                  <a:pt x="0" y="50800"/>
                </a:moveTo>
                <a:lnTo>
                  <a:pt x="0" y="50800"/>
                </a:lnTo>
                <a:lnTo>
                  <a:pt x="0" y="42334"/>
                </a:lnTo>
                <a:lnTo>
                  <a:pt x="0" y="42334"/>
                </a:lnTo>
                <a:lnTo>
                  <a:pt x="0" y="33867"/>
                </a:lnTo>
                <a:lnTo>
                  <a:pt x="8467" y="33867"/>
                </a:lnTo>
                <a:lnTo>
                  <a:pt x="8467" y="33867"/>
                </a:lnTo>
                <a:lnTo>
                  <a:pt x="8467" y="33867"/>
                </a:lnTo>
                <a:lnTo>
                  <a:pt x="16933" y="42334"/>
                </a:lnTo>
                <a:lnTo>
                  <a:pt x="16933" y="50800"/>
                </a:lnTo>
                <a:lnTo>
                  <a:pt x="16933" y="59267"/>
                </a:lnTo>
                <a:lnTo>
                  <a:pt x="16933" y="76200"/>
                </a:lnTo>
                <a:lnTo>
                  <a:pt x="16933" y="93134"/>
                </a:lnTo>
                <a:lnTo>
                  <a:pt x="25400" y="110067"/>
                </a:lnTo>
                <a:lnTo>
                  <a:pt x="25400" y="127000"/>
                </a:lnTo>
                <a:lnTo>
                  <a:pt x="25400" y="143934"/>
                </a:lnTo>
                <a:lnTo>
                  <a:pt x="25400" y="160867"/>
                </a:lnTo>
                <a:lnTo>
                  <a:pt x="16933" y="169334"/>
                </a:lnTo>
                <a:lnTo>
                  <a:pt x="16933" y="177800"/>
                </a:lnTo>
                <a:lnTo>
                  <a:pt x="16933" y="177800"/>
                </a:lnTo>
                <a:lnTo>
                  <a:pt x="16933" y="186267"/>
                </a:lnTo>
                <a:lnTo>
                  <a:pt x="16933" y="186267"/>
                </a:lnTo>
                <a:lnTo>
                  <a:pt x="16933" y="177800"/>
                </a:lnTo>
                <a:lnTo>
                  <a:pt x="16933" y="177800"/>
                </a:lnTo>
                <a:lnTo>
                  <a:pt x="16933" y="160867"/>
                </a:lnTo>
                <a:lnTo>
                  <a:pt x="16933" y="152400"/>
                </a:lnTo>
                <a:lnTo>
                  <a:pt x="16933" y="135467"/>
                </a:lnTo>
                <a:lnTo>
                  <a:pt x="16933" y="118534"/>
                </a:lnTo>
                <a:lnTo>
                  <a:pt x="16933" y="101600"/>
                </a:lnTo>
                <a:lnTo>
                  <a:pt x="16933" y="84667"/>
                </a:lnTo>
                <a:lnTo>
                  <a:pt x="16933" y="59267"/>
                </a:lnTo>
                <a:lnTo>
                  <a:pt x="25400" y="42334"/>
                </a:lnTo>
                <a:lnTo>
                  <a:pt x="33867" y="33867"/>
                </a:lnTo>
                <a:lnTo>
                  <a:pt x="42333" y="16934"/>
                </a:lnTo>
                <a:lnTo>
                  <a:pt x="42333" y="8467"/>
                </a:lnTo>
                <a:lnTo>
                  <a:pt x="50800" y="8467"/>
                </a:lnTo>
                <a:lnTo>
                  <a:pt x="59267" y="0"/>
                </a:lnTo>
                <a:lnTo>
                  <a:pt x="67733" y="0"/>
                </a:lnTo>
                <a:lnTo>
                  <a:pt x="76200" y="0"/>
                </a:lnTo>
                <a:lnTo>
                  <a:pt x="84667" y="8467"/>
                </a:lnTo>
                <a:lnTo>
                  <a:pt x="93133" y="8467"/>
                </a:lnTo>
                <a:lnTo>
                  <a:pt x="93133" y="16934"/>
                </a:lnTo>
                <a:lnTo>
                  <a:pt x="101600" y="33867"/>
                </a:lnTo>
                <a:lnTo>
                  <a:pt x="101600" y="42334"/>
                </a:lnTo>
                <a:lnTo>
                  <a:pt x="101600" y="59267"/>
                </a:lnTo>
                <a:lnTo>
                  <a:pt x="110067" y="76200"/>
                </a:lnTo>
                <a:lnTo>
                  <a:pt x="110067" y="93134"/>
                </a:lnTo>
                <a:lnTo>
                  <a:pt x="110067" y="101600"/>
                </a:lnTo>
                <a:lnTo>
                  <a:pt x="110067" y="118534"/>
                </a:lnTo>
                <a:lnTo>
                  <a:pt x="110067" y="127000"/>
                </a:lnTo>
                <a:lnTo>
                  <a:pt x="110067" y="135467"/>
                </a:lnTo>
                <a:lnTo>
                  <a:pt x="110067" y="143934"/>
                </a:lnTo>
                <a:lnTo>
                  <a:pt x="110067" y="152400"/>
                </a:lnTo>
                <a:lnTo>
                  <a:pt x="110067" y="160867"/>
                </a:lnTo>
                <a:lnTo>
                  <a:pt x="110067" y="160867"/>
                </a:lnTo>
                <a:lnTo>
                  <a:pt x="110067" y="160867"/>
                </a:lnTo>
                <a:lnTo>
                  <a:pt x="110067" y="160867"/>
                </a:lnTo>
                <a:lnTo>
                  <a:pt x="110067" y="160867"/>
                </a:lnTo>
                <a:lnTo>
                  <a:pt x="110067" y="160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0" name="Freeform 1109"/>
          <p:cNvSpPr/>
          <p:nvPr/>
        </p:nvSpPr>
        <p:spPr>
          <a:xfrm>
            <a:off x="6028267" y="3285067"/>
            <a:ext cx="59267" cy="16934"/>
          </a:xfrm>
          <a:custGeom>
            <a:avLst/>
            <a:gdLst/>
            <a:ahLst/>
            <a:cxnLst/>
            <a:rect l="0" t="0" r="0" b="0"/>
            <a:pathLst>
              <a:path w="59267" h="16934">
                <a:moveTo>
                  <a:pt x="0" y="0"/>
                </a:moveTo>
                <a:lnTo>
                  <a:pt x="0" y="0"/>
                </a:lnTo>
                <a:lnTo>
                  <a:pt x="0" y="0"/>
                </a:lnTo>
                <a:lnTo>
                  <a:pt x="8466" y="8466"/>
                </a:lnTo>
                <a:lnTo>
                  <a:pt x="8466" y="8466"/>
                </a:lnTo>
                <a:lnTo>
                  <a:pt x="16933" y="8466"/>
                </a:lnTo>
                <a:lnTo>
                  <a:pt x="25400" y="8466"/>
                </a:lnTo>
                <a:lnTo>
                  <a:pt x="33866" y="16933"/>
                </a:lnTo>
                <a:lnTo>
                  <a:pt x="42333" y="16933"/>
                </a:lnTo>
                <a:lnTo>
                  <a:pt x="50800" y="16933"/>
                </a:lnTo>
                <a:lnTo>
                  <a:pt x="59266" y="16933"/>
                </a:lnTo>
                <a:lnTo>
                  <a:pt x="59266" y="16933"/>
                </a:lnTo>
                <a:lnTo>
                  <a:pt x="59266" y="16933"/>
                </a:lnTo>
                <a:lnTo>
                  <a:pt x="59266" y="16933"/>
                </a:lnTo>
                <a:lnTo>
                  <a:pt x="59266"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1" name="Freeform 1110"/>
          <p:cNvSpPr/>
          <p:nvPr/>
        </p:nvSpPr>
        <p:spPr>
          <a:xfrm>
            <a:off x="6019800" y="3344333"/>
            <a:ext cx="76201" cy="16935"/>
          </a:xfrm>
          <a:custGeom>
            <a:avLst/>
            <a:gdLst/>
            <a:ahLst/>
            <a:cxnLst/>
            <a:rect l="0" t="0" r="0" b="0"/>
            <a:pathLst>
              <a:path w="76201" h="16935">
                <a:moveTo>
                  <a:pt x="8467" y="0"/>
                </a:moveTo>
                <a:lnTo>
                  <a:pt x="8467" y="8467"/>
                </a:lnTo>
                <a:lnTo>
                  <a:pt x="8467" y="8467"/>
                </a:lnTo>
                <a:lnTo>
                  <a:pt x="0" y="16934"/>
                </a:lnTo>
                <a:lnTo>
                  <a:pt x="8467" y="16934"/>
                </a:lnTo>
                <a:lnTo>
                  <a:pt x="8467" y="16934"/>
                </a:lnTo>
                <a:lnTo>
                  <a:pt x="8467" y="16934"/>
                </a:lnTo>
                <a:lnTo>
                  <a:pt x="16933" y="16934"/>
                </a:lnTo>
                <a:lnTo>
                  <a:pt x="25400" y="16934"/>
                </a:lnTo>
                <a:lnTo>
                  <a:pt x="33867" y="16934"/>
                </a:lnTo>
                <a:lnTo>
                  <a:pt x="50800" y="16934"/>
                </a:lnTo>
                <a:lnTo>
                  <a:pt x="59267" y="16934"/>
                </a:lnTo>
                <a:lnTo>
                  <a:pt x="59267" y="16934"/>
                </a:lnTo>
                <a:lnTo>
                  <a:pt x="76200" y="16934"/>
                </a:lnTo>
                <a:lnTo>
                  <a:pt x="76200" y="16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2" name="Freeform 1111"/>
          <p:cNvSpPr/>
          <p:nvPr/>
        </p:nvSpPr>
        <p:spPr>
          <a:xfrm>
            <a:off x="6163733" y="3259667"/>
            <a:ext cx="127001" cy="177801"/>
          </a:xfrm>
          <a:custGeom>
            <a:avLst/>
            <a:gdLst/>
            <a:ahLst/>
            <a:cxnLst/>
            <a:rect l="0" t="0" r="0" b="0"/>
            <a:pathLst>
              <a:path w="127001" h="177801">
                <a:moveTo>
                  <a:pt x="8467" y="0"/>
                </a:moveTo>
                <a:lnTo>
                  <a:pt x="8467" y="0"/>
                </a:lnTo>
                <a:lnTo>
                  <a:pt x="8467" y="0"/>
                </a:lnTo>
                <a:lnTo>
                  <a:pt x="8467" y="0"/>
                </a:lnTo>
                <a:lnTo>
                  <a:pt x="8467" y="0"/>
                </a:lnTo>
                <a:lnTo>
                  <a:pt x="8467" y="0"/>
                </a:lnTo>
                <a:lnTo>
                  <a:pt x="8467" y="0"/>
                </a:lnTo>
                <a:lnTo>
                  <a:pt x="8467" y="8466"/>
                </a:lnTo>
                <a:lnTo>
                  <a:pt x="8467" y="8466"/>
                </a:lnTo>
                <a:lnTo>
                  <a:pt x="8467" y="16933"/>
                </a:lnTo>
                <a:lnTo>
                  <a:pt x="0" y="25400"/>
                </a:lnTo>
                <a:lnTo>
                  <a:pt x="0" y="33866"/>
                </a:lnTo>
                <a:lnTo>
                  <a:pt x="0" y="42333"/>
                </a:lnTo>
                <a:lnTo>
                  <a:pt x="0" y="50800"/>
                </a:lnTo>
                <a:lnTo>
                  <a:pt x="8467" y="50800"/>
                </a:lnTo>
                <a:lnTo>
                  <a:pt x="8467" y="59266"/>
                </a:lnTo>
                <a:lnTo>
                  <a:pt x="16934" y="59266"/>
                </a:lnTo>
                <a:lnTo>
                  <a:pt x="25400" y="67733"/>
                </a:lnTo>
                <a:lnTo>
                  <a:pt x="33867" y="67733"/>
                </a:lnTo>
                <a:lnTo>
                  <a:pt x="42334" y="76200"/>
                </a:lnTo>
                <a:lnTo>
                  <a:pt x="59267" y="76200"/>
                </a:lnTo>
                <a:lnTo>
                  <a:pt x="67734" y="84666"/>
                </a:lnTo>
                <a:lnTo>
                  <a:pt x="84667" y="93133"/>
                </a:lnTo>
                <a:lnTo>
                  <a:pt x="93134" y="101600"/>
                </a:lnTo>
                <a:lnTo>
                  <a:pt x="110067" y="110066"/>
                </a:lnTo>
                <a:lnTo>
                  <a:pt x="118534" y="118533"/>
                </a:lnTo>
                <a:lnTo>
                  <a:pt x="118534" y="127000"/>
                </a:lnTo>
                <a:lnTo>
                  <a:pt x="127000" y="135466"/>
                </a:lnTo>
                <a:lnTo>
                  <a:pt x="127000" y="143933"/>
                </a:lnTo>
                <a:lnTo>
                  <a:pt x="127000" y="152400"/>
                </a:lnTo>
                <a:lnTo>
                  <a:pt x="118534" y="160866"/>
                </a:lnTo>
                <a:lnTo>
                  <a:pt x="118534" y="160866"/>
                </a:lnTo>
                <a:lnTo>
                  <a:pt x="110067" y="169333"/>
                </a:lnTo>
                <a:lnTo>
                  <a:pt x="101600" y="169333"/>
                </a:lnTo>
                <a:lnTo>
                  <a:pt x="93134" y="169333"/>
                </a:lnTo>
                <a:lnTo>
                  <a:pt x="84667" y="177800"/>
                </a:lnTo>
                <a:lnTo>
                  <a:pt x="76200" y="169333"/>
                </a:lnTo>
                <a:lnTo>
                  <a:pt x="59267" y="169333"/>
                </a:lnTo>
                <a:lnTo>
                  <a:pt x="50800" y="169333"/>
                </a:lnTo>
                <a:lnTo>
                  <a:pt x="42334" y="160866"/>
                </a:lnTo>
                <a:lnTo>
                  <a:pt x="33867" y="152400"/>
                </a:lnTo>
                <a:lnTo>
                  <a:pt x="33867" y="152400"/>
                </a:lnTo>
                <a:lnTo>
                  <a:pt x="25400" y="143933"/>
                </a:lnTo>
                <a:lnTo>
                  <a:pt x="25400" y="143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3" name="Freeform 1112"/>
          <p:cNvSpPr/>
          <p:nvPr/>
        </p:nvSpPr>
        <p:spPr>
          <a:xfrm>
            <a:off x="6172200" y="3242733"/>
            <a:ext cx="110068" cy="16935"/>
          </a:xfrm>
          <a:custGeom>
            <a:avLst/>
            <a:gdLst/>
            <a:ahLst/>
            <a:cxnLst/>
            <a:rect l="0" t="0" r="0" b="0"/>
            <a:pathLst>
              <a:path w="110068" h="16935">
                <a:moveTo>
                  <a:pt x="0" y="16934"/>
                </a:moveTo>
                <a:lnTo>
                  <a:pt x="0" y="16934"/>
                </a:lnTo>
                <a:lnTo>
                  <a:pt x="0" y="16934"/>
                </a:lnTo>
                <a:lnTo>
                  <a:pt x="8467" y="16934"/>
                </a:lnTo>
                <a:lnTo>
                  <a:pt x="16933" y="8467"/>
                </a:lnTo>
                <a:lnTo>
                  <a:pt x="25400" y="0"/>
                </a:lnTo>
                <a:lnTo>
                  <a:pt x="42333" y="0"/>
                </a:lnTo>
                <a:lnTo>
                  <a:pt x="50800" y="0"/>
                </a:lnTo>
                <a:lnTo>
                  <a:pt x="76200" y="0"/>
                </a:lnTo>
                <a:lnTo>
                  <a:pt x="93133" y="0"/>
                </a:lnTo>
                <a:lnTo>
                  <a:pt x="93133" y="0"/>
                </a:lnTo>
                <a:lnTo>
                  <a:pt x="110067" y="0"/>
                </a:lnTo>
                <a:lnTo>
                  <a:pt x="1100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4" name="Freeform 1113"/>
          <p:cNvSpPr/>
          <p:nvPr/>
        </p:nvSpPr>
        <p:spPr>
          <a:xfrm>
            <a:off x="6790267" y="3251200"/>
            <a:ext cx="160867" cy="211668"/>
          </a:xfrm>
          <a:custGeom>
            <a:avLst/>
            <a:gdLst/>
            <a:ahLst/>
            <a:cxnLst/>
            <a:rect l="0" t="0" r="0" b="0"/>
            <a:pathLst>
              <a:path w="160867" h="211668">
                <a:moveTo>
                  <a:pt x="0" y="16933"/>
                </a:moveTo>
                <a:lnTo>
                  <a:pt x="0" y="16933"/>
                </a:lnTo>
                <a:lnTo>
                  <a:pt x="0" y="16933"/>
                </a:lnTo>
                <a:lnTo>
                  <a:pt x="0" y="16933"/>
                </a:lnTo>
                <a:lnTo>
                  <a:pt x="0" y="16933"/>
                </a:lnTo>
                <a:lnTo>
                  <a:pt x="0" y="16933"/>
                </a:lnTo>
                <a:lnTo>
                  <a:pt x="8466" y="25400"/>
                </a:lnTo>
                <a:lnTo>
                  <a:pt x="8466" y="33867"/>
                </a:lnTo>
                <a:lnTo>
                  <a:pt x="16933" y="42333"/>
                </a:lnTo>
                <a:lnTo>
                  <a:pt x="16933" y="50800"/>
                </a:lnTo>
                <a:lnTo>
                  <a:pt x="25399" y="67733"/>
                </a:lnTo>
                <a:lnTo>
                  <a:pt x="33867" y="93133"/>
                </a:lnTo>
                <a:lnTo>
                  <a:pt x="33867" y="110067"/>
                </a:lnTo>
                <a:lnTo>
                  <a:pt x="33867" y="127000"/>
                </a:lnTo>
                <a:lnTo>
                  <a:pt x="33867" y="143933"/>
                </a:lnTo>
                <a:lnTo>
                  <a:pt x="42333" y="169333"/>
                </a:lnTo>
                <a:lnTo>
                  <a:pt x="42333" y="177800"/>
                </a:lnTo>
                <a:lnTo>
                  <a:pt x="42333" y="194733"/>
                </a:lnTo>
                <a:lnTo>
                  <a:pt x="42333" y="203200"/>
                </a:lnTo>
                <a:lnTo>
                  <a:pt x="42333" y="211667"/>
                </a:lnTo>
                <a:lnTo>
                  <a:pt x="42333" y="211667"/>
                </a:lnTo>
                <a:lnTo>
                  <a:pt x="42333" y="211667"/>
                </a:lnTo>
                <a:lnTo>
                  <a:pt x="33867" y="211667"/>
                </a:lnTo>
                <a:lnTo>
                  <a:pt x="33867" y="203200"/>
                </a:lnTo>
                <a:lnTo>
                  <a:pt x="33867" y="194733"/>
                </a:lnTo>
                <a:lnTo>
                  <a:pt x="33867" y="186267"/>
                </a:lnTo>
                <a:lnTo>
                  <a:pt x="25399" y="169333"/>
                </a:lnTo>
                <a:lnTo>
                  <a:pt x="25399" y="152400"/>
                </a:lnTo>
                <a:lnTo>
                  <a:pt x="25399" y="135467"/>
                </a:lnTo>
                <a:lnTo>
                  <a:pt x="25399" y="110067"/>
                </a:lnTo>
                <a:lnTo>
                  <a:pt x="25399" y="93133"/>
                </a:lnTo>
                <a:lnTo>
                  <a:pt x="25399" y="76200"/>
                </a:lnTo>
                <a:lnTo>
                  <a:pt x="25399" y="59267"/>
                </a:lnTo>
                <a:lnTo>
                  <a:pt x="33867" y="42333"/>
                </a:lnTo>
                <a:lnTo>
                  <a:pt x="42333" y="25400"/>
                </a:lnTo>
                <a:lnTo>
                  <a:pt x="50800" y="16933"/>
                </a:lnTo>
                <a:lnTo>
                  <a:pt x="59266" y="8467"/>
                </a:lnTo>
                <a:lnTo>
                  <a:pt x="67733" y="0"/>
                </a:lnTo>
                <a:lnTo>
                  <a:pt x="84666" y="0"/>
                </a:lnTo>
                <a:lnTo>
                  <a:pt x="93133" y="0"/>
                </a:lnTo>
                <a:lnTo>
                  <a:pt x="101599" y="0"/>
                </a:lnTo>
                <a:lnTo>
                  <a:pt x="110067" y="8467"/>
                </a:lnTo>
                <a:lnTo>
                  <a:pt x="118533" y="16933"/>
                </a:lnTo>
                <a:lnTo>
                  <a:pt x="127000" y="25400"/>
                </a:lnTo>
                <a:lnTo>
                  <a:pt x="135466" y="42333"/>
                </a:lnTo>
                <a:lnTo>
                  <a:pt x="135466" y="59267"/>
                </a:lnTo>
                <a:lnTo>
                  <a:pt x="143933" y="76200"/>
                </a:lnTo>
                <a:lnTo>
                  <a:pt x="143933" y="93133"/>
                </a:lnTo>
                <a:lnTo>
                  <a:pt x="152400" y="101600"/>
                </a:lnTo>
                <a:lnTo>
                  <a:pt x="152400" y="118533"/>
                </a:lnTo>
                <a:lnTo>
                  <a:pt x="152400" y="127000"/>
                </a:lnTo>
                <a:lnTo>
                  <a:pt x="152400" y="143933"/>
                </a:lnTo>
                <a:lnTo>
                  <a:pt x="160866" y="143933"/>
                </a:lnTo>
                <a:lnTo>
                  <a:pt x="160866" y="152400"/>
                </a:lnTo>
                <a:lnTo>
                  <a:pt x="160866" y="160867"/>
                </a:lnTo>
                <a:lnTo>
                  <a:pt x="160866" y="160867"/>
                </a:lnTo>
                <a:lnTo>
                  <a:pt x="160866" y="160867"/>
                </a:lnTo>
                <a:lnTo>
                  <a:pt x="160866" y="169333"/>
                </a:lnTo>
                <a:lnTo>
                  <a:pt x="160866" y="1693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5" name="Freeform 1114"/>
          <p:cNvSpPr/>
          <p:nvPr/>
        </p:nvSpPr>
        <p:spPr>
          <a:xfrm>
            <a:off x="7010400" y="3318933"/>
            <a:ext cx="101601" cy="8468"/>
          </a:xfrm>
          <a:custGeom>
            <a:avLst/>
            <a:gdLst/>
            <a:ahLst/>
            <a:cxnLst/>
            <a:rect l="0" t="0" r="0" b="0"/>
            <a:pathLst>
              <a:path w="101601" h="8468">
                <a:moveTo>
                  <a:pt x="0" y="0"/>
                </a:moveTo>
                <a:lnTo>
                  <a:pt x="0" y="0"/>
                </a:lnTo>
                <a:lnTo>
                  <a:pt x="0" y="0"/>
                </a:lnTo>
                <a:lnTo>
                  <a:pt x="8467" y="0"/>
                </a:lnTo>
                <a:lnTo>
                  <a:pt x="16933" y="0"/>
                </a:lnTo>
                <a:lnTo>
                  <a:pt x="25400" y="0"/>
                </a:lnTo>
                <a:lnTo>
                  <a:pt x="42334" y="0"/>
                </a:lnTo>
                <a:lnTo>
                  <a:pt x="50800" y="0"/>
                </a:lnTo>
                <a:lnTo>
                  <a:pt x="67733" y="0"/>
                </a:lnTo>
                <a:lnTo>
                  <a:pt x="76200" y="0"/>
                </a:lnTo>
                <a:lnTo>
                  <a:pt x="93133" y="8467"/>
                </a:lnTo>
                <a:lnTo>
                  <a:pt x="93133" y="8467"/>
                </a:lnTo>
                <a:lnTo>
                  <a:pt x="101600" y="8467"/>
                </a:lnTo>
                <a:lnTo>
                  <a:pt x="101600"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6" name="Freeform 1115"/>
          <p:cNvSpPr/>
          <p:nvPr/>
        </p:nvSpPr>
        <p:spPr>
          <a:xfrm>
            <a:off x="7035800" y="3378200"/>
            <a:ext cx="93135" cy="8468"/>
          </a:xfrm>
          <a:custGeom>
            <a:avLst/>
            <a:gdLst/>
            <a:ahLst/>
            <a:cxnLst/>
            <a:rect l="0" t="0" r="0" b="0"/>
            <a:pathLst>
              <a:path w="93135" h="8468">
                <a:moveTo>
                  <a:pt x="0" y="8467"/>
                </a:moveTo>
                <a:lnTo>
                  <a:pt x="0" y="8467"/>
                </a:lnTo>
                <a:lnTo>
                  <a:pt x="8466" y="8467"/>
                </a:lnTo>
                <a:lnTo>
                  <a:pt x="8466" y="8467"/>
                </a:lnTo>
                <a:lnTo>
                  <a:pt x="16934" y="8467"/>
                </a:lnTo>
                <a:lnTo>
                  <a:pt x="25400" y="8467"/>
                </a:lnTo>
                <a:lnTo>
                  <a:pt x="42333" y="8467"/>
                </a:lnTo>
                <a:lnTo>
                  <a:pt x="59267" y="8467"/>
                </a:lnTo>
                <a:lnTo>
                  <a:pt x="67733" y="8467"/>
                </a:lnTo>
                <a:lnTo>
                  <a:pt x="84666" y="0"/>
                </a:lnTo>
                <a:lnTo>
                  <a:pt x="84666" y="0"/>
                </a:lnTo>
                <a:lnTo>
                  <a:pt x="93134" y="0"/>
                </a:lnTo>
                <a:lnTo>
                  <a:pt x="931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7" name="Freeform 1116"/>
          <p:cNvSpPr/>
          <p:nvPr/>
        </p:nvSpPr>
        <p:spPr>
          <a:xfrm>
            <a:off x="7205134" y="3251200"/>
            <a:ext cx="127000" cy="211668"/>
          </a:xfrm>
          <a:custGeom>
            <a:avLst/>
            <a:gdLst/>
            <a:ahLst/>
            <a:cxnLst/>
            <a:rect l="0" t="0" r="0" b="0"/>
            <a:pathLst>
              <a:path w="127000" h="211668">
                <a:moveTo>
                  <a:pt x="8466" y="0"/>
                </a:moveTo>
                <a:lnTo>
                  <a:pt x="16933" y="0"/>
                </a:lnTo>
                <a:lnTo>
                  <a:pt x="16933" y="0"/>
                </a:lnTo>
                <a:lnTo>
                  <a:pt x="16933" y="0"/>
                </a:lnTo>
                <a:lnTo>
                  <a:pt x="16933" y="0"/>
                </a:lnTo>
                <a:lnTo>
                  <a:pt x="16933" y="0"/>
                </a:lnTo>
                <a:lnTo>
                  <a:pt x="16933" y="8467"/>
                </a:lnTo>
                <a:lnTo>
                  <a:pt x="16933" y="16933"/>
                </a:lnTo>
                <a:lnTo>
                  <a:pt x="25399" y="25400"/>
                </a:lnTo>
                <a:lnTo>
                  <a:pt x="16933" y="33867"/>
                </a:lnTo>
                <a:lnTo>
                  <a:pt x="16933" y="50800"/>
                </a:lnTo>
                <a:lnTo>
                  <a:pt x="16933" y="67733"/>
                </a:lnTo>
                <a:lnTo>
                  <a:pt x="8466" y="84667"/>
                </a:lnTo>
                <a:lnTo>
                  <a:pt x="8466" y="101600"/>
                </a:lnTo>
                <a:lnTo>
                  <a:pt x="8466" y="118533"/>
                </a:lnTo>
                <a:lnTo>
                  <a:pt x="0" y="135467"/>
                </a:lnTo>
                <a:lnTo>
                  <a:pt x="0" y="143933"/>
                </a:lnTo>
                <a:lnTo>
                  <a:pt x="0" y="160867"/>
                </a:lnTo>
                <a:lnTo>
                  <a:pt x="8466" y="169333"/>
                </a:lnTo>
                <a:lnTo>
                  <a:pt x="8466" y="177800"/>
                </a:lnTo>
                <a:lnTo>
                  <a:pt x="16933" y="186267"/>
                </a:lnTo>
                <a:lnTo>
                  <a:pt x="33866" y="194733"/>
                </a:lnTo>
                <a:lnTo>
                  <a:pt x="42333" y="203200"/>
                </a:lnTo>
                <a:lnTo>
                  <a:pt x="59266" y="203200"/>
                </a:lnTo>
                <a:lnTo>
                  <a:pt x="67732" y="203200"/>
                </a:lnTo>
                <a:lnTo>
                  <a:pt x="84666" y="203200"/>
                </a:lnTo>
                <a:lnTo>
                  <a:pt x="93133" y="203200"/>
                </a:lnTo>
                <a:lnTo>
                  <a:pt x="101599" y="203200"/>
                </a:lnTo>
                <a:lnTo>
                  <a:pt x="118533" y="194733"/>
                </a:lnTo>
                <a:lnTo>
                  <a:pt x="118533" y="186267"/>
                </a:lnTo>
                <a:lnTo>
                  <a:pt x="126999" y="177800"/>
                </a:lnTo>
                <a:lnTo>
                  <a:pt x="126999" y="160867"/>
                </a:lnTo>
                <a:lnTo>
                  <a:pt x="126999" y="152400"/>
                </a:lnTo>
                <a:lnTo>
                  <a:pt x="126999" y="143933"/>
                </a:lnTo>
                <a:lnTo>
                  <a:pt x="118533" y="135467"/>
                </a:lnTo>
                <a:lnTo>
                  <a:pt x="118533" y="127000"/>
                </a:lnTo>
                <a:lnTo>
                  <a:pt x="110066" y="127000"/>
                </a:lnTo>
                <a:lnTo>
                  <a:pt x="110066" y="118533"/>
                </a:lnTo>
                <a:lnTo>
                  <a:pt x="101599" y="127000"/>
                </a:lnTo>
                <a:lnTo>
                  <a:pt x="93133" y="127000"/>
                </a:lnTo>
                <a:lnTo>
                  <a:pt x="84666" y="135467"/>
                </a:lnTo>
                <a:lnTo>
                  <a:pt x="76200" y="143933"/>
                </a:lnTo>
                <a:lnTo>
                  <a:pt x="76200" y="152400"/>
                </a:lnTo>
                <a:lnTo>
                  <a:pt x="76200" y="169333"/>
                </a:lnTo>
                <a:lnTo>
                  <a:pt x="76200" y="177800"/>
                </a:lnTo>
                <a:lnTo>
                  <a:pt x="76200" y="186267"/>
                </a:lnTo>
                <a:lnTo>
                  <a:pt x="84666" y="194733"/>
                </a:lnTo>
                <a:lnTo>
                  <a:pt x="93133" y="203200"/>
                </a:lnTo>
                <a:lnTo>
                  <a:pt x="93133" y="203200"/>
                </a:lnTo>
                <a:lnTo>
                  <a:pt x="101599" y="211667"/>
                </a:lnTo>
                <a:lnTo>
                  <a:pt x="101599" y="211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8" name="Freeform 1117"/>
          <p:cNvSpPr/>
          <p:nvPr/>
        </p:nvSpPr>
        <p:spPr>
          <a:xfrm>
            <a:off x="7713133" y="3251200"/>
            <a:ext cx="160868" cy="143934"/>
          </a:xfrm>
          <a:custGeom>
            <a:avLst/>
            <a:gdLst/>
            <a:ahLst/>
            <a:cxnLst/>
            <a:rect l="0" t="0" r="0" b="0"/>
            <a:pathLst>
              <a:path w="160868" h="143934">
                <a:moveTo>
                  <a:pt x="0" y="0"/>
                </a:moveTo>
                <a:lnTo>
                  <a:pt x="0" y="0"/>
                </a:lnTo>
                <a:lnTo>
                  <a:pt x="8467" y="8467"/>
                </a:lnTo>
                <a:lnTo>
                  <a:pt x="8467" y="16933"/>
                </a:lnTo>
                <a:lnTo>
                  <a:pt x="8467" y="16933"/>
                </a:lnTo>
                <a:lnTo>
                  <a:pt x="16933" y="33867"/>
                </a:lnTo>
                <a:lnTo>
                  <a:pt x="16933" y="42333"/>
                </a:lnTo>
                <a:lnTo>
                  <a:pt x="25401" y="59267"/>
                </a:lnTo>
                <a:lnTo>
                  <a:pt x="25401" y="76200"/>
                </a:lnTo>
                <a:lnTo>
                  <a:pt x="25401" y="93133"/>
                </a:lnTo>
                <a:lnTo>
                  <a:pt x="33867" y="110067"/>
                </a:lnTo>
                <a:lnTo>
                  <a:pt x="33867" y="118533"/>
                </a:lnTo>
                <a:lnTo>
                  <a:pt x="33867" y="127000"/>
                </a:lnTo>
                <a:lnTo>
                  <a:pt x="33867" y="135467"/>
                </a:lnTo>
                <a:lnTo>
                  <a:pt x="33867" y="143933"/>
                </a:lnTo>
                <a:lnTo>
                  <a:pt x="33867" y="143933"/>
                </a:lnTo>
                <a:lnTo>
                  <a:pt x="33867" y="143933"/>
                </a:lnTo>
                <a:lnTo>
                  <a:pt x="33867" y="135467"/>
                </a:lnTo>
                <a:lnTo>
                  <a:pt x="33867" y="127000"/>
                </a:lnTo>
                <a:lnTo>
                  <a:pt x="33867" y="118533"/>
                </a:lnTo>
                <a:lnTo>
                  <a:pt x="33867" y="110067"/>
                </a:lnTo>
                <a:lnTo>
                  <a:pt x="33867" y="93133"/>
                </a:lnTo>
                <a:lnTo>
                  <a:pt x="33867" y="84667"/>
                </a:lnTo>
                <a:lnTo>
                  <a:pt x="42334" y="67733"/>
                </a:lnTo>
                <a:lnTo>
                  <a:pt x="42334" y="50800"/>
                </a:lnTo>
                <a:lnTo>
                  <a:pt x="42334" y="42333"/>
                </a:lnTo>
                <a:lnTo>
                  <a:pt x="50800" y="33867"/>
                </a:lnTo>
                <a:lnTo>
                  <a:pt x="59267" y="16933"/>
                </a:lnTo>
                <a:lnTo>
                  <a:pt x="67734" y="16933"/>
                </a:lnTo>
                <a:lnTo>
                  <a:pt x="76200" y="8467"/>
                </a:lnTo>
                <a:lnTo>
                  <a:pt x="93133" y="8467"/>
                </a:lnTo>
                <a:lnTo>
                  <a:pt x="101601" y="8467"/>
                </a:lnTo>
                <a:lnTo>
                  <a:pt x="110067" y="16933"/>
                </a:lnTo>
                <a:lnTo>
                  <a:pt x="118534" y="16933"/>
                </a:lnTo>
                <a:lnTo>
                  <a:pt x="127000" y="25400"/>
                </a:lnTo>
                <a:lnTo>
                  <a:pt x="135467" y="33867"/>
                </a:lnTo>
                <a:lnTo>
                  <a:pt x="135467" y="42333"/>
                </a:lnTo>
                <a:lnTo>
                  <a:pt x="135467" y="59267"/>
                </a:lnTo>
                <a:lnTo>
                  <a:pt x="143934" y="76200"/>
                </a:lnTo>
                <a:lnTo>
                  <a:pt x="143934" y="84667"/>
                </a:lnTo>
                <a:lnTo>
                  <a:pt x="143934" y="101600"/>
                </a:lnTo>
                <a:lnTo>
                  <a:pt x="143934" y="110067"/>
                </a:lnTo>
                <a:lnTo>
                  <a:pt x="143934" y="127000"/>
                </a:lnTo>
                <a:lnTo>
                  <a:pt x="152400" y="127000"/>
                </a:lnTo>
                <a:lnTo>
                  <a:pt x="152400" y="135467"/>
                </a:lnTo>
                <a:lnTo>
                  <a:pt x="152400" y="143933"/>
                </a:lnTo>
                <a:lnTo>
                  <a:pt x="160867" y="143933"/>
                </a:lnTo>
                <a:lnTo>
                  <a:pt x="160867" y="135467"/>
                </a:lnTo>
                <a:lnTo>
                  <a:pt x="160867" y="135467"/>
                </a:lnTo>
                <a:lnTo>
                  <a:pt x="160867" y="127000"/>
                </a:lnTo>
                <a:lnTo>
                  <a:pt x="160867" y="127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9" name="Freeform 1118"/>
          <p:cNvSpPr/>
          <p:nvPr/>
        </p:nvSpPr>
        <p:spPr>
          <a:xfrm>
            <a:off x="7916333" y="3285067"/>
            <a:ext cx="101601" cy="1"/>
          </a:xfrm>
          <a:custGeom>
            <a:avLst/>
            <a:gdLst/>
            <a:ahLst/>
            <a:cxnLst/>
            <a:rect l="0" t="0" r="0" b="0"/>
            <a:pathLst>
              <a:path w="101601" h="1">
                <a:moveTo>
                  <a:pt x="0" y="0"/>
                </a:moveTo>
                <a:lnTo>
                  <a:pt x="8467" y="0"/>
                </a:lnTo>
                <a:lnTo>
                  <a:pt x="8467" y="0"/>
                </a:lnTo>
                <a:lnTo>
                  <a:pt x="16934" y="0"/>
                </a:lnTo>
                <a:lnTo>
                  <a:pt x="25400" y="0"/>
                </a:lnTo>
                <a:lnTo>
                  <a:pt x="33867" y="0"/>
                </a:lnTo>
                <a:lnTo>
                  <a:pt x="50801" y="0"/>
                </a:lnTo>
                <a:lnTo>
                  <a:pt x="59267" y="0"/>
                </a:lnTo>
                <a:lnTo>
                  <a:pt x="76200" y="0"/>
                </a:lnTo>
                <a:lnTo>
                  <a:pt x="84667" y="0"/>
                </a:lnTo>
                <a:lnTo>
                  <a:pt x="101600" y="0"/>
                </a:lnTo>
                <a:lnTo>
                  <a:pt x="101600" y="0"/>
                </a:lnTo>
                <a:lnTo>
                  <a:pt x="101600" y="0"/>
                </a:lnTo>
                <a:lnTo>
                  <a:pt x="10160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0" name="Freeform 1119"/>
          <p:cNvSpPr/>
          <p:nvPr/>
        </p:nvSpPr>
        <p:spPr>
          <a:xfrm>
            <a:off x="7933267" y="3335867"/>
            <a:ext cx="101600" cy="8467"/>
          </a:xfrm>
          <a:custGeom>
            <a:avLst/>
            <a:gdLst/>
            <a:ahLst/>
            <a:cxnLst/>
            <a:rect l="0" t="0" r="0" b="0"/>
            <a:pathLst>
              <a:path w="101600" h="8467">
                <a:moveTo>
                  <a:pt x="0" y="8466"/>
                </a:moveTo>
                <a:lnTo>
                  <a:pt x="0" y="8466"/>
                </a:lnTo>
                <a:lnTo>
                  <a:pt x="0" y="8466"/>
                </a:lnTo>
                <a:lnTo>
                  <a:pt x="0" y="8466"/>
                </a:lnTo>
                <a:lnTo>
                  <a:pt x="8466" y="8466"/>
                </a:lnTo>
                <a:lnTo>
                  <a:pt x="16933" y="8466"/>
                </a:lnTo>
                <a:lnTo>
                  <a:pt x="33867" y="8466"/>
                </a:lnTo>
                <a:lnTo>
                  <a:pt x="50800" y="8466"/>
                </a:lnTo>
                <a:lnTo>
                  <a:pt x="67733" y="8466"/>
                </a:lnTo>
                <a:lnTo>
                  <a:pt x="84666" y="8466"/>
                </a:lnTo>
                <a:lnTo>
                  <a:pt x="84666" y="8466"/>
                </a:lnTo>
                <a:lnTo>
                  <a:pt x="101599" y="0"/>
                </a:lnTo>
                <a:lnTo>
                  <a:pt x="101599"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1" name="Freeform 1120"/>
          <p:cNvSpPr/>
          <p:nvPr/>
        </p:nvSpPr>
        <p:spPr>
          <a:xfrm>
            <a:off x="8060267" y="3234267"/>
            <a:ext cx="152401" cy="220134"/>
          </a:xfrm>
          <a:custGeom>
            <a:avLst/>
            <a:gdLst/>
            <a:ahLst/>
            <a:cxnLst/>
            <a:rect l="0" t="0" r="0" b="0"/>
            <a:pathLst>
              <a:path w="152401" h="220134">
                <a:moveTo>
                  <a:pt x="0" y="16933"/>
                </a:moveTo>
                <a:lnTo>
                  <a:pt x="0" y="16933"/>
                </a:lnTo>
                <a:lnTo>
                  <a:pt x="8466" y="16933"/>
                </a:lnTo>
                <a:lnTo>
                  <a:pt x="8466" y="16933"/>
                </a:lnTo>
                <a:lnTo>
                  <a:pt x="16933" y="8466"/>
                </a:lnTo>
                <a:lnTo>
                  <a:pt x="25400" y="8466"/>
                </a:lnTo>
                <a:lnTo>
                  <a:pt x="33866" y="8466"/>
                </a:lnTo>
                <a:lnTo>
                  <a:pt x="50799" y="8466"/>
                </a:lnTo>
                <a:lnTo>
                  <a:pt x="67733" y="8466"/>
                </a:lnTo>
                <a:lnTo>
                  <a:pt x="76200" y="8466"/>
                </a:lnTo>
                <a:lnTo>
                  <a:pt x="93133" y="8466"/>
                </a:lnTo>
                <a:lnTo>
                  <a:pt x="110066" y="8466"/>
                </a:lnTo>
                <a:lnTo>
                  <a:pt x="118533" y="8466"/>
                </a:lnTo>
                <a:lnTo>
                  <a:pt x="126999" y="0"/>
                </a:lnTo>
                <a:lnTo>
                  <a:pt x="135467" y="0"/>
                </a:lnTo>
                <a:lnTo>
                  <a:pt x="143933" y="0"/>
                </a:lnTo>
                <a:lnTo>
                  <a:pt x="143933" y="0"/>
                </a:lnTo>
                <a:lnTo>
                  <a:pt x="143933" y="0"/>
                </a:lnTo>
                <a:lnTo>
                  <a:pt x="152400" y="0"/>
                </a:lnTo>
                <a:lnTo>
                  <a:pt x="152400" y="0"/>
                </a:lnTo>
                <a:lnTo>
                  <a:pt x="152400" y="0"/>
                </a:lnTo>
                <a:lnTo>
                  <a:pt x="152400" y="0"/>
                </a:lnTo>
                <a:lnTo>
                  <a:pt x="152400" y="8466"/>
                </a:lnTo>
                <a:lnTo>
                  <a:pt x="143933" y="8466"/>
                </a:lnTo>
                <a:lnTo>
                  <a:pt x="143933" y="25400"/>
                </a:lnTo>
                <a:lnTo>
                  <a:pt x="143933" y="33866"/>
                </a:lnTo>
                <a:lnTo>
                  <a:pt x="143933" y="50800"/>
                </a:lnTo>
                <a:lnTo>
                  <a:pt x="143933" y="67733"/>
                </a:lnTo>
                <a:lnTo>
                  <a:pt x="143933" y="84666"/>
                </a:lnTo>
                <a:lnTo>
                  <a:pt x="135467" y="101600"/>
                </a:lnTo>
                <a:lnTo>
                  <a:pt x="135467" y="118533"/>
                </a:lnTo>
                <a:lnTo>
                  <a:pt x="135467" y="143933"/>
                </a:lnTo>
                <a:lnTo>
                  <a:pt x="126999" y="160866"/>
                </a:lnTo>
                <a:lnTo>
                  <a:pt x="126999" y="177800"/>
                </a:lnTo>
                <a:lnTo>
                  <a:pt x="126999" y="203200"/>
                </a:lnTo>
                <a:lnTo>
                  <a:pt x="126999" y="203200"/>
                </a:lnTo>
                <a:lnTo>
                  <a:pt x="118533" y="220133"/>
                </a:lnTo>
                <a:lnTo>
                  <a:pt x="118533"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2" name="Freeform 1121"/>
          <p:cNvSpPr/>
          <p:nvPr/>
        </p:nvSpPr>
        <p:spPr>
          <a:xfrm>
            <a:off x="4521200" y="2302933"/>
            <a:ext cx="3835401" cy="846668"/>
          </a:xfrm>
          <a:custGeom>
            <a:avLst/>
            <a:gdLst/>
            <a:ahLst/>
            <a:cxnLst/>
            <a:rect l="0" t="0" r="0" b="0"/>
            <a:pathLst>
              <a:path w="3835401" h="846668">
                <a:moveTo>
                  <a:pt x="25400" y="59267"/>
                </a:moveTo>
                <a:lnTo>
                  <a:pt x="25400" y="59267"/>
                </a:lnTo>
                <a:lnTo>
                  <a:pt x="25400" y="59267"/>
                </a:lnTo>
                <a:lnTo>
                  <a:pt x="25400" y="59267"/>
                </a:lnTo>
                <a:lnTo>
                  <a:pt x="25400" y="50800"/>
                </a:lnTo>
                <a:lnTo>
                  <a:pt x="25400" y="50800"/>
                </a:lnTo>
                <a:lnTo>
                  <a:pt x="33867" y="50800"/>
                </a:lnTo>
                <a:lnTo>
                  <a:pt x="33867" y="59267"/>
                </a:lnTo>
                <a:lnTo>
                  <a:pt x="33867" y="59267"/>
                </a:lnTo>
                <a:lnTo>
                  <a:pt x="33867" y="59267"/>
                </a:lnTo>
                <a:lnTo>
                  <a:pt x="33867" y="76200"/>
                </a:lnTo>
                <a:lnTo>
                  <a:pt x="33867" y="76200"/>
                </a:lnTo>
                <a:lnTo>
                  <a:pt x="33867" y="93134"/>
                </a:lnTo>
                <a:lnTo>
                  <a:pt x="33867" y="101600"/>
                </a:lnTo>
                <a:lnTo>
                  <a:pt x="33867" y="118534"/>
                </a:lnTo>
                <a:lnTo>
                  <a:pt x="25400" y="135467"/>
                </a:lnTo>
                <a:lnTo>
                  <a:pt x="25400" y="152400"/>
                </a:lnTo>
                <a:lnTo>
                  <a:pt x="25400" y="169334"/>
                </a:lnTo>
                <a:lnTo>
                  <a:pt x="16933" y="186267"/>
                </a:lnTo>
                <a:lnTo>
                  <a:pt x="16933" y="203200"/>
                </a:lnTo>
                <a:lnTo>
                  <a:pt x="16933" y="220134"/>
                </a:lnTo>
                <a:lnTo>
                  <a:pt x="16933" y="245534"/>
                </a:lnTo>
                <a:lnTo>
                  <a:pt x="8467" y="262467"/>
                </a:lnTo>
                <a:lnTo>
                  <a:pt x="8467" y="287867"/>
                </a:lnTo>
                <a:lnTo>
                  <a:pt x="8467" y="304800"/>
                </a:lnTo>
                <a:lnTo>
                  <a:pt x="8467" y="330200"/>
                </a:lnTo>
                <a:lnTo>
                  <a:pt x="8467" y="347134"/>
                </a:lnTo>
                <a:lnTo>
                  <a:pt x="8467" y="372534"/>
                </a:lnTo>
                <a:lnTo>
                  <a:pt x="8467" y="397934"/>
                </a:lnTo>
                <a:lnTo>
                  <a:pt x="8467" y="414867"/>
                </a:lnTo>
                <a:lnTo>
                  <a:pt x="0" y="440267"/>
                </a:lnTo>
                <a:lnTo>
                  <a:pt x="0" y="457200"/>
                </a:lnTo>
                <a:lnTo>
                  <a:pt x="0" y="482600"/>
                </a:lnTo>
                <a:lnTo>
                  <a:pt x="0" y="499534"/>
                </a:lnTo>
                <a:lnTo>
                  <a:pt x="0" y="524934"/>
                </a:lnTo>
                <a:lnTo>
                  <a:pt x="0" y="541867"/>
                </a:lnTo>
                <a:lnTo>
                  <a:pt x="0" y="567267"/>
                </a:lnTo>
                <a:lnTo>
                  <a:pt x="0" y="584200"/>
                </a:lnTo>
                <a:lnTo>
                  <a:pt x="0" y="609600"/>
                </a:lnTo>
                <a:lnTo>
                  <a:pt x="8467" y="626534"/>
                </a:lnTo>
                <a:lnTo>
                  <a:pt x="8467" y="643467"/>
                </a:lnTo>
                <a:lnTo>
                  <a:pt x="8467" y="660400"/>
                </a:lnTo>
                <a:lnTo>
                  <a:pt x="8467" y="677334"/>
                </a:lnTo>
                <a:lnTo>
                  <a:pt x="8467" y="694267"/>
                </a:lnTo>
                <a:lnTo>
                  <a:pt x="8467" y="702734"/>
                </a:lnTo>
                <a:lnTo>
                  <a:pt x="0" y="719667"/>
                </a:lnTo>
                <a:lnTo>
                  <a:pt x="0" y="736600"/>
                </a:lnTo>
                <a:lnTo>
                  <a:pt x="0" y="745067"/>
                </a:lnTo>
                <a:lnTo>
                  <a:pt x="0" y="762000"/>
                </a:lnTo>
                <a:lnTo>
                  <a:pt x="0" y="770467"/>
                </a:lnTo>
                <a:lnTo>
                  <a:pt x="0" y="778934"/>
                </a:lnTo>
                <a:lnTo>
                  <a:pt x="8467" y="787400"/>
                </a:lnTo>
                <a:lnTo>
                  <a:pt x="8467" y="787400"/>
                </a:lnTo>
                <a:lnTo>
                  <a:pt x="8467" y="795867"/>
                </a:lnTo>
                <a:lnTo>
                  <a:pt x="16933" y="795867"/>
                </a:lnTo>
                <a:lnTo>
                  <a:pt x="16933" y="804334"/>
                </a:lnTo>
                <a:lnTo>
                  <a:pt x="25400" y="804334"/>
                </a:lnTo>
                <a:lnTo>
                  <a:pt x="25400" y="804334"/>
                </a:lnTo>
                <a:lnTo>
                  <a:pt x="33867" y="804334"/>
                </a:lnTo>
                <a:lnTo>
                  <a:pt x="42333" y="804334"/>
                </a:lnTo>
                <a:lnTo>
                  <a:pt x="59267" y="804334"/>
                </a:lnTo>
                <a:lnTo>
                  <a:pt x="67733" y="804334"/>
                </a:lnTo>
                <a:lnTo>
                  <a:pt x="76200" y="804334"/>
                </a:lnTo>
                <a:lnTo>
                  <a:pt x="93133" y="804334"/>
                </a:lnTo>
                <a:lnTo>
                  <a:pt x="101600" y="804334"/>
                </a:lnTo>
                <a:lnTo>
                  <a:pt x="118533" y="795867"/>
                </a:lnTo>
                <a:lnTo>
                  <a:pt x="127000" y="795867"/>
                </a:lnTo>
                <a:lnTo>
                  <a:pt x="143933" y="795867"/>
                </a:lnTo>
                <a:lnTo>
                  <a:pt x="160867" y="795867"/>
                </a:lnTo>
                <a:lnTo>
                  <a:pt x="177800" y="795867"/>
                </a:lnTo>
                <a:lnTo>
                  <a:pt x="194733" y="795867"/>
                </a:lnTo>
                <a:lnTo>
                  <a:pt x="203200" y="795867"/>
                </a:lnTo>
                <a:lnTo>
                  <a:pt x="228600" y="795867"/>
                </a:lnTo>
                <a:lnTo>
                  <a:pt x="245533" y="795867"/>
                </a:lnTo>
                <a:lnTo>
                  <a:pt x="262467" y="795867"/>
                </a:lnTo>
                <a:lnTo>
                  <a:pt x="279400" y="795867"/>
                </a:lnTo>
                <a:lnTo>
                  <a:pt x="296333" y="795867"/>
                </a:lnTo>
                <a:lnTo>
                  <a:pt x="313267" y="795867"/>
                </a:lnTo>
                <a:lnTo>
                  <a:pt x="330200" y="795867"/>
                </a:lnTo>
                <a:lnTo>
                  <a:pt x="347133" y="795867"/>
                </a:lnTo>
                <a:lnTo>
                  <a:pt x="364067" y="795867"/>
                </a:lnTo>
                <a:lnTo>
                  <a:pt x="389467" y="795867"/>
                </a:lnTo>
                <a:lnTo>
                  <a:pt x="406400" y="795867"/>
                </a:lnTo>
                <a:lnTo>
                  <a:pt x="423333" y="795867"/>
                </a:lnTo>
                <a:lnTo>
                  <a:pt x="440267" y="795867"/>
                </a:lnTo>
                <a:lnTo>
                  <a:pt x="465667" y="795867"/>
                </a:lnTo>
                <a:lnTo>
                  <a:pt x="482600" y="795867"/>
                </a:lnTo>
                <a:lnTo>
                  <a:pt x="508000" y="804334"/>
                </a:lnTo>
                <a:lnTo>
                  <a:pt x="524933" y="804334"/>
                </a:lnTo>
                <a:lnTo>
                  <a:pt x="541867" y="804334"/>
                </a:lnTo>
                <a:lnTo>
                  <a:pt x="558800" y="804334"/>
                </a:lnTo>
                <a:lnTo>
                  <a:pt x="575733" y="804334"/>
                </a:lnTo>
                <a:lnTo>
                  <a:pt x="592667" y="804334"/>
                </a:lnTo>
                <a:lnTo>
                  <a:pt x="609600" y="804334"/>
                </a:lnTo>
                <a:lnTo>
                  <a:pt x="626533" y="804334"/>
                </a:lnTo>
                <a:lnTo>
                  <a:pt x="651933" y="804334"/>
                </a:lnTo>
                <a:lnTo>
                  <a:pt x="668867" y="804334"/>
                </a:lnTo>
                <a:lnTo>
                  <a:pt x="685800" y="804334"/>
                </a:lnTo>
                <a:lnTo>
                  <a:pt x="702733" y="804334"/>
                </a:lnTo>
                <a:lnTo>
                  <a:pt x="719667" y="812800"/>
                </a:lnTo>
                <a:lnTo>
                  <a:pt x="736600" y="812800"/>
                </a:lnTo>
                <a:lnTo>
                  <a:pt x="762000" y="812800"/>
                </a:lnTo>
                <a:lnTo>
                  <a:pt x="778933" y="812800"/>
                </a:lnTo>
                <a:lnTo>
                  <a:pt x="795867" y="812800"/>
                </a:lnTo>
                <a:lnTo>
                  <a:pt x="821267" y="812800"/>
                </a:lnTo>
                <a:lnTo>
                  <a:pt x="838200" y="812800"/>
                </a:lnTo>
                <a:lnTo>
                  <a:pt x="855133" y="812800"/>
                </a:lnTo>
                <a:lnTo>
                  <a:pt x="880533" y="812800"/>
                </a:lnTo>
                <a:lnTo>
                  <a:pt x="897467" y="812800"/>
                </a:lnTo>
                <a:lnTo>
                  <a:pt x="922867" y="812800"/>
                </a:lnTo>
                <a:lnTo>
                  <a:pt x="939800" y="812800"/>
                </a:lnTo>
                <a:lnTo>
                  <a:pt x="965200" y="812800"/>
                </a:lnTo>
                <a:lnTo>
                  <a:pt x="982133" y="812800"/>
                </a:lnTo>
                <a:lnTo>
                  <a:pt x="1007533" y="812800"/>
                </a:lnTo>
                <a:lnTo>
                  <a:pt x="1032933" y="812800"/>
                </a:lnTo>
                <a:lnTo>
                  <a:pt x="1049867" y="812800"/>
                </a:lnTo>
                <a:lnTo>
                  <a:pt x="1075267" y="812800"/>
                </a:lnTo>
                <a:lnTo>
                  <a:pt x="1100667" y="812800"/>
                </a:lnTo>
                <a:lnTo>
                  <a:pt x="1117600" y="812800"/>
                </a:lnTo>
                <a:lnTo>
                  <a:pt x="1143000" y="821267"/>
                </a:lnTo>
                <a:lnTo>
                  <a:pt x="1168400" y="821267"/>
                </a:lnTo>
                <a:lnTo>
                  <a:pt x="1193800" y="821267"/>
                </a:lnTo>
                <a:lnTo>
                  <a:pt x="1219200" y="821267"/>
                </a:lnTo>
                <a:lnTo>
                  <a:pt x="1236133" y="821267"/>
                </a:lnTo>
                <a:lnTo>
                  <a:pt x="1261533" y="829734"/>
                </a:lnTo>
                <a:lnTo>
                  <a:pt x="1286933" y="829734"/>
                </a:lnTo>
                <a:lnTo>
                  <a:pt x="1312333" y="829734"/>
                </a:lnTo>
                <a:lnTo>
                  <a:pt x="1337733" y="829734"/>
                </a:lnTo>
                <a:lnTo>
                  <a:pt x="1363133" y="829734"/>
                </a:lnTo>
                <a:lnTo>
                  <a:pt x="1388533" y="829734"/>
                </a:lnTo>
                <a:lnTo>
                  <a:pt x="1422400" y="829734"/>
                </a:lnTo>
                <a:lnTo>
                  <a:pt x="1447800" y="829734"/>
                </a:lnTo>
                <a:lnTo>
                  <a:pt x="1473200" y="829734"/>
                </a:lnTo>
                <a:lnTo>
                  <a:pt x="1507067" y="829734"/>
                </a:lnTo>
                <a:lnTo>
                  <a:pt x="1532467" y="829734"/>
                </a:lnTo>
                <a:lnTo>
                  <a:pt x="1557867" y="829734"/>
                </a:lnTo>
                <a:lnTo>
                  <a:pt x="1591733" y="829734"/>
                </a:lnTo>
                <a:lnTo>
                  <a:pt x="1617133" y="829734"/>
                </a:lnTo>
                <a:lnTo>
                  <a:pt x="1651000" y="829734"/>
                </a:lnTo>
                <a:lnTo>
                  <a:pt x="1684867" y="829734"/>
                </a:lnTo>
                <a:lnTo>
                  <a:pt x="1710267" y="829734"/>
                </a:lnTo>
                <a:lnTo>
                  <a:pt x="1744133" y="829734"/>
                </a:lnTo>
                <a:lnTo>
                  <a:pt x="1778000" y="829734"/>
                </a:lnTo>
                <a:lnTo>
                  <a:pt x="1803400" y="829734"/>
                </a:lnTo>
                <a:lnTo>
                  <a:pt x="1828800" y="829734"/>
                </a:lnTo>
                <a:lnTo>
                  <a:pt x="1862667" y="829734"/>
                </a:lnTo>
                <a:lnTo>
                  <a:pt x="1896533" y="829734"/>
                </a:lnTo>
                <a:lnTo>
                  <a:pt x="1930400" y="829734"/>
                </a:lnTo>
                <a:lnTo>
                  <a:pt x="1964267" y="829734"/>
                </a:lnTo>
                <a:lnTo>
                  <a:pt x="1989666" y="829734"/>
                </a:lnTo>
                <a:lnTo>
                  <a:pt x="2023533" y="829734"/>
                </a:lnTo>
                <a:lnTo>
                  <a:pt x="2057400" y="829734"/>
                </a:lnTo>
                <a:lnTo>
                  <a:pt x="2091267" y="838200"/>
                </a:lnTo>
                <a:lnTo>
                  <a:pt x="2125133" y="838200"/>
                </a:lnTo>
                <a:lnTo>
                  <a:pt x="2150534" y="838200"/>
                </a:lnTo>
                <a:lnTo>
                  <a:pt x="2184400" y="838200"/>
                </a:lnTo>
                <a:lnTo>
                  <a:pt x="2218266" y="838200"/>
                </a:lnTo>
                <a:lnTo>
                  <a:pt x="2243667" y="838200"/>
                </a:lnTo>
                <a:lnTo>
                  <a:pt x="2286000" y="838200"/>
                </a:lnTo>
                <a:lnTo>
                  <a:pt x="2311400" y="838200"/>
                </a:lnTo>
                <a:lnTo>
                  <a:pt x="2345267" y="846667"/>
                </a:lnTo>
                <a:lnTo>
                  <a:pt x="2370666" y="846667"/>
                </a:lnTo>
                <a:lnTo>
                  <a:pt x="2404533" y="846667"/>
                </a:lnTo>
                <a:lnTo>
                  <a:pt x="2438400" y="846667"/>
                </a:lnTo>
                <a:lnTo>
                  <a:pt x="2463800" y="838200"/>
                </a:lnTo>
                <a:lnTo>
                  <a:pt x="2497667" y="838200"/>
                </a:lnTo>
                <a:lnTo>
                  <a:pt x="2523066" y="838200"/>
                </a:lnTo>
                <a:lnTo>
                  <a:pt x="2556933" y="838200"/>
                </a:lnTo>
                <a:lnTo>
                  <a:pt x="2582333" y="838200"/>
                </a:lnTo>
                <a:lnTo>
                  <a:pt x="2616200" y="838200"/>
                </a:lnTo>
                <a:lnTo>
                  <a:pt x="2641600" y="838200"/>
                </a:lnTo>
                <a:lnTo>
                  <a:pt x="2675466" y="838200"/>
                </a:lnTo>
                <a:lnTo>
                  <a:pt x="2700867" y="838200"/>
                </a:lnTo>
                <a:lnTo>
                  <a:pt x="2734733" y="838200"/>
                </a:lnTo>
                <a:lnTo>
                  <a:pt x="2760134" y="829734"/>
                </a:lnTo>
                <a:lnTo>
                  <a:pt x="2785533" y="829734"/>
                </a:lnTo>
                <a:lnTo>
                  <a:pt x="2819400" y="829734"/>
                </a:lnTo>
                <a:lnTo>
                  <a:pt x="2844800" y="829734"/>
                </a:lnTo>
                <a:lnTo>
                  <a:pt x="2870200" y="829734"/>
                </a:lnTo>
                <a:lnTo>
                  <a:pt x="2904066" y="829734"/>
                </a:lnTo>
                <a:lnTo>
                  <a:pt x="2929467" y="829734"/>
                </a:lnTo>
                <a:lnTo>
                  <a:pt x="2954867" y="829734"/>
                </a:lnTo>
                <a:lnTo>
                  <a:pt x="2980266" y="829734"/>
                </a:lnTo>
                <a:lnTo>
                  <a:pt x="3014133" y="829734"/>
                </a:lnTo>
                <a:lnTo>
                  <a:pt x="3039533" y="829734"/>
                </a:lnTo>
                <a:lnTo>
                  <a:pt x="3064934" y="829734"/>
                </a:lnTo>
                <a:lnTo>
                  <a:pt x="3098800" y="829734"/>
                </a:lnTo>
                <a:lnTo>
                  <a:pt x="3124200" y="829734"/>
                </a:lnTo>
                <a:lnTo>
                  <a:pt x="3149600" y="829734"/>
                </a:lnTo>
                <a:lnTo>
                  <a:pt x="3175000" y="829734"/>
                </a:lnTo>
                <a:lnTo>
                  <a:pt x="3200400" y="829734"/>
                </a:lnTo>
                <a:lnTo>
                  <a:pt x="3225800" y="829734"/>
                </a:lnTo>
                <a:lnTo>
                  <a:pt x="3251200" y="829734"/>
                </a:lnTo>
                <a:lnTo>
                  <a:pt x="3276600" y="829734"/>
                </a:lnTo>
                <a:lnTo>
                  <a:pt x="3302000" y="829734"/>
                </a:lnTo>
                <a:lnTo>
                  <a:pt x="3327400" y="821267"/>
                </a:lnTo>
                <a:lnTo>
                  <a:pt x="3344333" y="821267"/>
                </a:lnTo>
                <a:lnTo>
                  <a:pt x="3369734" y="821267"/>
                </a:lnTo>
                <a:lnTo>
                  <a:pt x="3395133" y="821267"/>
                </a:lnTo>
                <a:lnTo>
                  <a:pt x="3412067" y="812800"/>
                </a:lnTo>
                <a:lnTo>
                  <a:pt x="3437466" y="812800"/>
                </a:lnTo>
                <a:lnTo>
                  <a:pt x="3454400" y="812800"/>
                </a:lnTo>
                <a:lnTo>
                  <a:pt x="3479800" y="812800"/>
                </a:lnTo>
                <a:lnTo>
                  <a:pt x="3496733" y="804334"/>
                </a:lnTo>
                <a:lnTo>
                  <a:pt x="3513666" y="804334"/>
                </a:lnTo>
                <a:lnTo>
                  <a:pt x="3522134" y="804334"/>
                </a:lnTo>
                <a:lnTo>
                  <a:pt x="3547533" y="795867"/>
                </a:lnTo>
                <a:lnTo>
                  <a:pt x="3564467" y="795867"/>
                </a:lnTo>
                <a:lnTo>
                  <a:pt x="3581400" y="795867"/>
                </a:lnTo>
                <a:lnTo>
                  <a:pt x="3598334" y="787400"/>
                </a:lnTo>
                <a:lnTo>
                  <a:pt x="3606800" y="787400"/>
                </a:lnTo>
                <a:lnTo>
                  <a:pt x="3623733" y="787400"/>
                </a:lnTo>
                <a:lnTo>
                  <a:pt x="3632200" y="787400"/>
                </a:lnTo>
                <a:lnTo>
                  <a:pt x="3649133" y="778934"/>
                </a:lnTo>
                <a:lnTo>
                  <a:pt x="3666066" y="778934"/>
                </a:lnTo>
                <a:lnTo>
                  <a:pt x="3674534" y="778934"/>
                </a:lnTo>
                <a:lnTo>
                  <a:pt x="3683000" y="770467"/>
                </a:lnTo>
                <a:lnTo>
                  <a:pt x="3699933" y="770467"/>
                </a:lnTo>
                <a:lnTo>
                  <a:pt x="3708400" y="770467"/>
                </a:lnTo>
                <a:lnTo>
                  <a:pt x="3716867" y="770467"/>
                </a:lnTo>
                <a:lnTo>
                  <a:pt x="3725333" y="770467"/>
                </a:lnTo>
                <a:lnTo>
                  <a:pt x="3725333" y="770467"/>
                </a:lnTo>
                <a:lnTo>
                  <a:pt x="3733800" y="770467"/>
                </a:lnTo>
                <a:lnTo>
                  <a:pt x="3733800" y="762000"/>
                </a:lnTo>
                <a:lnTo>
                  <a:pt x="3742266" y="762000"/>
                </a:lnTo>
                <a:lnTo>
                  <a:pt x="3742266" y="762000"/>
                </a:lnTo>
                <a:lnTo>
                  <a:pt x="3742266" y="762000"/>
                </a:lnTo>
                <a:lnTo>
                  <a:pt x="3750734" y="753534"/>
                </a:lnTo>
                <a:lnTo>
                  <a:pt x="3750734" y="753534"/>
                </a:lnTo>
                <a:lnTo>
                  <a:pt x="3750734" y="745067"/>
                </a:lnTo>
                <a:lnTo>
                  <a:pt x="3750734" y="736600"/>
                </a:lnTo>
                <a:lnTo>
                  <a:pt x="3750734" y="736600"/>
                </a:lnTo>
                <a:lnTo>
                  <a:pt x="3750734" y="728134"/>
                </a:lnTo>
                <a:lnTo>
                  <a:pt x="3759200" y="719667"/>
                </a:lnTo>
                <a:lnTo>
                  <a:pt x="3759200" y="711200"/>
                </a:lnTo>
                <a:lnTo>
                  <a:pt x="3759200" y="694267"/>
                </a:lnTo>
                <a:lnTo>
                  <a:pt x="3759200" y="685800"/>
                </a:lnTo>
                <a:lnTo>
                  <a:pt x="3767667" y="677334"/>
                </a:lnTo>
                <a:lnTo>
                  <a:pt x="3767667" y="660400"/>
                </a:lnTo>
                <a:lnTo>
                  <a:pt x="3767667" y="643467"/>
                </a:lnTo>
                <a:lnTo>
                  <a:pt x="3776133" y="635000"/>
                </a:lnTo>
                <a:lnTo>
                  <a:pt x="3776133" y="618067"/>
                </a:lnTo>
                <a:lnTo>
                  <a:pt x="3784600" y="601134"/>
                </a:lnTo>
                <a:lnTo>
                  <a:pt x="3784600" y="584200"/>
                </a:lnTo>
                <a:lnTo>
                  <a:pt x="3793067" y="567267"/>
                </a:lnTo>
                <a:lnTo>
                  <a:pt x="3793067" y="550334"/>
                </a:lnTo>
                <a:lnTo>
                  <a:pt x="3801533" y="533400"/>
                </a:lnTo>
                <a:lnTo>
                  <a:pt x="3801533" y="508000"/>
                </a:lnTo>
                <a:lnTo>
                  <a:pt x="3810000" y="491067"/>
                </a:lnTo>
                <a:lnTo>
                  <a:pt x="3810000" y="474134"/>
                </a:lnTo>
                <a:lnTo>
                  <a:pt x="3818466" y="448734"/>
                </a:lnTo>
                <a:lnTo>
                  <a:pt x="3818466" y="431800"/>
                </a:lnTo>
                <a:lnTo>
                  <a:pt x="3818466" y="414867"/>
                </a:lnTo>
                <a:lnTo>
                  <a:pt x="3826934" y="389467"/>
                </a:lnTo>
                <a:lnTo>
                  <a:pt x="3826934" y="372534"/>
                </a:lnTo>
                <a:lnTo>
                  <a:pt x="3826934" y="355600"/>
                </a:lnTo>
                <a:lnTo>
                  <a:pt x="3826934" y="330200"/>
                </a:lnTo>
                <a:lnTo>
                  <a:pt x="3826934" y="313267"/>
                </a:lnTo>
                <a:lnTo>
                  <a:pt x="3835400" y="296334"/>
                </a:lnTo>
                <a:lnTo>
                  <a:pt x="3826934" y="279400"/>
                </a:lnTo>
                <a:lnTo>
                  <a:pt x="3826934" y="254000"/>
                </a:lnTo>
                <a:lnTo>
                  <a:pt x="3835400" y="237067"/>
                </a:lnTo>
                <a:lnTo>
                  <a:pt x="3835400" y="220134"/>
                </a:lnTo>
                <a:lnTo>
                  <a:pt x="3835400" y="203200"/>
                </a:lnTo>
                <a:lnTo>
                  <a:pt x="3835400" y="186267"/>
                </a:lnTo>
                <a:lnTo>
                  <a:pt x="3835400" y="169334"/>
                </a:lnTo>
                <a:lnTo>
                  <a:pt x="3826934" y="152400"/>
                </a:lnTo>
                <a:lnTo>
                  <a:pt x="3826934" y="143934"/>
                </a:lnTo>
                <a:lnTo>
                  <a:pt x="3826934" y="127000"/>
                </a:lnTo>
                <a:lnTo>
                  <a:pt x="3826934" y="110067"/>
                </a:lnTo>
                <a:lnTo>
                  <a:pt x="3826934" y="101600"/>
                </a:lnTo>
                <a:lnTo>
                  <a:pt x="3826934" y="93134"/>
                </a:lnTo>
                <a:lnTo>
                  <a:pt x="3826934" y="76200"/>
                </a:lnTo>
                <a:lnTo>
                  <a:pt x="3818466" y="67734"/>
                </a:lnTo>
                <a:lnTo>
                  <a:pt x="3818466" y="59267"/>
                </a:lnTo>
                <a:lnTo>
                  <a:pt x="3810000" y="50800"/>
                </a:lnTo>
                <a:lnTo>
                  <a:pt x="3801533" y="42334"/>
                </a:lnTo>
                <a:lnTo>
                  <a:pt x="3793067" y="42334"/>
                </a:lnTo>
                <a:lnTo>
                  <a:pt x="3784600" y="33867"/>
                </a:lnTo>
                <a:lnTo>
                  <a:pt x="3776133" y="33867"/>
                </a:lnTo>
                <a:lnTo>
                  <a:pt x="3759200" y="25400"/>
                </a:lnTo>
                <a:lnTo>
                  <a:pt x="3742266" y="25400"/>
                </a:lnTo>
                <a:lnTo>
                  <a:pt x="3725333" y="25400"/>
                </a:lnTo>
                <a:lnTo>
                  <a:pt x="3708400" y="16934"/>
                </a:lnTo>
                <a:lnTo>
                  <a:pt x="3691467" y="16934"/>
                </a:lnTo>
                <a:lnTo>
                  <a:pt x="3666066" y="16934"/>
                </a:lnTo>
                <a:lnTo>
                  <a:pt x="3649133" y="16934"/>
                </a:lnTo>
                <a:lnTo>
                  <a:pt x="3623733" y="16934"/>
                </a:lnTo>
                <a:lnTo>
                  <a:pt x="3598334" y="16934"/>
                </a:lnTo>
                <a:lnTo>
                  <a:pt x="3572933" y="16934"/>
                </a:lnTo>
                <a:lnTo>
                  <a:pt x="3547533" y="16934"/>
                </a:lnTo>
                <a:lnTo>
                  <a:pt x="3522134" y="8467"/>
                </a:lnTo>
                <a:lnTo>
                  <a:pt x="3488267" y="8467"/>
                </a:lnTo>
                <a:lnTo>
                  <a:pt x="3462867" y="8467"/>
                </a:lnTo>
                <a:lnTo>
                  <a:pt x="3429000" y="16934"/>
                </a:lnTo>
                <a:lnTo>
                  <a:pt x="3403600" y="16934"/>
                </a:lnTo>
                <a:lnTo>
                  <a:pt x="3369734" y="16934"/>
                </a:lnTo>
                <a:lnTo>
                  <a:pt x="3335867" y="16934"/>
                </a:lnTo>
                <a:lnTo>
                  <a:pt x="3302000" y="16934"/>
                </a:lnTo>
                <a:lnTo>
                  <a:pt x="3268133" y="16934"/>
                </a:lnTo>
                <a:lnTo>
                  <a:pt x="3234267" y="16934"/>
                </a:lnTo>
                <a:lnTo>
                  <a:pt x="3200400" y="16934"/>
                </a:lnTo>
                <a:lnTo>
                  <a:pt x="3166533" y="8467"/>
                </a:lnTo>
                <a:lnTo>
                  <a:pt x="3132666" y="8467"/>
                </a:lnTo>
                <a:lnTo>
                  <a:pt x="3098800" y="8467"/>
                </a:lnTo>
                <a:lnTo>
                  <a:pt x="3064934" y="8467"/>
                </a:lnTo>
                <a:lnTo>
                  <a:pt x="3031067" y="16934"/>
                </a:lnTo>
                <a:lnTo>
                  <a:pt x="2997200" y="16934"/>
                </a:lnTo>
                <a:lnTo>
                  <a:pt x="2963333" y="16934"/>
                </a:lnTo>
                <a:lnTo>
                  <a:pt x="2929467" y="8467"/>
                </a:lnTo>
                <a:lnTo>
                  <a:pt x="2895600" y="8467"/>
                </a:lnTo>
                <a:lnTo>
                  <a:pt x="2853267" y="8467"/>
                </a:lnTo>
                <a:lnTo>
                  <a:pt x="2819400" y="8467"/>
                </a:lnTo>
                <a:lnTo>
                  <a:pt x="2785533" y="0"/>
                </a:lnTo>
                <a:lnTo>
                  <a:pt x="2743200" y="0"/>
                </a:lnTo>
                <a:lnTo>
                  <a:pt x="2709333" y="0"/>
                </a:lnTo>
                <a:lnTo>
                  <a:pt x="2675466" y="0"/>
                </a:lnTo>
                <a:lnTo>
                  <a:pt x="2633133" y="0"/>
                </a:lnTo>
                <a:lnTo>
                  <a:pt x="2590800" y="0"/>
                </a:lnTo>
                <a:lnTo>
                  <a:pt x="2556933" y="0"/>
                </a:lnTo>
                <a:lnTo>
                  <a:pt x="2514600" y="0"/>
                </a:lnTo>
                <a:lnTo>
                  <a:pt x="2472267" y="0"/>
                </a:lnTo>
                <a:lnTo>
                  <a:pt x="2438400" y="0"/>
                </a:lnTo>
                <a:lnTo>
                  <a:pt x="2396067" y="0"/>
                </a:lnTo>
                <a:lnTo>
                  <a:pt x="2362200" y="0"/>
                </a:lnTo>
                <a:lnTo>
                  <a:pt x="2319867" y="0"/>
                </a:lnTo>
                <a:lnTo>
                  <a:pt x="2286000" y="0"/>
                </a:lnTo>
                <a:lnTo>
                  <a:pt x="2243667" y="0"/>
                </a:lnTo>
                <a:lnTo>
                  <a:pt x="2209800" y="0"/>
                </a:lnTo>
                <a:lnTo>
                  <a:pt x="2167467" y="0"/>
                </a:lnTo>
                <a:lnTo>
                  <a:pt x="2133600" y="8467"/>
                </a:lnTo>
                <a:lnTo>
                  <a:pt x="2099733" y="8467"/>
                </a:lnTo>
                <a:lnTo>
                  <a:pt x="2057400" y="8467"/>
                </a:lnTo>
                <a:lnTo>
                  <a:pt x="2023533" y="16934"/>
                </a:lnTo>
                <a:lnTo>
                  <a:pt x="1989666" y="16934"/>
                </a:lnTo>
                <a:lnTo>
                  <a:pt x="1955800" y="16934"/>
                </a:lnTo>
                <a:lnTo>
                  <a:pt x="1913467" y="16934"/>
                </a:lnTo>
                <a:lnTo>
                  <a:pt x="1879600" y="25400"/>
                </a:lnTo>
                <a:lnTo>
                  <a:pt x="1845733" y="25400"/>
                </a:lnTo>
                <a:lnTo>
                  <a:pt x="1811867" y="25400"/>
                </a:lnTo>
                <a:lnTo>
                  <a:pt x="1778000" y="33867"/>
                </a:lnTo>
                <a:lnTo>
                  <a:pt x="1744133" y="33867"/>
                </a:lnTo>
                <a:lnTo>
                  <a:pt x="1710267" y="33867"/>
                </a:lnTo>
                <a:lnTo>
                  <a:pt x="1676400" y="33867"/>
                </a:lnTo>
                <a:lnTo>
                  <a:pt x="1642533" y="42334"/>
                </a:lnTo>
                <a:lnTo>
                  <a:pt x="1608667" y="42334"/>
                </a:lnTo>
                <a:lnTo>
                  <a:pt x="1574800" y="42334"/>
                </a:lnTo>
                <a:lnTo>
                  <a:pt x="1540933" y="42334"/>
                </a:lnTo>
                <a:lnTo>
                  <a:pt x="1498600" y="42334"/>
                </a:lnTo>
                <a:lnTo>
                  <a:pt x="1464733" y="42334"/>
                </a:lnTo>
                <a:lnTo>
                  <a:pt x="1430867" y="50800"/>
                </a:lnTo>
                <a:lnTo>
                  <a:pt x="1397000" y="50800"/>
                </a:lnTo>
                <a:lnTo>
                  <a:pt x="1363133" y="50800"/>
                </a:lnTo>
                <a:lnTo>
                  <a:pt x="1329267" y="50800"/>
                </a:lnTo>
                <a:lnTo>
                  <a:pt x="1286933" y="50800"/>
                </a:lnTo>
                <a:lnTo>
                  <a:pt x="1253067" y="50800"/>
                </a:lnTo>
                <a:lnTo>
                  <a:pt x="1219200" y="50800"/>
                </a:lnTo>
                <a:lnTo>
                  <a:pt x="1185333" y="50800"/>
                </a:lnTo>
                <a:lnTo>
                  <a:pt x="1151467" y="50800"/>
                </a:lnTo>
                <a:lnTo>
                  <a:pt x="1109133" y="50800"/>
                </a:lnTo>
                <a:lnTo>
                  <a:pt x="1075267" y="50800"/>
                </a:lnTo>
                <a:lnTo>
                  <a:pt x="1041400" y="50800"/>
                </a:lnTo>
                <a:lnTo>
                  <a:pt x="1007533" y="50800"/>
                </a:lnTo>
                <a:lnTo>
                  <a:pt x="973667" y="50800"/>
                </a:lnTo>
                <a:lnTo>
                  <a:pt x="939800" y="50800"/>
                </a:lnTo>
                <a:lnTo>
                  <a:pt x="905933" y="50800"/>
                </a:lnTo>
                <a:lnTo>
                  <a:pt x="872067" y="50800"/>
                </a:lnTo>
                <a:lnTo>
                  <a:pt x="829733" y="50800"/>
                </a:lnTo>
                <a:lnTo>
                  <a:pt x="795867" y="50800"/>
                </a:lnTo>
                <a:lnTo>
                  <a:pt x="762000" y="50800"/>
                </a:lnTo>
                <a:lnTo>
                  <a:pt x="728133" y="50800"/>
                </a:lnTo>
                <a:lnTo>
                  <a:pt x="694267" y="50800"/>
                </a:lnTo>
                <a:lnTo>
                  <a:pt x="668867" y="50800"/>
                </a:lnTo>
                <a:lnTo>
                  <a:pt x="635000" y="50800"/>
                </a:lnTo>
                <a:lnTo>
                  <a:pt x="601133" y="50800"/>
                </a:lnTo>
                <a:lnTo>
                  <a:pt x="575733" y="50800"/>
                </a:lnTo>
                <a:lnTo>
                  <a:pt x="541867" y="50800"/>
                </a:lnTo>
                <a:lnTo>
                  <a:pt x="516467" y="59267"/>
                </a:lnTo>
                <a:lnTo>
                  <a:pt x="491067" y="59267"/>
                </a:lnTo>
                <a:lnTo>
                  <a:pt x="457200" y="59267"/>
                </a:lnTo>
                <a:lnTo>
                  <a:pt x="431800" y="59267"/>
                </a:lnTo>
                <a:lnTo>
                  <a:pt x="406400" y="59267"/>
                </a:lnTo>
                <a:lnTo>
                  <a:pt x="381000" y="59267"/>
                </a:lnTo>
                <a:lnTo>
                  <a:pt x="364067" y="59267"/>
                </a:lnTo>
                <a:lnTo>
                  <a:pt x="338667" y="59267"/>
                </a:lnTo>
                <a:lnTo>
                  <a:pt x="313267" y="59267"/>
                </a:lnTo>
                <a:lnTo>
                  <a:pt x="296333" y="59267"/>
                </a:lnTo>
                <a:lnTo>
                  <a:pt x="279400" y="59267"/>
                </a:lnTo>
                <a:lnTo>
                  <a:pt x="254000" y="59267"/>
                </a:lnTo>
                <a:lnTo>
                  <a:pt x="237067" y="59267"/>
                </a:lnTo>
                <a:lnTo>
                  <a:pt x="220133" y="59267"/>
                </a:lnTo>
                <a:lnTo>
                  <a:pt x="203200" y="59267"/>
                </a:lnTo>
                <a:lnTo>
                  <a:pt x="194733" y="59267"/>
                </a:lnTo>
                <a:lnTo>
                  <a:pt x="177800" y="59267"/>
                </a:lnTo>
                <a:lnTo>
                  <a:pt x="169333" y="59267"/>
                </a:lnTo>
                <a:lnTo>
                  <a:pt x="152400" y="67734"/>
                </a:lnTo>
                <a:lnTo>
                  <a:pt x="135467" y="67734"/>
                </a:lnTo>
                <a:lnTo>
                  <a:pt x="127000" y="67734"/>
                </a:lnTo>
                <a:lnTo>
                  <a:pt x="118533" y="67734"/>
                </a:lnTo>
                <a:lnTo>
                  <a:pt x="110067" y="76200"/>
                </a:lnTo>
                <a:lnTo>
                  <a:pt x="93133" y="76200"/>
                </a:lnTo>
                <a:lnTo>
                  <a:pt x="84667" y="76200"/>
                </a:lnTo>
                <a:lnTo>
                  <a:pt x="76200" y="84667"/>
                </a:lnTo>
                <a:lnTo>
                  <a:pt x="76200" y="84667"/>
                </a:lnTo>
                <a:lnTo>
                  <a:pt x="67733" y="93134"/>
                </a:lnTo>
                <a:lnTo>
                  <a:pt x="67733" y="931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3" name="Freeform 1122"/>
          <p:cNvSpPr/>
          <p:nvPr/>
        </p:nvSpPr>
        <p:spPr>
          <a:xfrm>
            <a:off x="4690533" y="4106333"/>
            <a:ext cx="177801" cy="372535"/>
          </a:xfrm>
          <a:custGeom>
            <a:avLst/>
            <a:gdLst/>
            <a:ahLst/>
            <a:cxnLst/>
            <a:rect l="0" t="0" r="0" b="0"/>
            <a:pathLst>
              <a:path w="177801" h="372535">
                <a:moveTo>
                  <a:pt x="177800" y="42334"/>
                </a:moveTo>
                <a:lnTo>
                  <a:pt x="177800" y="42334"/>
                </a:lnTo>
                <a:lnTo>
                  <a:pt x="177800" y="42334"/>
                </a:lnTo>
                <a:lnTo>
                  <a:pt x="177800" y="42334"/>
                </a:lnTo>
                <a:lnTo>
                  <a:pt x="177800" y="42334"/>
                </a:lnTo>
                <a:lnTo>
                  <a:pt x="177800" y="33867"/>
                </a:lnTo>
                <a:lnTo>
                  <a:pt x="169334" y="33867"/>
                </a:lnTo>
                <a:lnTo>
                  <a:pt x="169334" y="25400"/>
                </a:lnTo>
                <a:lnTo>
                  <a:pt x="160867" y="25400"/>
                </a:lnTo>
                <a:lnTo>
                  <a:pt x="143934" y="16934"/>
                </a:lnTo>
                <a:lnTo>
                  <a:pt x="135467" y="8467"/>
                </a:lnTo>
                <a:lnTo>
                  <a:pt x="127000" y="8467"/>
                </a:lnTo>
                <a:lnTo>
                  <a:pt x="110067" y="0"/>
                </a:lnTo>
                <a:lnTo>
                  <a:pt x="101600" y="0"/>
                </a:lnTo>
                <a:lnTo>
                  <a:pt x="76200" y="8467"/>
                </a:lnTo>
                <a:lnTo>
                  <a:pt x="59267" y="8467"/>
                </a:lnTo>
                <a:lnTo>
                  <a:pt x="42334" y="16934"/>
                </a:lnTo>
                <a:lnTo>
                  <a:pt x="25400" y="25400"/>
                </a:lnTo>
                <a:lnTo>
                  <a:pt x="16934" y="33867"/>
                </a:lnTo>
                <a:lnTo>
                  <a:pt x="8467" y="42334"/>
                </a:lnTo>
                <a:lnTo>
                  <a:pt x="0" y="50800"/>
                </a:lnTo>
                <a:lnTo>
                  <a:pt x="0" y="67734"/>
                </a:lnTo>
                <a:lnTo>
                  <a:pt x="0" y="76200"/>
                </a:lnTo>
                <a:lnTo>
                  <a:pt x="8467" y="93134"/>
                </a:lnTo>
                <a:lnTo>
                  <a:pt x="16934" y="110067"/>
                </a:lnTo>
                <a:lnTo>
                  <a:pt x="33867" y="127000"/>
                </a:lnTo>
                <a:lnTo>
                  <a:pt x="50800" y="143934"/>
                </a:lnTo>
                <a:lnTo>
                  <a:pt x="67734" y="160867"/>
                </a:lnTo>
                <a:lnTo>
                  <a:pt x="84667" y="177800"/>
                </a:lnTo>
                <a:lnTo>
                  <a:pt x="110067" y="194734"/>
                </a:lnTo>
                <a:lnTo>
                  <a:pt x="127000" y="220134"/>
                </a:lnTo>
                <a:lnTo>
                  <a:pt x="135467" y="245534"/>
                </a:lnTo>
                <a:lnTo>
                  <a:pt x="152400" y="262467"/>
                </a:lnTo>
                <a:lnTo>
                  <a:pt x="160867" y="287867"/>
                </a:lnTo>
                <a:lnTo>
                  <a:pt x="160867" y="304800"/>
                </a:lnTo>
                <a:lnTo>
                  <a:pt x="160867" y="321734"/>
                </a:lnTo>
                <a:lnTo>
                  <a:pt x="152400" y="338667"/>
                </a:lnTo>
                <a:lnTo>
                  <a:pt x="135467" y="355600"/>
                </a:lnTo>
                <a:lnTo>
                  <a:pt x="127000" y="364067"/>
                </a:lnTo>
                <a:lnTo>
                  <a:pt x="110067" y="372534"/>
                </a:lnTo>
                <a:lnTo>
                  <a:pt x="101600" y="372534"/>
                </a:lnTo>
                <a:lnTo>
                  <a:pt x="84667" y="372534"/>
                </a:lnTo>
                <a:lnTo>
                  <a:pt x="67734" y="364067"/>
                </a:lnTo>
                <a:lnTo>
                  <a:pt x="59267" y="355600"/>
                </a:lnTo>
                <a:lnTo>
                  <a:pt x="50800" y="347134"/>
                </a:lnTo>
                <a:lnTo>
                  <a:pt x="42334" y="330200"/>
                </a:lnTo>
                <a:lnTo>
                  <a:pt x="33867" y="304800"/>
                </a:lnTo>
                <a:lnTo>
                  <a:pt x="42334" y="287867"/>
                </a:lnTo>
                <a:lnTo>
                  <a:pt x="42334" y="262467"/>
                </a:lnTo>
                <a:lnTo>
                  <a:pt x="50800" y="228600"/>
                </a:lnTo>
                <a:lnTo>
                  <a:pt x="59267" y="203200"/>
                </a:lnTo>
                <a:lnTo>
                  <a:pt x="67734" y="177800"/>
                </a:lnTo>
                <a:lnTo>
                  <a:pt x="76200" y="152400"/>
                </a:lnTo>
                <a:lnTo>
                  <a:pt x="84667" y="135467"/>
                </a:lnTo>
                <a:lnTo>
                  <a:pt x="101600" y="118534"/>
                </a:lnTo>
                <a:lnTo>
                  <a:pt x="110067" y="101600"/>
                </a:lnTo>
                <a:lnTo>
                  <a:pt x="118534" y="84667"/>
                </a:lnTo>
                <a:lnTo>
                  <a:pt x="118534" y="76200"/>
                </a:lnTo>
                <a:lnTo>
                  <a:pt x="127000" y="76200"/>
                </a:lnTo>
                <a:lnTo>
                  <a:pt x="135467" y="67734"/>
                </a:lnTo>
                <a:lnTo>
                  <a:pt x="135467" y="67734"/>
                </a:lnTo>
                <a:lnTo>
                  <a:pt x="135467" y="67734"/>
                </a:lnTo>
                <a:lnTo>
                  <a:pt x="135467" y="677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4" name="Freeform 1123"/>
          <p:cNvSpPr/>
          <p:nvPr/>
        </p:nvSpPr>
        <p:spPr>
          <a:xfrm>
            <a:off x="4927600" y="4106333"/>
            <a:ext cx="211668" cy="355601"/>
          </a:xfrm>
          <a:custGeom>
            <a:avLst/>
            <a:gdLst/>
            <a:ahLst/>
            <a:cxnLst/>
            <a:rect l="0" t="0" r="0" b="0"/>
            <a:pathLst>
              <a:path w="211668" h="355601">
                <a:moveTo>
                  <a:pt x="0" y="8467"/>
                </a:moveTo>
                <a:lnTo>
                  <a:pt x="0" y="8467"/>
                </a:lnTo>
                <a:lnTo>
                  <a:pt x="0" y="8467"/>
                </a:lnTo>
                <a:lnTo>
                  <a:pt x="8467" y="8467"/>
                </a:lnTo>
                <a:lnTo>
                  <a:pt x="8467" y="8467"/>
                </a:lnTo>
                <a:lnTo>
                  <a:pt x="16933" y="8467"/>
                </a:lnTo>
                <a:lnTo>
                  <a:pt x="25400" y="0"/>
                </a:lnTo>
                <a:lnTo>
                  <a:pt x="33867" y="0"/>
                </a:lnTo>
                <a:lnTo>
                  <a:pt x="42333" y="0"/>
                </a:lnTo>
                <a:lnTo>
                  <a:pt x="59267" y="8467"/>
                </a:lnTo>
                <a:lnTo>
                  <a:pt x="67733" y="8467"/>
                </a:lnTo>
                <a:lnTo>
                  <a:pt x="84667" y="16934"/>
                </a:lnTo>
                <a:lnTo>
                  <a:pt x="93133" y="25400"/>
                </a:lnTo>
                <a:lnTo>
                  <a:pt x="101600" y="42334"/>
                </a:lnTo>
                <a:lnTo>
                  <a:pt x="118533" y="59267"/>
                </a:lnTo>
                <a:lnTo>
                  <a:pt x="127000" y="84667"/>
                </a:lnTo>
                <a:lnTo>
                  <a:pt x="127000" y="101600"/>
                </a:lnTo>
                <a:lnTo>
                  <a:pt x="135467" y="127000"/>
                </a:lnTo>
                <a:lnTo>
                  <a:pt x="127000" y="152400"/>
                </a:lnTo>
                <a:lnTo>
                  <a:pt x="127000" y="177800"/>
                </a:lnTo>
                <a:lnTo>
                  <a:pt x="118533" y="203200"/>
                </a:lnTo>
                <a:lnTo>
                  <a:pt x="110067" y="228600"/>
                </a:lnTo>
                <a:lnTo>
                  <a:pt x="101600" y="245534"/>
                </a:lnTo>
                <a:lnTo>
                  <a:pt x="93133" y="262467"/>
                </a:lnTo>
                <a:lnTo>
                  <a:pt x="76200" y="279400"/>
                </a:lnTo>
                <a:lnTo>
                  <a:pt x="59267" y="287867"/>
                </a:lnTo>
                <a:lnTo>
                  <a:pt x="50800" y="287867"/>
                </a:lnTo>
                <a:lnTo>
                  <a:pt x="42333" y="287867"/>
                </a:lnTo>
                <a:lnTo>
                  <a:pt x="33867" y="287867"/>
                </a:lnTo>
                <a:lnTo>
                  <a:pt x="16933" y="270934"/>
                </a:lnTo>
                <a:lnTo>
                  <a:pt x="16933" y="262467"/>
                </a:lnTo>
                <a:lnTo>
                  <a:pt x="8467" y="245534"/>
                </a:lnTo>
                <a:lnTo>
                  <a:pt x="8467" y="228600"/>
                </a:lnTo>
                <a:lnTo>
                  <a:pt x="16933" y="211667"/>
                </a:lnTo>
                <a:lnTo>
                  <a:pt x="25400" y="194734"/>
                </a:lnTo>
                <a:lnTo>
                  <a:pt x="33867" y="186267"/>
                </a:lnTo>
                <a:lnTo>
                  <a:pt x="50800" y="177800"/>
                </a:lnTo>
                <a:lnTo>
                  <a:pt x="67733" y="177800"/>
                </a:lnTo>
                <a:lnTo>
                  <a:pt x="84667" y="186267"/>
                </a:lnTo>
                <a:lnTo>
                  <a:pt x="101600" y="194734"/>
                </a:lnTo>
                <a:lnTo>
                  <a:pt x="118533" y="203200"/>
                </a:lnTo>
                <a:lnTo>
                  <a:pt x="135467" y="211667"/>
                </a:lnTo>
                <a:lnTo>
                  <a:pt x="152400" y="237067"/>
                </a:lnTo>
                <a:lnTo>
                  <a:pt x="160867" y="254000"/>
                </a:lnTo>
                <a:lnTo>
                  <a:pt x="169333" y="279400"/>
                </a:lnTo>
                <a:lnTo>
                  <a:pt x="169333" y="304800"/>
                </a:lnTo>
                <a:lnTo>
                  <a:pt x="177800" y="321734"/>
                </a:lnTo>
                <a:lnTo>
                  <a:pt x="177800" y="338667"/>
                </a:lnTo>
                <a:lnTo>
                  <a:pt x="177800" y="347134"/>
                </a:lnTo>
                <a:lnTo>
                  <a:pt x="186267" y="355600"/>
                </a:lnTo>
                <a:lnTo>
                  <a:pt x="194733" y="347134"/>
                </a:lnTo>
                <a:lnTo>
                  <a:pt x="203200" y="338667"/>
                </a:lnTo>
                <a:lnTo>
                  <a:pt x="203200" y="338667"/>
                </a:lnTo>
                <a:lnTo>
                  <a:pt x="211667" y="330200"/>
                </a:lnTo>
                <a:lnTo>
                  <a:pt x="211667" y="330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5" name="Freeform 1124"/>
          <p:cNvSpPr/>
          <p:nvPr/>
        </p:nvSpPr>
        <p:spPr>
          <a:xfrm>
            <a:off x="5274733" y="4199467"/>
            <a:ext cx="42335" cy="203201"/>
          </a:xfrm>
          <a:custGeom>
            <a:avLst/>
            <a:gdLst/>
            <a:ahLst/>
            <a:cxnLst/>
            <a:rect l="0" t="0" r="0" b="0"/>
            <a:pathLst>
              <a:path w="42335" h="203201">
                <a:moveTo>
                  <a:pt x="0" y="0"/>
                </a:moveTo>
                <a:lnTo>
                  <a:pt x="8467" y="0"/>
                </a:lnTo>
                <a:lnTo>
                  <a:pt x="8467" y="8466"/>
                </a:lnTo>
                <a:lnTo>
                  <a:pt x="8467" y="8466"/>
                </a:lnTo>
                <a:lnTo>
                  <a:pt x="16934" y="16933"/>
                </a:lnTo>
                <a:lnTo>
                  <a:pt x="16934" y="25400"/>
                </a:lnTo>
                <a:lnTo>
                  <a:pt x="25400" y="42333"/>
                </a:lnTo>
                <a:lnTo>
                  <a:pt x="33867" y="59266"/>
                </a:lnTo>
                <a:lnTo>
                  <a:pt x="33867" y="84666"/>
                </a:lnTo>
                <a:lnTo>
                  <a:pt x="42334" y="110066"/>
                </a:lnTo>
                <a:lnTo>
                  <a:pt x="42334" y="135466"/>
                </a:lnTo>
                <a:lnTo>
                  <a:pt x="42334" y="160866"/>
                </a:lnTo>
                <a:lnTo>
                  <a:pt x="42334" y="177800"/>
                </a:lnTo>
                <a:lnTo>
                  <a:pt x="42334" y="194733"/>
                </a:lnTo>
                <a:lnTo>
                  <a:pt x="42334" y="203200"/>
                </a:lnTo>
                <a:lnTo>
                  <a:pt x="42334" y="203200"/>
                </a:lnTo>
                <a:lnTo>
                  <a:pt x="42334" y="203200"/>
                </a:lnTo>
                <a:lnTo>
                  <a:pt x="42334" y="203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6" name="Freeform 1125"/>
          <p:cNvSpPr/>
          <p:nvPr/>
        </p:nvSpPr>
        <p:spPr>
          <a:xfrm>
            <a:off x="5232400" y="4301067"/>
            <a:ext cx="160868" cy="16934"/>
          </a:xfrm>
          <a:custGeom>
            <a:avLst/>
            <a:gdLst/>
            <a:ahLst/>
            <a:cxnLst/>
            <a:rect l="0" t="0" r="0" b="0"/>
            <a:pathLst>
              <a:path w="160868" h="16934">
                <a:moveTo>
                  <a:pt x="0" y="8466"/>
                </a:moveTo>
                <a:lnTo>
                  <a:pt x="0" y="8466"/>
                </a:lnTo>
                <a:lnTo>
                  <a:pt x="0" y="8466"/>
                </a:lnTo>
                <a:lnTo>
                  <a:pt x="8467" y="8466"/>
                </a:lnTo>
                <a:lnTo>
                  <a:pt x="16933" y="16933"/>
                </a:lnTo>
                <a:lnTo>
                  <a:pt x="42333" y="16933"/>
                </a:lnTo>
                <a:lnTo>
                  <a:pt x="67733" y="16933"/>
                </a:lnTo>
                <a:lnTo>
                  <a:pt x="93133" y="16933"/>
                </a:lnTo>
                <a:lnTo>
                  <a:pt x="118533" y="8466"/>
                </a:lnTo>
                <a:lnTo>
                  <a:pt x="135467" y="0"/>
                </a:lnTo>
                <a:lnTo>
                  <a:pt x="135467" y="0"/>
                </a:lnTo>
                <a:lnTo>
                  <a:pt x="160867" y="0"/>
                </a:lnTo>
                <a:lnTo>
                  <a:pt x="1608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7" name="Freeform 1126"/>
          <p:cNvSpPr/>
          <p:nvPr/>
        </p:nvSpPr>
        <p:spPr>
          <a:xfrm>
            <a:off x="5579533" y="4131733"/>
            <a:ext cx="160868" cy="330201"/>
          </a:xfrm>
          <a:custGeom>
            <a:avLst/>
            <a:gdLst/>
            <a:ahLst/>
            <a:cxnLst/>
            <a:rect l="0" t="0" r="0" b="0"/>
            <a:pathLst>
              <a:path w="160868" h="330201">
                <a:moveTo>
                  <a:pt x="50800" y="25400"/>
                </a:moveTo>
                <a:lnTo>
                  <a:pt x="50800" y="25400"/>
                </a:lnTo>
                <a:lnTo>
                  <a:pt x="59267" y="16934"/>
                </a:lnTo>
                <a:lnTo>
                  <a:pt x="59267" y="16934"/>
                </a:lnTo>
                <a:lnTo>
                  <a:pt x="67734" y="8467"/>
                </a:lnTo>
                <a:lnTo>
                  <a:pt x="84667" y="0"/>
                </a:lnTo>
                <a:lnTo>
                  <a:pt x="93134" y="0"/>
                </a:lnTo>
                <a:lnTo>
                  <a:pt x="110067" y="0"/>
                </a:lnTo>
                <a:lnTo>
                  <a:pt x="118534" y="0"/>
                </a:lnTo>
                <a:lnTo>
                  <a:pt x="135467" y="8467"/>
                </a:lnTo>
                <a:lnTo>
                  <a:pt x="143934" y="16934"/>
                </a:lnTo>
                <a:lnTo>
                  <a:pt x="152400" y="25400"/>
                </a:lnTo>
                <a:lnTo>
                  <a:pt x="152400" y="42334"/>
                </a:lnTo>
                <a:lnTo>
                  <a:pt x="160867" y="67734"/>
                </a:lnTo>
                <a:lnTo>
                  <a:pt x="152400" y="93134"/>
                </a:lnTo>
                <a:lnTo>
                  <a:pt x="152400" y="118534"/>
                </a:lnTo>
                <a:lnTo>
                  <a:pt x="143934" y="143934"/>
                </a:lnTo>
                <a:lnTo>
                  <a:pt x="135467" y="169334"/>
                </a:lnTo>
                <a:lnTo>
                  <a:pt x="118534" y="194734"/>
                </a:lnTo>
                <a:lnTo>
                  <a:pt x="110067" y="220134"/>
                </a:lnTo>
                <a:lnTo>
                  <a:pt x="93134" y="237067"/>
                </a:lnTo>
                <a:lnTo>
                  <a:pt x="76200" y="245534"/>
                </a:lnTo>
                <a:lnTo>
                  <a:pt x="67734" y="262467"/>
                </a:lnTo>
                <a:lnTo>
                  <a:pt x="50800" y="270934"/>
                </a:lnTo>
                <a:lnTo>
                  <a:pt x="33867" y="279400"/>
                </a:lnTo>
                <a:lnTo>
                  <a:pt x="25400" y="279400"/>
                </a:lnTo>
                <a:lnTo>
                  <a:pt x="16934" y="279400"/>
                </a:lnTo>
                <a:lnTo>
                  <a:pt x="8467" y="279400"/>
                </a:lnTo>
                <a:lnTo>
                  <a:pt x="0" y="270934"/>
                </a:lnTo>
                <a:lnTo>
                  <a:pt x="0" y="262467"/>
                </a:lnTo>
                <a:lnTo>
                  <a:pt x="0" y="245534"/>
                </a:lnTo>
                <a:lnTo>
                  <a:pt x="0" y="237067"/>
                </a:lnTo>
                <a:lnTo>
                  <a:pt x="0" y="220134"/>
                </a:lnTo>
                <a:lnTo>
                  <a:pt x="0" y="211667"/>
                </a:lnTo>
                <a:lnTo>
                  <a:pt x="8467" y="194734"/>
                </a:lnTo>
                <a:lnTo>
                  <a:pt x="16934" y="194734"/>
                </a:lnTo>
                <a:lnTo>
                  <a:pt x="33867" y="186267"/>
                </a:lnTo>
                <a:lnTo>
                  <a:pt x="42334" y="186267"/>
                </a:lnTo>
                <a:lnTo>
                  <a:pt x="59267" y="186267"/>
                </a:lnTo>
                <a:lnTo>
                  <a:pt x="67734" y="186267"/>
                </a:lnTo>
                <a:lnTo>
                  <a:pt x="76200" y="194734"/>
                </a:lnTo>
                <a:lnTo>
                  <a:pt x="84667" y="203200"/>
                </a:lnTo>
                <a:lnTo>
                  <a:pt x="93134" y="211667"/>
                </a:lnTo>
                <a:lnTo>
                  <a:pt x="101600" y="228600"/>
                </a:lnTo>
                <a:lnTo>
                  <a:pt x="110067" y="237067"/>
                </a:lnTo>
                <a:lnTo>
                  <a:pt x="118534" y="262467"/>
                </a:lnTo>
                <a:lnTo>
                  <a:pt x="118534" y="279400"/>
                </a:lnTo>
                <a:lnTo>
                  <a:pt x="127000" y="296334"/>
                </a:lnTo>
                <a:lnTo>
                  <a:pt x="135467" y="304800"/>
                </a:lnTo>
                <a:lnTo>
                  <a:pt x="135467" y="321734"/>
                </a:lnTo>
                <a:lnTo>
                  <a:pt x="143934" y="321734"/>
                </a:lnTo>
                <a:lnTo>
                  <a:pt x="143934" y="330200"/>
                </a:lnTo>
                <a:lnTo>
                  <a:pt x="143934" y="321734"/>
                </a:lnTo>
                <a:lnTo>
                  <a:pt x="143934" y="321734"/>
                </a:lnTo>
                <a:lnTo>
                  <a:pt x="143934" y="321734"/>
                </a:lnTo>
                <a:lnTo>
                  <a:pt x="143934" y="3217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8" name="Freeform 1127"/>
          <p:cNvSpPr/>
          <p:nvPr/>
        </p:nvSpPr>
        <p:spPr>
          <a:xfrm>
            <a:off x="5808133" y="4157133"/>
            <a:ext cx="135468" cy="194735"/>
          </a:xfrm>
          <a:custGeom>
            <a:avLst/>
            <a:gdLst/>
            <a:ahLst/>
            <a:cxnLst/>
            <a:rect l="0" t="0" r="0" b="0"/>
            <a:pathLst>
              <a:path w="135468" h="194735">
                <a:moveTo>
                  <a:pt x="0" y="0"/>
                </a:moveTo>
                <a:lnTo>
                  <a:pt x="0" y="0"/>
                </a:lnTo>
                <a:lnTo>
                  <a:pt x="0" y="0"/>
                </a:lnTo>
                <a:lnTo>
                  <a:pt x="0" y="0"/>
                </a:lnTo>
                <a:lnTo>
                  <a:pt x="0" y="8467"/>
                </a:lnTo>
                <a:lnTo>
                  <a:pt x="0" y="8467"/>
                </a:lnTo>
                <a:lnTo>
                  <a:pt x="0" y="16934"/>
                </a:lnTo>
                <a:lnTo>
                  <a:pt x="0" y="25400"/>
                </a:lnTo>
                <a:lnTo>
                  <a:pt x="8467" y="42334"/>
                </a:lnTo>
                <a:lnTo>
                  <a:pt x="0" y="67734"/>
                </a:lnTo>
                <a:lnTo>
                  <a:pt x="0" y="84667"/>
                </a:lnTo>
                <a:lnTo>
                  <a:pt x="0" y="101600"/>
                </a:lnTo>
                <a:lnTo>
                  <a:pt x="0" y="118534"/>
                </a:lnTo>
                <a:lnTo>
                  <a:pt x="8467" y="143934"/>
                </a:lnTo>
                <a:lnTo>
                  <a:pt x="8467" y="152400"/>
                </a:lnTo>
                <a:lnTo>
                  <a:pt x="16934" y="169334"/>
                </a:lnTo>
                <a:lnTo>
                  <a:pt x="25400" y="177800"/>
                </a:lnTo>
                <a:lnTo>
                  <a:pt x="42334" y="186267"/>
                </a:lnTo>
                <a:lnTo>
                  <a:pt x="50800" y="194734"/>
                </a:lnTo>
                <a:lnTo>
                  <a:pt x="67734" y="194734"/>
                </a:lnTo>
                <a:lnTo>
                  <a:pt x="84667" y="194734"/>
                </a:lnTo>
                <a:lnTo>
                  <a:pt x="93134" y="194734"/>
                </a:lnTo>
                <a:lnTo>
                  <a:pt x="110067" y="186267"/>
                </a:lnTo>
                <a:lnTo>
                  <a:pt x="127000" y="177800"/>
                </a:lnTo>
                <a:lnTo>
                  <a:pt x="135467" y="160867"/>
                </a:lnTo>
                <a:lnTo>
                  <a:pt x="135467" y="160867"/>
                </a:lnTo>
                <a:lnTo>
                  <a:pt x="135467" y="143934"/>
                </a:lnTo>
                <a:lnTo>
                  <a:pt x="135467" y="143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9" name="Freeform 1128"/>
          <p:cNvSpPr/>
          <p:nvPr/>
        </p:nvSpPr>
        <p:spPr>
          <a:xfrm>
            <a:off x="5918200" y="4148667"/>
            <a:ext cx="25401" cy="287867"/>
          </a:xfrm>
          <a:custGeom>
            <a:avLst/>
            <a:gdLst/>
            <a:ahLst/>
            <a:cxnLst/>
            <a:rect l="0" t="0" r="0" b="0"/>
            <a:pathLst>
              <a:path w="25401" h="287867">
                <a:moveTo>
                  <a:pt x="16933" y="8466"/>
                </a:moveTo>
                <a:lnTo>
                  <a:pt x="16933" y="0"/>
                </a:lnTo>
                <a:lnTo>
                  <a:pt x="8467" y="0"/>
                </a:lnTo>
                <a:lnTo>
                  <a:pt x="8467" y="0"/>
                </a:lnTo>
                <a:lnTo>
                  <a:pt x="0" y="0"/>
                </a:lnTo>
                <a:lnTo>
                  <a:pt x="0" y="0"/>
                </a:lnTo>
                <a:lnTo>
                  <a:pt x="0" y="8466"/>
                </a:lnTo>
                <a:lnTo>
                  <a:pt x="8467" y="16933"/>
                </a:lnTo>
                <a:lnTo>
                  <a:pt x="8467" y="25400"/>
                </a:lnTo>
                <a:lnTo>
                  <a:pt x="16933" y="50800"/>
                </a:lnTo>
                <a:lnTo>
                  <a:pt x="16933" y="76200"/>
                </a:lnTo>
                <a:lnTo>
                  <a:pt x="16933" y="101600"/>
                </a:lnTo>
                <a:lnTo>
                  <a:pt x="16933" y="127000"/>
                </a:lnTo>
                <a:lnTo>
                  <a:pt x="25400" y="160866"/>
                </a:lnTo>
                <a:lnTo>
                  <a:pt x="25400" y="186266"/>
                </a:lnTo>
                <a:lnTo>
                  <a:pt x="25400" y="211666"/>
                </a:lnTo>
                <a:lnTo>
                  <a:pt x="25400" y="237066"/>
                </a:lnTo>
                <a:lnTo>
                  <a:pt x="25400" y="254000"/>
                </a:lnTo>
                <a:lnTo>
                  <a:pt x="25400" y="270933"/>
                </a:lnTo>
                <a:lnTo>
                  <a:pt x="25400" y="279400"/>
                </a:lnTo>
                <a:lnTo>
                  <a:pt x="16933" y="287866"/>
                </a:lnTo>
                <a:lnTo>
                  <a:pt x="16933" y="287866"/>
                </a:lnTo>
                <a:lnTo>
                  <a:pt x="16933" y="287866"/>
                </a:lnTo>
                <a:lnTo>
                  <a:pt x="16933" y="287866"/>
                </a:lnTo>
                <a:lnTo>
                  <a:pt x="16933" y="287866"/>
                </a:lnTo>
                <a:lnTo>
                  <a:pt x="25400" y="287866"/>
                </a:lnTo>
                <a:lnTo>
                  <a:pt x="25400" y="287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0" name="Freeform 1129"/>
          <p:cNvSpPr/>
          <p:nvPr/>
        </p:nvSpPr>
        <p:spPr>
          <a:xfrm>
            <a:off x="6019800" y="4140200"/>
            <a:ext cx="186268" cy="194734"/>
          </a:xfrm>
          <a:custGeom>
            <a:avLst/>
            <a:gdLst/>
            <a:ahLst/>
            <a:cxnLst/>
            <a:rect l="0" t="0" r="0" b="0"/>
            <a:pathLst>
              <a:path w="186268" h="194734">
                <a:moveTo>
                  <a:pt x="25400" y="0"/>
                </a:moveTo>
                <a:lnTo>
                  <a:pt x="25400" y="0"/>
                </a:lnTo>
                <a:lnTo>
                  <a:pt x="25400" y="0"/>
                </a:lnTo>
                <a:lnTo>
                  <a:pt x="25400" y="8467"/>
                </a:lnTo>
                <a:lnTo>
                  <a:pt x="25400" y="8467"/>
                </a:lnTo>
                <a:lnTo>
                  <a:pt x="25400" y="16933"/>
                </a:lnTo>
                <a:lnTo>
                  <a:pt x="25400" y="33867"/>
                </a:lnTo>
                <a:lnTo>
                  <a:pt x="25400" y="42333"/>
                </a:lnTo>
                <a:lnTo>
                  <a:pt x="25400" y="67733"/>
                </a:lnTo>
                <a:lnTo>
                  <a:pt x="16933" y="84667"/>
                </a:lnTo>
                <a:lnTo>
                  <a:pt x="8467" y="101600"/>
                </a:lnTo>
                <a:lnTo>
                  <a:pt x="8467" y="118533"/>
                </a:lnTo>
                <a:lnTo>
                  <a:pt x="0" y="135467"/>
                </a:lnTo>
                <a:lnTo>
                  <a:pt x="0" y="152400"/>
                </a:lnTo>
                <a:lnTo>
                  <a:pt x="0" y="160867"/>
                </a:lnTo>
                <a:lnTo>
                  <a:pt x="0" y="169333"/>
                </a:lnTo>
                <a:lnTo>
                  <a:pt x="0" y="177800"/>
                </a:lnTo>
                <a:lnTo>
                  <a:pt x="0" y="177800"/>
                </a:lnTo>
                <a:lnTo>
                  <a:pt x="8467" y="186267"/>
                </a:lnTo>
                <a:lnTo>
                  <a:pt x="25400" y="194733"/>
                </a:lnTo>
                <a:lnTo>
                  <a:pt x="33867" y="194733"/>
                </a:lnTo>
                <a:lnTo>
                  <a:pt x="50800" y="194733"/>
                </a:lnTo>
                <a:lnTo>
                  <a:pt x="59267" y="194733"/>
                </a:lnTo>
                <a:lnTo>
                  <a:pt x="84667" y="194733"/>
                </a:lnTo>
                <a:lnTo>
                  <a:pt x="101600" y="194733"/>
                </a:lnTo>
                <a:lnTo>
                  <a:pt x="118533" y="194733"/>
                </a:lnTo>
                <a:lnTo>
                  <a:pt x="135467" y="194733"/>
                </a:lnTo>
                <a:lnTo>
                  <a:pt x="143933" y="194733"/>
                </a:lnTo>
                <a:lnTo>
                  <a:pt x="160867" y="194733"/>
                </a:lnTo>
                <a:lnTo>
                  <a:pt x="169333" y="194733"/>
                </a:lnTo>
                <a:lnTo>
                  <a:pt x="177800" y="186267"/>
                </a:lnTo>
                <a:lnTo>
                  <a:pt x="186267" y="177800"/>
                </a:lnTo>
                <a:lnTo>
                  <a:pt x="186267" y="169333"/>
                </a:lnTo>
                <a:lnTo>
                  <a:pt x="186267" y="169333"/>
                </a:lnTo>
                <a:lnTo>
                  <a:pt x="186267" y="160867"/>
                </a:lnTo>
                <a:lnTo>
                  <a:pt x="186267" y="160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1" name="Freeform 1130"/>
          <p:cNvSpPr/>
          <p:nvPr/>
        </p:nvSpPr>
        <p:spPr>
          <a:xfrm>
            <a:off x="6138333" y="4131733"/>
            <a:ext cx="33868" cy="296335"/>
          </a:xfrm>
          <a:custGeom>
            <a:avLst/>
            <a:gdLst/>
            <a:ahLst/>
            <a:cxnLst/>
            <a:rect l="0" t="0" r="0" b="0"/>
            <a:pathLst>
              <a:path w="33868" h="296335">
                <a:moveTo>
                  <a:pt x="0" y="0"/>
                </a:moveTo>
                <a:lnTo>
                  <a:pt x="0" y="0"/>
                </a:lnTo>
                <a:lnTo>
                  <a:pt x="0" y="0"/>
                </a:lnTo>
                <a:lnTo>
                  <a:pt x="0" y="8467"/>
                </a:lnTo>
                <a:lnTo>
                  <a:pt x="0" y="8467"/>
                </a:lnTo>
                <a:lnTo>
                  <a:pt x="0" y="16934"/>
                </a:lnTo>
                <a:lnTo>
                  <a:pt x="8467" y="25400"/>
                </a:lnTo>
                <a:lnTo>
                  <a:pt x="8467" y="42334"/>
                </a:lnTo>
                <a:lnTo>
                  <a:pt x="8467" y="59267"/>
                </a:lnTo>
                <a:lnTo>
                  <a:pt x="16934" y="76200"/>
                </a:lnTo>
                <a:lnTo>
                  <a:pt x="16934" y="93134"/>
                </a:lnTo>
                <a:lnTo>
                  <a:pt x="16934" y="118534"/>
                </a:lnTo>
                <a:lnTo>
                  <a:pt x="16934" y="143934"/>
                </a:lnTo>
                <a:lnTo>
                  <a:pt x="16934" y="169334"/>
                </a:lnTo>
                <a:lnTo>
                  <a:pt x="16934" y="186267"/>
                </a:lnTo>
                <a:lnTo>
                  <a:pt x="16934" y="211667"/>
                </a:lnTo>
                <a:lnTo>
                  <a:pt x="16934" y="228600"/>
                </a:lnTo>
                <a:lnTo>
                  <a:pt x="16934" y="245534"/>
                </a:lnTo>
                <a:lnTo>
                  <a:pt x="8467" y="262467"/>
                </a:lnTo>
                <a:lnTo>
                  <a:pt x="8467" y="270934"/>
                </a:lnTo>
                <a:lnTo>
                  <a:pt x="8467" y="279400"/>
                </a:lnTo>
                <a:lnTo>
                  <a:pt x="8467" y="287867"/>
                </a:lnTo>
                <a:lnTo>
                  <a:pt x="16934" y="296334"/>
                </a:lnTo>
                <a:lnTo>
                  <a:pt x="16934" y="296334"/>
                </a:lnTo>
                <a:lnTo>
                  <a:pt x="16934" y="296334"/>
                </a:lnTo>
                <a:lnTo>
                  <a:pt x="16934" y="296334"/>
                </a:lnTo>
                <a:lnTo>
                  <a:pt x="25400" y="296334"/>
                </a:lnTo>
                <a:lnTo>
                  <a:pt x="25400" y="287867"/>
                </a:lnTo>
                <a:lnTo>
                  <a:pt x="25400" y="287867"/>
                </a:lnTo>
                <a:lnTo>
                  <a:pt x="33867" y="279400"/>
                </a:lnTo>
                <a:lnTo>
                  <a:pt x="33867"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2" name="Freeform 1131"/>
          <p:cNvSpPr/>
          <p:nvPr/>
        </p:nvSpPr>
        <p:spPr>
          <a:xfrm>
            <a:off x="6409267" y="4191000"/>
            <a:ext cx="25401" cy="203201"/>
          </a:xfrm>
          <a:custGeom>
            <a:avLst/>
            <a:gdLst/>
            <a:ahLst/>
            <a:cxnLst/>
            <a:rect l="0" t="0" r="0" b="0"/>
            <a:pathLst>
              <a:path w="25401" h="203201">
                <a:moveTo>
                  <a:pt x="16933" y="0"/>
                </a:moveTo>
                <a:lnTo>
                  <a:pt x="16933" y="0"/>
                </a:lnTo>
                <a:lnTo>
                  <a:pt x="16933" y="0"/>
                </a:lnTo>
                <a:lnTo>
                  <a:pt x="16933" y="0"/>
                </a:lnTo>
                <a:lnTo>
                  <a:pt x="16933" y="0"/>
                </a:lnTo>
                <a:lnTo>
                  <a:pt x="16933" y="8467"/>
                </a:lnTo>
                <a:lnTo>
                  <a:pt x="16933" y="16933"/>
                </a:lnTo>
                <a:lnTo>
                  <a:pt x="25400" y="25400"/>
                </a:lnTo>
                <a:lnTo>
                  <a:pt x="25400" y="33867"/>
                </a:lnTo>
                <a:lnTo>
                  <a:pt x="25400" y="59267"/>
                </a:lnTo>
                <a:lnTo>
                  <a:pt x="25400" y="76200"/>
                </a:lnTo>
                <a:lnTo>
                  <a:pt x="25400" y="93133"/>
                </a:lnTo>
                <a:lnTo>
                  <a:pt x="25400" y="118533"/>
                </a:lnTo>
                <a:lnTo>
                  <a:pt x="25400" y="135467"/>
                </a:lnTo>
                <a:lnTo>
                  <a:pt x="25400" y="152400"/>
                </a:lnTo>
                <a:lnTo>
                  <a:pt x="16933" y="169333"/>
                </a:lnTo>
                <a:lnTo>
                  <a:pt x="16933" y="186267"/>
                </a:lnTo>
                <a:lnTo>
                  <a:pt x="16933" y="194733"/>
                </a:lnTo>
                <a:lnTo>
                  <a:pt x="16933" y="203200"/>
                </a:lnTo>
                <a:lnTo>
                  <a:pt x="16933" y="203200"/>
                </a:lnTo>
                <a:lnTo>
                  <a:pt x="16933" y="203200"/>
                </a:lnTo>
                <a:lnTo>
                  <a:pt x="8466" y="203200"/>
                </a:lnTo>
                <a:lnTo>
                  <a:pt x="8466" y="203200"/>
                </a:lnTo>
                <a:lnTo>
                  <a:pt x="0" y="194733"/>
                </a:lnTo>
                <a:lnTo>
                  <a:pt x="0" y="194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3" name="Freeform 1132"/>
          <p:cNvSpPr/>
          <p:nvPr/>
        </p:nvSpPr>
        <p:spPr>
          <a:xfrm>
            <a:off x="6316133" y="4250267"/>
            <a:ext cx="169335" cy="16934"/>
          </a:xfrm>
          <a:custGeom>
            <a:avLst/>
            <a:gdLst/>
            <a:ahLst/>
            <a:cxnLst/>
            <a:rect l="0" t="0" r="0" b="0"/>
            <a:pathLst>
              <a:path w="169335" h="16934">
                <a:moveTo>
                  <a:pt x="0" y="16933"/>
                </a:moveTo>
                <a:lnTo>
                  <a:pt x="0" y="16933"/>
                </a:lnTo>
                <a:lnTo>
                  <a:pt x="0" y="16933"/>
                </a:lnTo>
                <a:lnTo>
                  <a:pt x="0" y="16933"/>
                </a:lnTo>
                <a:lnTo>
                  <a:pt x="0" y="16933"/>
                </a:lnTo>
                <a:lnTo>
                  <a:pt x="0" y="16933"/>
                </a:lnTo>
                <a:lnTo>
                  <a:pt x="8467" y="16933"/>
                </a:lnTo>
                <a:lnTo>
                  <a:pt x="16934" y="16933"/>
                </a:lnTo>
                <a:lnTo>
                  <a:pt x="25400" y="16933"/>
                </a:lnTo>
                <a:lnTo>
                  <a:pt x="42334" y="16933"/>
                </a:lnTo>
                <a:lnTo>
                  <a:pt x="59267" y="16933"/>
                </a:lnTo>
                <a:lnTo>
                  <a:pt x="76200" y="16933"/>
                </a:lnTo>
                <a:lnTo>
                  <a:pt x="93134" y="16933"/>
                </a:lnTo>
                <a:lnTo>
                  <a:pt x="110067" y="8466"/>
                </a:lnTo>
                <a:lnTo>
                  <a:pt x="127000" y="8466"/>
                </a:lnTo>
                <a:lnTo>
                  <a:pt x="135467" y="8466"/>
                </a:lnTo>
                <a:lnTo>
                  <a:pt x="143934" y="8466"/>
                </a:lnTo>
                <a:lnTo>
                  <a:pt x="152400" y="8466"/>
                </a:lnTo>
                <a:lnTo>
                  <a:pt x="160867" y="8466"/>
                </a:lnTo>
                <a:lnTo>
                  <a:pt x="160867" y="8466"/>
                </a:lnTo>
                <a:lnTo>
                  <a:pt x="169334" y="8466"/>
                </a:lnTo>
                <a:lnTo>
                  <a:pt x="169334" y="8466"/>
                </a:lnTo>
                <a:lnTo>
                  <a:pt x="169334" y="8466"/>
                </a:lnTo>
                <a:lnTo>
                  <a:pt x="169334" y="8466"/>
                </a:lnTo>
                <a:lnTo>
                  <a:pt x="169334" y="8466"/>
                </a:lnTo>
                <a:lnTo>
                  <a:pt x="169334" y="8466"/>
                </a:lnTo>
                <a:lnTo>
                  <a:pt x="169334" y="8466"/>
                </a:lnTo>
                <a:lnTo>
                  <a:pt x="169334" y="8466"/>
                </a:lnTo>
                <a:lnTo>
                  <a:pt x="169334" y="8466"/>
                </a:lnTo>
                <a:lnTo>
                  <a:pt x="169334" y="0"/>
                </a:lnTo>
                <a:lnTo>
                  <a:pt x="169334" y="0"/>
                </a:lnTo>
                <a:lnTo>
                  <a:pt x="169334" y="0"/>
                </a:lnTo>
                <a:lnTo>
                  <a:pt x="1693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4" name="Freeform 1133"/>
          <p:cNvSpPr/>
          <p:nvPr/>
        </p:nvSpPr>
        <p:spPr>
          <a:xfrm>
            <a:off x="6612467" y="4047067"/>
            <a:ext cx="237067" cy="347134"/>
          </a:xfrm>
          <a:custGeom>
            <a:avLst/>
            <a:gdLst/>
            <a:ahLst/>
            <a:cxnLst/>
            <a:rect l="0" t="0" r="0" b="0"/>
            <a:pathLst>
              <a:path w="237067" h="347134">
                <a:moveTo>
                  <a:pt x="0" y="67733"/>
                </a:moveTo>
                <a:lnTo>
                  <a:pt x="8466" y="59266"/>
                </a:lnTo>
                <a:lnTo>
                  <a:pt x="8466" y="59266"/>
                </a:lnTo>
                <a:lnTo>
                  <a:pt x="16933" y="50800"/>
                </a:lnTo>
                <a:lnTo>
                  <a:pt x="16933" y="50800"/>
                </a:lnTo>
                <a:lnTo>
                  <a:pt x="25400" y="50800"/>
                </a:lnTo>
                <a:lnTo>
                  <a:pt x="33866" y="42333"/>
                </a:lnTo>
                <a:lnTo>
                  <a:pt x="33866" y="42333"/>
                </a:lnTo>
                <a:lnTo>
                  <a:pt x="42333" y="42333"/>
                </a:lnTo>
                <a:lnTo>
                  <a:pt x="50799" y="42333"/>
                </a:lnTo>
                <a:lnTo>
                  <a:pt x="59267" y="33866"/>
                </a:lnTo>
                <a:lnTo>
                  <a:pt x="67733" y="33866"/>
                </a:lnTo>
                <a:lnTo>
                  <a:pt x="84666" y="33866"/>
                </a:lnTo>
                <a:lnTo>
                  <a:pt x="101600" y="33866"/>
                </a:lnTo>
                <a:lnTo>
                  <a:pt x="110066" y="33866"/>
                </a:lnTo>
                <a:lnTo>
                  <a:pt x="126999" y="33866"/>
                </a:lnTo>
                <a:lnTo>
                  <a:pt x="143933" y="33866"/>
                </a:lnTo>
                <a:lnTo>
                  <a:pt x="152400" y="25400"/>
                </a:lnTo>
                <a:lnTo>
                  <a:pt x="169333" y="25400"/>
                </a:lnTo>
                <a:lnTo>
                  <a:pt x="177800" y="25400"/>
                </a:lnTo>
                <a:lnTo>
                  <a:pt x="194733" y="25400"/>
                </a:lnTo>
                <a:lnTo>
                  <a:pt x="203199" y="25400"/>
                </a:lnTo>
                <a:lnTo>
                  <a:pt x="211667" y="25400"/>
                </a:lnTo>
                <a:lnTo>
                  <a:pt x="220133" y="16933"/>
                </a:lnTo>
                <a:lnTo>
                  <a:pt x="220133" y="16933"/>
                </a:lnTo>
                <a:lnTo>
                  <a:pt x="228600" y="8466"/>
                </a:lnTo>
                <a:lnTo>
                  <a:pt x="228600" y="8466"/>
                </a:lnTo>
                <a:lnTo>
                  <a:pt x="237066" y="8466"/>
                </a:lnTo>
                <a:lnTo>
                  <a:pt x="237066" y="8466"/>
                </a:lnTo>
                <a:lnTo>
                  <a:pt x="237066" y="8466"/>
                </a:lnTo>
                <a:lnTo>
                  <a:pt x="237066" y="0"/>
                </a:lnTo>
                <a:lnTo>
                  <a:pt x="237066" y="0"/>
                </a:lnTo>
                <a:lnTo>
                  <a:pt x="237066" y="8466"/>
                </a:lnTo>
                <a:lnTo>
                  <a:pt x="237066" y="8466"/>
                </a:lnTo>
                <a:lnTo>
                  <a:pt x="237066" y="8466"/>
                </a:lnTo>
                <a:lnTo>
                  <a:pt x="228600" y="8466"/>
                </a:lnTo>
                <a:lnTo>
                  <a:pt x="228600" y="16933"/>
                </a:lnTo>
                <a:lnTo>
                  <a:pt x="228600" y="25400"/>
                </a:lnTo>
                <a:lnTo>
                  <a:pt x="228600" y="33866"/>
                </a:lnTo>
                <a:lnTo>
                  <a:pt x="228600" y="42333"/>
                </a:lnTo>
                <a:lnTo>
                  <a:pt x="228600" y="50800"/>
                </a:lnTo>
                <a:lnTo>
                  <a:pt x="228600" y="67733"/>
                </a:lnTo>
                <a:lnTo>
                  <a:pt x="220133" y="84666"/>
                </a:lnTo>
                <a:lnTo>
                  <a:pt x="220133" y="101600"/>
                </a:lnTo>
                <a:lnTo>
                  <a:pt x="220133" y="118533"/>
                </a:lnTo>
                <a:lnTo>
                  <a:pt x="220133" y="143933"/>
                </a:lnTo>
                <a:lnTo>
                  <a:pt x="211667" y="160866"/>
                </a:lnTo>
                <a:lnTo>
                  <a:pt x="211667" y="186266"/>
                </a:lnTo>
                <a:lnTo>
                  <a:pt x="203199" y="211666"/>
                </a:lnTo>
                <a:lnTo>
                  <a:pt x="203199" y="237066"/>
                </a:lnTo>
                <a:lnTo>
                  <a:pt x="203199" y="262466"/>
                </a:lnTo>
                <a:lnTo>
                  <a:pt x="194733" y="279400"/>
                </a:lnTo>
                <a:lnTo>
                  <a:pt x="194733" y="304800"/>
                </a:lnTo>
                <a:lnTo>
                  <a:pt x="194733" y="321733"/>
                </a:lnTo>
                <a:lnTo>
                  <a:pt x="194733" y="330200"/>
                </a:lnTo>
                <a:lnTo>
                  <a:pt x="194733" y="338666"/>
                </a:lnTo>
                <a:lnTo>
                  <a:pt x="194733" y="347133"/>
                </a:lnTo>
                <a:lnTo>
                  <a:pt x="194733" y="347133"/>
                </a:lnTo>
                <a:lnTo>
                  <a:pt x="194733" y="347133"/>
                </a:lnTo>
                <a:lnTo>
                  <a:pt x="203199" y="347133"/>
                </a:lnTo>
                <a:lnTo>
                  <a:pt x="203199" y="347133"/>
                </a:lnTo>
                <a:lnTo>
                  <a:pt x="203199" y="338666"/>
                </a:lnTo>
                <a:lnTo>
                  <a:pt x="203199" y="3386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5" name="Freeform 1134"/>
          <p:cNvSpPr/>
          <p:nvPr/>
        </p:nvSpPr>
        <p:spPr>
          <a:xfrm>
            <a:off x="6925733" y="4072467"/>
            <a:ext cx="143935" cy="338667"/>
          </a:xfrm>
          <a:custGeom>
            <a:avLst/>
            <a:gdLst/>
            <a:ahLst/>
            <a:cxnLst/>
            <a:rect l="0" t="0" r="0" b="0"/>
            <a:pathLst>
              <a:path w="143935" h="338667">
                <a:moveTo>
                  <a:pt x="0" y="25400"/>
                </a:moveTo>
                <a:lnTo>
                  <a:pt x="0" y="25400"/>
                </a:lnTo>
                <a:lnTo>
                  <a:pt x="0" y="25400"/>
                </a:lnTo>
                <a:lnTo>
                  <a:pt x="8467" y="16933"/>
                </a:lnTo>
                <a:lnTo>
                  <a:pt x="8467" y="16933"/>
                </a:lnTo>
                <a:lnTo>
                  <a:pt x="16934" y="8466"/>
                </a:lnTo>
                <a:lnTo>
                  <a:pt x="25400" y="8466"/>
                </a:lnTo>
                <a:lnTo>
                  <a:pt x="42333" y="0"/>
                </a:lnTo>
                <a:lnTo>
                  <a:pt x="50801" y="0"/>
                </a:lnTo>
                <a:lnTo>
                  <a:pt x="59267" y="0"/>
                </a:lnTo>
                <a:lnTo>
                  <a:pt x="67734" y="8466"/>
                </a:lnTo>
                <a:lnTo>
                  <a:pt x="76200" y="16933"/>
                </a:lnTo>
                <a:lnTo>
                  <a:pt x="76200" y="16933"/>
                </a:lnTo>
                <a:lnTo>
                  <a:pt x="76200" y="33866"/>
                </a:lnTo>
                <a:lnTo>
                  <a:pt x="76200" y="50800"/>
                </a:lnTo>
                <a:lnTo>
                  <a:pt x="76200" y="59266"/>
                </a:lnTo>
                <a:lnTo>
                  <a:pt x="67734" y="84666"/>
                </a:lnTo>
                <a:lnTo>
                  <a:pt x="59267" y="101600"/>
                </a:lnTo>
                <a:lnTo>
                  <a:pt x="42333" y="118533"/>
                </a:lnTo>
                <a:lnTo>
                  <a:pt x="33867" y="127000"/>
                </a:lnTo>
                <a:lnTo>
                  <a:pt x="25400" y="135466"/>
                </a:lnTo>
                <a:lnTo>
                  <a:pt x="16934" y="152400"/>
                </a:lnTo>
                <a:lnTo>
                  <a:pt x="8467" y="152400"/>
                </a:lnTo>
                <a:lnTo>
                  <a:pt x="0" y="160866"/>
                </a:lnTo>
                <a:lnTo>
                  <a:pt x="0" y="160866"/>
                </a:lnTo>
                <a:lnTo>
                  <a:pt x="0" y="160866"/>
                </a:lnTo>
                <a:lnTo>
                  <a:pt x="0" y="160866"/>
                </a:lnTo>
                <a:lnTo>
                  <a:pt x="0" y="160866"/>
                </a:lnTo>
                <a:lnTo>
                  <a:pt x="0" y="160866"/>
                </a:lnTo>
                <a:lnTo>
                  <a:pt x="8467" y="152400"/>
                </a:lnTo>
                <a:lnTo>
                  <a:pt x="16934" y="152400"/>
                </a:lnTo>
                <a:lnTo>
                  <a:pt x="25400" y="143933"/>
                </a:lnTo>
                <a:lnTo>
                  <a:pt x="42333" y="135466"/>
                </a:lnTo>
                <a:lnTo>
                  <a:pt x="50801" y="127000"/>
                </a:lnTo>
                <a:lnTo>
                  <a:pt x="67734" y="127000"/>
                </a:lnTo>
                <a:lnTo>
                  <a:pt x="84667" y="127000"/>
                </a:lnTo>
                <a:lnTo>
                  <a:pt x="101600" y="135466"/>
                </a:lnTo>
                <a:lnTo>
                  <a:pt x="110067" y="135466"/>
                </a:lnTo>
                <a:lnTo>
                  <a:pt x="118533" y="143933"/>
                </a:lnTo>
                <a:lnTo>
                  <a:pt x="127001" y="160866"/>
                </a:lnTo>
                <a:lnTo>
                  <a:pt x="135467" y="169333"/>
                </a:lnTo>
                <a:lnTo>
                  <a:pt x="135467" y="186266"/>
                </a:lnTo>
                <a:lnTo>
                  <a:pt x="143934" y="194733"/>
                </a:lnTo>
                <a:lnTo>
                  <a:pt x="143934" y="211666"/>
                </a:lnTo>
                <a:lnTo>
                  <a:pt x="143934" y="228600"/>
                </a:lnTo>
                <a:lnTo>
                  <a:pt x="135467" y="245533"/>
                </a:lnTo>
                <a:lnTo>
                  <a:pt x="127001" y="262466"/>
                </a:lnTo>
                <a:lnTo>
                  <a:pt x="127001" y="279400"/>
                </a:lnTo>
                <a:lnTo>
                  <a:pt x="118533" y="296333"/>
                </a:lnTo>
                <a:lnTo>
                  <a:pt x="110067" y="304800"/>
                </a:lnTo>
                <a:lnTo>
                  <a:pt x="93134" y="321733"/>
                </a:lnTo>
                <a:lnTo>
                  <a:pt x="84667" y="321733"/>
                </a:lnTo>
                <a:lnTo>
                  <a:pt x="76200" y="338666"/>
                </a:lnTo>
                <a:lnTo>
                  <a:pt x="67734" y="338666"/>
                </a:lnTo>
                <a:lnTo>
                  <a:pt x="59267" y="338666"/>
                </a:lnTo>
                <a:lnTo>
                  <a:pt x="50801" y="338666"/>
                </a:lnTo>
                <a:lnTo>
                  <a:pt x="50801" y="330200"/>
                </a:lnTo>
                <a:lnTo>
                  <a:pt x="50801" y="321733"/>
                </a:lnTo>
                <a:lnTo>
                  <a:pt x="50801" y="313266"/>
                </a:lnTo>
                <a:lnTo>
                  <a:pt x="50801" y="296333"/>
                </a:lnTo>
                <a:lnTo>
                  <a:pt x="50801" y="296333"/>
                </a:lnTo>
                <a:lnTo>
                  <a:pt x="59267" y="279400"/>
                </a:lnTo>
                <a:lnTo>
                  <a:pt x="59267"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6" name="Freeform 1135"/>
          <p:cNvSpPr/>
          <p:nvPr/>
        </p:nvSpPr>
        <p:spPr>
          <a:xfrm>
            <a:off x="7112000" y="4097867"/>
            <a:ext cx="152401" cy="313267"/>
          </a:xfrm>
          <a:custGeom>
            <a:avLst/>
            <a:gdLst/>
            <a:ahLst/>
            <a:cxnLst/>
            <a:rect l="0" t="0" r="0" b="0"/>
            <a:pathLst>
              <a:path w="152401" h="313267">
                <a:moveTo>
                  <a:pt x="42333" y="50800"/>
                </a:moveTo>
                <a:lnTo>
                  <a:pt x="42333" y="50800"/>
                </a:lnTo>
                <a:lnTo>
                  <a:pt x="42333" y="50800"/>
                </a:lnTo>
                <a:lnTo>
                  <a:pt x="42333" y="50800"/>
                </a:lnTo>
                <a:lnTo>
                  <a:pt x="42333" y="50800"/>
                </a:lnTo>
                <a:lnTo>
                  <a:pt x="33867" y="50800"/>
                </a:lnTo>
                <a:lnTo>
                  <a:pt x="33867" y="59266"/>
                </a:lnTo>
                <a:lnTo>
                  <a:pt x="33867" y="67733"/>
                </a:lnTo>
                <a:lnTo>
                  <a:pt x="25400" y="76200"/>
                </a:lnTo>
                <a:lnTo>
                  <a:pt x="25400" y="93133"/>
                </a:lnTo>
                <a:lnTo>
                  <a:pt x="16934" y="118533"/>
                </a:lnTo>
                <a:lnTo>
                  <a:pt x="8466" y="143933"/>
                </a:lnTo>
                <a:lnTo>
                  <a:pt x="8466" y="160866"/>
                </a:lnTo>
                <a:lnTo>
                  <a:pt x="0" y="186266"/>
                </a:lnTo>
                <a:lnTo>
                  <a:pt x="0" y="203200"/>
                </a:lnTo>
                <a:lnTo>
                  <a:pt x="8466" y="228600"/>
                </a:lnTo>
                <a:lnTo>
                  <a:pt x="8466" y="245533"/>
                </a:lnTo>
                <a:lnTo>
                  <a:pt x="16934" y="262466"/>
                </a:lnTo>
                <a:lnTo>
                  <a:pt x="25400" y="279400"/>
                </a:lnTo>
                <a:lnTo>
                  <a:pt x="33867" y="287866"/>
                </a:lnTo>
                <a:lnTo>
                  <a:pt x="50800" y="304800"/>
                </a:lnTo>
                <a:lnTo>
                  <a:pt x="59267" y="304800"/>
                </a:lnTo>
                <a:lnTo>
                  <a:pt x="76200" y="313266"/>
                </a:lnTo>
                <a:lnTo>
                  <a:pt x="84666" y="313266"/>
                </a:lnTo>
                <a:lnTo>
                  <a:pt x="101600" y="304800"/>
                </a:lnTo>
                <a:lnTo>
                  <a:pt x="110067" y="304800"/>
                </a:lnTo>
                <a:lnTo>
                  <a:pt x="118533" y="287866"/>
                </a:lnTo>
                <a:lnTo>
                  <a:pt x="127000" y="279400"/>
                </a:lnTo>
                <a:lnTo>
                  <a:pt x="135467" y="262466"/>
                </a:lnTo>
                <a:lnTo>
                  <a:pt x="143933" y="237066"/>
                </a:lnTo>
                <a:lnTo>
                  <a:pt x="143933" y="211666"/>
                </a:lnTo>
                <a:lnTo>
                  <a:pt x="152400" y="186266"/>
                </a:lnTo>
                <a:lnTo>
                  <a:pt x="152400" y="152400"/>
                </a:lnTo>
                <a:lnTo>
                  <a:pt x="152400" y="127000"/>
                </a:lnTo>
                <a:lnTo>
                  <a:pt x="143933" y="101600"/>
                </a:lnTo>
                <a:lnTo>
                  <a:pt x="135467" y="76200"/>
                </a:lnTo>
                <a:lnTo>
                  <a:pt x="127000" y="59266"/>
                </a:lnTo>
                <a:lnTo>
                  <a:pt x="110067" y="42333"/>
                </a:lnTo>
                <a:lnTo>
                  <a:pt x="101600" y="33866"/>
                </a:lnTo>
                <a:lnTo>
                  <a:pt x="84666" y="16933"/>
                </a:lnTo>
                <a:lnTo>
                  <a:pt x="76200" y="8466"/>
                </a:lnTo>
                <a:lnTo>
                  <a:pt x="59267" y="0"/>
                </a:lnTo>
                <a:lnTo>
                  <a:pt x="50800" y="0"/>
                </a:lnTo>
                <a:lnTo>
                  <a:pt x="50800" y="0"/>
                </a:lnTo>
                <a:lnTo>
                  <a:pt x="50800" y="0"/>
                </a:lnTo>
                <a:lnTo>
                  <a:pt x="50800" y="0"/>
                </a:lnTo>
                <a:lnTo>
                  <a:pt x="50800" y="8466"/>
                </a:lnTo>
                <a:lnTo>
                  <a:pt x="50800" y="8466"/>
                </a:lnTo>
                <a:lnTo>
                  <a:pt x="59267" y="8466"/>
                </a:lnTo>
                <a:lnTo>
                  <a:pt x="59267"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7" name="Freeform 1136"/>
          <p:cNvSpPr/>
          <p:nvPr/>
        </p:nvSpPr>
        <p:spPr>
          <a:xfrm>
            <a:off x="7459133" y="4148667"/>
            <a:ext cx="25401" cy="211667"/>
          </a:xfrm>
          <a:custGeom>
            <a:avLst/>
            <a:gdLst/>
            <a:ahLst/>
            <a:cxnLst/>
            <a:rect l="0" t="0" r="0" b="0"/>
            <a:pathLst>
              <a:path w="25401" h="211667">
                <a:moveTo>
                  <a:pt x="8467" y="0"/>
                </a:moveTo>
                <a:lnTo>
                  <a:pt x="8467" y="0"/>
                </a:lnTo>
                <a:lnTo>
                  <a:pt x="8467" y="0"/>
                </a:lnTo>
                <a:lnTo>
                  <a:pt x="8467" y="0"/>
                </a:lnTo>
                <a:lnTo>
                  <a:pt x="0" y="8466"/>
                </a:lnTo>
                <a:lnTo>
                  <a:pt x="0" y="8466"/>
                </a:lnTo>
                <a:lnTo>
                  <a:pt x="8467" y="16933"/>
                </a:lnTo>
                <a:lnTo>
                  <a:pt x="8467" y="16933"/>
                </a:lnTo>
                <a:lnTo>
                  <a:pt x="8467" y="25400"/>
                </a:lnTo>
                <a:lnTo>
                  <a:pt x="8467" y="42333"/>
                </a:lnTo>
                <a:lnTo>
                  <a:pt x="16934" y="59266"/>
                </a:lnTo>
                <a:lnTo>
                  <a:pt x="16934" y="76200"/>
                </a:lnTo>
                <a:lnTo>
                  <a:pt x="16934" y="93133"/>
                </a:lnTo>
                <a:lnTo>
                  <a:pt x="25400" y="110066"/>
                </a:lnTo>
                <a:lnTo>
                  <a:pt x="25400" y="127000"/>
                </a:lnTo>
                <a:lnTo>
                  <a:pt x="25400" y="143933"/>
                </a:lnTo>
                <a:lnTo>
                  <a:pt x="25400" y="169333"/>
                </a:lnTo>
                <a:lnTo>
                  <a:pt x="25400" y="177800"/>
                </a:lnTo>
                <a:lnTo>
                  <a:pt x="25400" y="194733"/>
                </a:lnTo>
                <a:lnTo>
                  <a:pt x="25400" y="203200"/>
                </a:lnTo>
                <a:lnTo>
                  <a:pt x="25400" y="211666"/>
                </a:lnTo>
                <a:lnTo>
                  <a:pt x="25400" y="211666"/>
                </a:lnTo>
                <a:lnTo>
                  <a:pt x="25400" y="211666"/>
                </a:lnTo>
                <a:lnTo>
                  <a:pt x="25400" y="211666"/>
                </a:lnTo>
                <a:lnTo>
                  <a:pt x="25400" y="211666"/>
                </a:lnTo>
                <a:lnTo>
                  <a:pt x="25400" y="2116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8" name="Freeform 1137"/>
          <p:cNvSpPr/>
          <p:nvPr/>
        </p:nvSpPr>
        <p:spPr>
          <a:xfrm>
            <a:off x="7349066" y="4250267"/>
            <a:ext cx="254002" cy="8467"/>
          </a:xfrm>
          <a:custGeom>
            <a:avLst/>
            <a:gdLst/>
            <a:ahLst/>
            <a:cxnLst/>
            <a:rect l="0" t="0" r="0" b="0"/>
            <a:pathLst>
              <a:path w="254002" h="8467">
                <a:moveTo>
                  <a:pt x="0" y="8466"/>
                </a:moveTo>
                <a:lnTo>
                  <a:pt x="0" y="8466"/>
                </a:lnTo>
                <a:lnTo>
                  <a:pt x="0" y="8466"/>
                </a:lnTo>
                <a:lnTo>
                  <a:pt x="0" y="8466"/>
                </a:lnTo>
                <a:lnTo>
                  <a:pt x="8468" y="8466"/>
                </a:lnTo>
                <a:lnTo>
                  <a:pt x="8468" y="8466"/>
                </a:lnTo>
                <a:lnTo>
                  <a:pt x="25401" y="8466"/>
                </a:lnTo>
                <a:lnTo>
                  <a:pt x="33867" y="8466"/>
                </a:lnTo>
                <a:lnTo>
                  <a:pt x="59267" y="8466"/>
                </a:lnTo>
                <a:lnTo>
                  <a:pt x="76200" y="0"/>
                </a:lnTo>
                <a:lnTo>
                  <a:pt x="101601" y="0"/>
                </a:lnTo>
                <a:lnTo>
                  <a:pt x="127001" y="0"/>
                </a:lnTo>
                <a:lnTo>
                  <a:pt x="143934" y="0"/>
                </a:lnTo>
                <a:lnTo>
                  <a:pt x="160868" y="0"/>
                </a:lnTo>
                <a:lnTo>
                  <a:pt x="186267" y="0"/>
                </a:lnTo>
                <a:lnTo>
                  <a:pt x="203201" y="0"/>
                </a:lnTo>
                <a:lnTo>
                  <a:pt x="220134" y="0"/>
                </a:lnTo>
                <a:lnTo>
                  <a:pt x="228600" y="0"/>
                </a:lnTo>
                <a:lnTo>
                  <a:pt x="237068" y="0"/>
                </a:lnTo>
                <a:lnTo>
                  <a:pt x="245534"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lnTo>
                  <a:pt x="254001"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9" name="Freeform 1138"/>
          <p:cNvSpPr/>
          <p:nvPr/>
        </p:nvSpPr>
        <p:spPr>
          <a:xfrm>
            <a:off x="7636933" y="4157133"/>
            <a:ext cx="237068" cy="262468"/>
          </a:xfrm>
          <a:custGeom>
            <a:avLst/>
            <a:gdLst/>
            <a:ahLst/>
            <a:cxnLst/>
            <a:rect l="0" t="0" r="0" b="0"/>
            <a:pathLst>
              <a:path w="237068" h="262468">
                <a:moveTo>
                  <a:pt x="101601" y="25400"/>
                </a:moveTo>
                <a:lnTo>
                  <a:pt x="101601" y="16934"/>
                </a:lnTo>
                <a:lnTo>
                  <a:pt x="101601" y="16934"/>
                </a:lnTo>
                <a:lnTo>
                  <a:pt x="110067" y="16934"/>
                </a:lnTo>
                <a:lnTo>
                  <a:pt x="110067" y="16934"/>
                </a:lnTo>
                <a:lnTo>
                  <a:pt x="118534" y="8467"/>
                </a:lnTo>
                <a:lnTo>
                  <a:pt x="127000" y="8467"/>
                </a:lnTo>
                <a:lnTo>
                  <a:pt x="135467" y="0"/>
                </a:lnTo>
                <a:lnTo>
                  <a:pt x="143934" y="0"/>
                </a:lnTo>
                <a:lnTo>
                  <a:pt x="160867" y="0"/>
                </a:lnTo>
                <a:lnTo>
                  <a:pt x="169333" y="0"/>
                </a:lnTo>
                <a:lnTo>
                  <a:pt x="186267" y="8467"/>
                </a:lnTo>
                <a:lnTo>
                  <a:pt x="194734" y="16934"/>
                </a:lnTo>
                <a:lnTo>
                  <a:pt x="203200" y="25400"/>
                </a:lnTo>
                <a:lnTo>
                  <a:pt x="211667" y="42334"/>
                </a:lnTo>
                <a:lnTo>
                  <a:pt x="211667" y="50800"/>
                </a:lnTo>
                <a:lnTo>
                  <a:pt x="211667" y="76200"/>
                </a:lnTo>
                <a:lnTo>
                  <a:pt x="203200" y="93134"/>
                </a:lnTo>
                <a:lnTo>
                  <a:pt x="186267" y="110067"/>
                </a:lnTo>
                <a:lnTo>
                  <a:pt x="177801" y="127000"/>
                </a:lnTo>
                <a:lnTo>
                  <a:pt x="160867" y="152400"/>
                </a:lnTo>
                <a:lnTo>
                  <a:pt x="143934" y="169334"/>
                </a:lnTo>
                <a:lnTo>
                  <a:pt x="127000" y="186267"/>
                </a:lnTo>
                <a:lnTo>
                  <a:pt x="110067" y="203200"/>
                </a:lnTo>
                <a:lnTo>
                  <a:pt x="93133" y="211667"/>
                </a:lnTo>
                <a:lnTo>
                  <a:pt x="76200" y="220134"/>
                </a:lnTo>
                <a:lnTo>
                  <a:pt x="59267" y="220134"/>
                </a:lnTo>
                <a:lnTo>
                  <a:pt x="42334" y="220134"/>
                </a:lnTo>
                <a:lnTo>
                  <a:pt x="25401" y="220134"/>
                </a:lnTo>
                <a:lnTo>
                  <a:pt x="16933" y="220134"/>
                </a:lnTo>
                <a:lnTo>
                  <a:pt x="8467" y="211667"/>
                </a:lnTo>
                <a:lnTo>
                  <a:pt x="0" y="211667"/>
                </a:lnTo>
                <a:lnTo>
                  <a:pt x="0" y="203200"/>
                </a:lnTo>
                <a:lnTo>
                  <a:pt x="0" y="203200"/>
                </a:lnTo>
                <a:lnTo>
                  <a:pt x="0" y="194734"/>
                </a:lnTo>
                <a:lnTo>
                  <a:pt x="8467" y="186267"/>
                </a:lnTo>
                <a:lnTo>
                  <a:pt x="16933" y="169334"/>
                </a:lnTo>
                <a:lnTo>
                  <a:pt x="25401" y="152400"/>
                </a:lnTo>
                <a:lnTo>
                  <a:pt x="42334" y="143934"/>
                </a:lnTo>
                <a:lnTo>
                  <a:pt x="59267" y="127000"/>
                </a:lnTo>
                <a:lnTo>
                  <a:pt x="76200" y="127000"/>
                </a:lnTo>
                <a:lnTo>
                  <a:pt x="93133" y="127000"/>
                </a:lnTo>
                <a:lnTo>
                  <a:pt x="110067" y="127000"/>
                </a:lnTo>
                <a:lnTo>
                  <a:pt x="118534" y="135467"/>
                </a:lnTo>
                <a:lnTo>
                  <a:pt x="135467" y="143934"/>
                </a:lnTo>
                <a:lnTo>
                  <a:pt x="152400" y="160867"/>
                </a:lnTo>
                <a:lnTo>
                  <a:pt x="160867" y="169334"/>
                </a:lnTo>
                <a:lnTo>
                  <a:pt x="169333" y="186267"/>
                </a:lnTo>
                <a:lnTo>
                  <a:pt x="177801" y="194734"/>
                </a:lnTo>
                <a:lnTo>
                  <a:pt x="186267" y="211667"/>
                </a:lnTo>
                <a:lnTo>
                  <a:pt x="203200" y="228600"/>
                </a:lnTo>
                <a:lnTo>
                  <a:pt x="211667" y="237067"/>
                </a:lnTo>
                <a:lnTo>
                  <a:pt x="211667" y="254000"/>
                </a:lnTo>
                <a:lnTo>
                  <a:pt x="220134" y="254000"/>
                </a:lnTo>
                <a:lnTo>
                  <a:pt x="228600" y="262467"/>
                </a:lnTo>
                <a:lnTo>
                  <a:pt x="237067" y="262467"/>
                </a:lnTo>
                <a:lnTo>
                  <a:pt x="237067" y="262467"/>
                </a:lnTo>
                <a:lnTo>
                  <a:pt x="237067" y="254000"/>
                </a:lnTo>
                <a:lnTo>
                  <a:pt x="237067"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0" name="Freeform 1139"/>
          <p:cNvSpPr/>
          <p:nvPr/>
        </p:nvSpPr>
        <p:spPr>
          <a:xfrm>
            <a:off x="7924800" y="4131733"/>
            <a:ext cx="25401" cy="270935"/>
          </a:xfrm>
          <a:custGeom>
            <a:avLst/>
            <a:gdLst/>
            <a:ahLst/>
            <a:cxnLst/>
            <a:rect l="0" t="0" r="0" b="0"/>
            <a:pathLst>
              <a:path w="25401" h="270935">
                <a:moveTo>
                  <a:pt x="0" y="0"/>
                </a:moveTo>
                <a:lnTo>
                  <a:pt x="0" y="0"/>
                </a:lnTo>
                <a:lnTo>
                  <a:pt x="8467" y="8467"/>
                </a:lnTo>
                <a:lnTo>
                  <a:pt x="8467" y="8467"/>
                </a:lnTo>
                <a:lnTo>
                  <a:pt x="8467" y="8467"/>
                </a:lnTo>
                <a:lnTo>
                  <a:pt x="8467" y="16934"/>
                </a:lnTo>
                <a:lnTo>
                  <a:pt x="16933" y="33867"/>
                </a:lnTo>
                <a:lnTo>
                  <a:pt x="16933" y="50800"/>
                </a:lnTo>
                <a:lnTo>
                  <a:pt x="16933" y="67734"/>
                </a:lnTo>
                <a:lnTo>
                  <a:pt x="16933" y="93134"/>
                </a:lnTo>
                <a:lnTo>
                  <a:pt x="16933" y="118534"/>
                </a:lnTo>
                <a:lnTo>
                  <a:pt x="16933" y="143934"/>
                </a:lnTo>
                <a:lnTo>
                  <a:pt x="16933" y="169334"/>
                </a:lnTo>
                <a:lnTo>
                  <a:pt x="16933" y="194734"/>
                </a:lnTo>
                <a:lnTo>
                  <a:pt x="16933" y="211667"/>
                </a:lnTo>
                <a:lnTo>
                  <a:pt x="16933" y="237067"/>
                </a:lnTo>
                <a:lnTo>
                  <a:pt x="16933" y="245534"/>
                </a:lnTo>
                <a:lnTo>
                  <a:pt x="16933" y="262467"/>
                </a:lnTo>
                <a:lnTo>
                  <a:pt x="16933" y="270934"/>
                </a:lnTo>
                <a:lnTo>
                  <a:pt x="16933" y="270934"/>
                </a:lnTo>
                <a:lnTo>
                  <a:pt x="25400" y="270934"/>
                </a:lnTo>
                <a:lnTo>
                  <a:pt x="25400" y="270934"/>
                </a:lnTo>
                <a:lnTo>
                  <a:pt x="25400" y="270934"/>
                </a:lnTo>
                <a:lnTo>
                  <a:pt x="25400" y="270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1" name="Freeform 1140"/>
          <p:cNvSpPr/>
          <p:nvPr/>
        </p:nvSpPr>
        <p:spPr>
          <a:xfrm>
            <a:off x="7984067" y="4131733"/>
            <a:ext cx="135468" cy="270935"/>
          </a:xfrm>
          <a:custGeom>
            <a:avLst/>
            <a:gdLst/>
            <a:ahLst/>
            <a:cxnLst/>
            <a:rect l="0" t="0" r="0" b="0"/>
            <a:pathLst>
              <a:path w="135468" h="270935">
                <a:moveTo>
                  <a:pt x="110066" y="76200"/>
                </a:moveTo>
                <a:lnTo>
                  <a:pt x="110066" y="76200"/>
                </a:lnTo>
                <a:lnTo>
                  <a:pt x="118533" y="76200"/>
                </a:lnTo>
                <a:lnTo>
                  <a:pt x="126999" y="67734"/>
                </a:lnTo>
                <a:lnTo>
                  <a:pt x="126999" y="59267"/>
                </a:lnTo>
                <a:lnTo>
                  <a:pt x="126999" y="50800"/>
                </a:lnTo>
                <a:lnTo>
                  <a:pt x="135467" y="42334"/>
                </a:lnTo>
                <a:lnTo>
                  <a:pt x="135467" y="33867"/>
                </a:lnTo>
                <a:lnTo>
                  <a:pt x="126999" y="33867"/>
                </a:lnTo>
                <a:lnTo>
                  <a:pt x="126999" y="25400"/>
                </a:lnTo>
                <a:lnTo>
                  <a:pt x="110066" y="16934"/>
                </a:lnTo>
                <a:lnTo>
                  <a:pt x="101600" y="16934"/>
                </a:lnTo>
                <a:lnTo>
                  <a:pt x="84666" y="8467"/>
                </a:lnTo>
                <a:lnTo>
                  <a:pt x="76200" y="0"/>
                </a:lnTo>
                <a:lnTo>
                  <a:pt x="59267" y="0"/>
                </a:lnTo>
                <a:lnTo>
                  <a:pt x="42333" y="0"/>
                </a:lnTo>
                <a:lnTo>
                  <a:pt x="25400" y="0"/>
                </a:lnTo>
                <a:lnTo>
                  <a:pt x="16933" y="0"/>
                </a:lnTo>
                <a:lnTo>
                  <a:pt x="8466" y="8467"/>
                </a:lnTo>
                <a:lnTo>
                  <a:pt x="0" y="8467"/>
                </a:lnTo>
                <a:lnTo>
                  <a:pt x="0" y="16934"/>
                </a:lnTo>
                <a:lnTo>
                  <a:pt x="0" y="25400"/>
                </a:lnTo>
                <a:lnTo>
                  <a:pt x="0" y="33867"/>
                </a:lnTo>
                <a:lnTo>
                  <a:pt x="8466" y="42334"/>
                </a:lnTo>
                <a:lnTo>
                  <a:pt x="16933" y="50800"/>
                </a:lnTo>
                <a:lnTo>
                  <a:pt x="33866" y="59267"/>
                </a:lnTo>
                <a:lnTo>
                  <a:pt x="42333" y="76200"/>
                </a:lnTo>
                <a:lnTo>
                  <a:pt x="59267" y="84667"/>
                </a:lnTo>
                <a:lnTo>
                  <a:pt x="76200" y="101600"/>
                </a:lnTo>
                <a:lnTo>
                  <a:pt x="84666" y="110067"/>
                </a:lnTo>
                <a:lnTo>
                  <a:pt x="101600" y="127000"/>
                </a:lnTo>
                <a:lnTo>
                  <a:pt x="110066" y="143934"/>
                </a:lnTo>
                <a:lnTo>
                  <a:pt x="118533" y="160867"/>
                </a:lnTo>
                <a:lnTo>
                  <a:pt x="126999" y="177800"/>
                </a:lnTo>
                <a:lnTo>
                  <a:pt x="126999" y="203200"/>
                </a:lnTo>
                <a:lnTo>
                  <a:pt x="126999" y="211667"/>
                </a:lnTo>
                <a:lnTo>
                  <a:pt x="118533" y="228600"/>
                </a:lnTo>
                <a:lnTo>
                  <a:pt x="110066" y="245534"/>
                </a:lnTo>
                <a:lnTo>
                  <a:pt x="101600" y="254000"/>
                </a:lnTo>
                <a:lnTo>
                  <a:pt x="93133" y="262467"/>
                </a:lnTo>
                <a:lnTo>
                  <a:pt x="84666" y="270934"/>
                </a:lnTo>
                <a:lnTo>
                  <a:pt x="76200" y="270934"/>
                </a:lnTo>
                <a:lnTo>
                  <a:pt x="67733" y="270934"/>
                </a:lnTo>
                <a:lnTo>
                  <a:pt x="59267" y="262467"/>
                </a:lnTo>
                <a:lnTo>
                  <a:pt x="50799" y="254000"/>
                </a:lnTo>
                <a:lnTo>
                  <a:pt x="50799" y="245534"/>
                </a:lnTo>
                <a:lnTo>
                  <a:pt x="42333" y="237067"/>
                </a:lnTo>
                <a:lnTo>
                  <a:pt x="42333" y="220134"/>
                </a:lnTo>
                <a:lnTo>
                  <a:pt x="42333" y="211667"/>
                </a:lnTo>
                <a:lnTo>
                  <a:pt x="42333" y="194734"/>
                </a:lnTo>
                <a:lnTo>
                  <a:pt x="50799" y="177800"/>
                </a:lnTo>
                <a:lnTo>
                  <a:pt x="59267" y="160867"/>
                </a:lnTo>
                <a:lnTo>
                  <a:pt x="76200" y="135467"/>
                </a:lnTo>
                <a:lnTo>
                  <a:pt x="84666" y="118534"/>
                </a:lnTo>
                <a:lnTo>
                  <a:pt x="93133" y="101600"/>
                </a:lnTo>
                <a:lnTo>
                  <a:pt x="101600" y="93134"/>
                </a:lnTo>
                <a:lnTo>
                  <a:pt x="110066" y="76200"/>
                </a:lnTo>
                <a:lnTo>
                  <a:pt x="118533" y="76200"/>
                </a:lnTo>
                <a:lnTo>
                  <a:pt x="126999" y="67734"/>
                </a:lnTo>
                <a:lnTo>
                  <a:pt x="126999" y="59267"/>
                </a:lnTo>
                <a:lnTo>
                  <a:pt x="126999" y="59267"/>
                </a:lnTo>
                <a:lnTo>
                  <a:pt x="135467" y="59267"/>
                </a:lnTo>
                <a:lnTo>
                  <a:pt x="135467" y="59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2" name="Freeform 1141"/>
          <p:cNvSpPr/>
          <p:nvPr/>
        </p:nvSpPr>
        <p:spPr>
          <a:xfrm>
            <a:off x="8195734" y="4106333"/>
            <a:ext cx="143933" cy="330201"/>
          </a:xfrm>
          <a:custGeom>
            <a:avLst/>
            <a:gdLst/>
            <a:ahLst/>
            <a:cxnLst/>
            <a:rect l="0" t="0" r="0" b="0"/>
            <a:pathLst>
              <a:path w="143933" h="330201">
                <a:moveTo>
                  <a:pt x="42333" y="50800"/>
                </a:moveTo>
                <a:lnTo>
                  <a:pt x="33866" y="50800"/>
                </a:lnTo>
                <a:lnTo>
                  <a:pt x="33866" y="42334"/>
                </a:lnTo>
                <a:lnTo>
                  <a:pt x="33866" y="42334"/>
                </a:lnTo>
                <a:lnTo>
                  <a:pt x="33866" y="42334"/>
                </a:lnTo>
                <a:lnTo>
                  <a:pt x="25399" y="42334"/>
                </a:lnTo>
                <a:lnTo>
                  <a:pt x="25399" y="42334"/>
                </a:lnTo>
                <a:lnTo>
                  <a:pt x="16933" y="42334"/>
                </a:lnTo>
                <a:lnTo>
                  <a:pt x="16933" y="42334"/>
                </a:lnTo>
                <a:lnTo>
                  <a:pt x="8466" y="50800"/>
                </a:lnTo>
                <a:lnTo>
                  <a:pt x="8466" y="59267"/>
                </a:lnTo>
                <a:lnTo>
                  <a:pt x="8466" y="67734"/>
                </a:lnTo>
                <a:lnTo>
                  <a:pt x="8466" y="76200"/>
                </a:lnTo>
                <a:lnTo>
                  <a:pt x="16933" y="93134"/>
                </a:lnTo>
                <a:lnTo>
                  <a:pt x="25399" y="110067"/>
                </a:lnTo>
                <a:lnTo>
                  <a:pt x="25399" y="127000"/>
                </a:lnTo>
                <a:lnTo>
                  <a:pt x="33866" y="143934"/>
                </a:lnTo>
                <a:lnTo>
                  <a:pt x="50799" y="169334"/>
                </a:lnTo>
                <a:lnTo>
                  <a:pt x="59266" y="194734"/>
                </a:lnTo>
                <a:lnTo>
                  <a:pt x="67732" y="211667"/>
                </a:lnTo>
                <a:lnTo>
                  <a:pt x="76200" y="237067"/>
                </a:lnTo>
                <a:lnTo>
                  <a:pt x="76200" y="254000"/>
                </a:lnTo>
                <a:lnTo>
                  <a:pt x="84666" y="270934"/>
                </a:lnTo>
                <a:lnTo>
                  <a:pt x="84666" y="287867"/>
                </a:lnTo>
                <a:lnTo>
                  <a:pt x="76200" y="304800"/>
                </a:lnTo>
                <a:lnTo>
                  <a:pt x="76200" y="313267"/>
                </a:lnTo>
                <a:lnTo>
                  <a:pt x="67732" y="321734"/>
                </a:lnTo>
                <a:lnTo>
                  <a:pt x="59266" y="330200"/>
                </a:lnTo>
                <a:lnTo>
                  <a:pt x="50799" y="330200"/>
                </a:lnTo>
                <a:lnTo>
                  <a:pt x="42333" y="330200"/>
                </a:lnTo>
                <a:lnTo>
                  <a:pt x="33866" y="321734"/>
                </a:lnTo>
                <a:lnTo>
                  <a:pt x="33866" y="321734"/>
                </a:lnTo>
                <a:lnTo>
                  <a:pt x="25399" y="313267"/>
                </a:lnTo>
                <a:lnTo>
                  <a:pt x="16933" y="304800"/>
                </a:lnTo>
                <a:lnTo>
                  <a:pt x="8466" y="296334"/>
                </a:lnTo>
                <a:lnTo>
                  <a:pt x="8466" y="287867"/>
                </a:lnTo>
                <a:lnTo>
                  <a:pt x="0" y="270934"/>
                </a:lnTo>
                <a:lnTo>
                  <a:pt x="8466" y="262467"/>
                </a:lnTo>
                <a:lnTo>
                  <a:pt x="8466" y="245534"/>
                </a:lnTo>
                <a:lnTo>
                  <a:pt x="16933" y="237067"/>
                </a:lnTo>
                <a:lnTo>
                  <a:pt x="25399" y="220134"/>
                </a:lnTo>
                <a:lnTo>
                  <a:pt x="33866" y="211667"/>
                </a:lnTo>
                <a:lnTo>
                  <a:pt x="42333" y="194734"/>
                </a:lnTo>
                <a:lnTo>
                  <a:pt x="59266" y="186267"/>
                </a:lnTo>
                <a:lnTo>
                  <a:pt x="67732" y="177800"/>
                </a:lnTo>
                <a:lnTo>
                  <a:pt x="84666" y="160867"/>
                </a:lnTo>
                <a:lnTo>
                  <a:pt x="101599" y="152400"/>
                </a:lnTo>
                <a:lnTo>
                  <a:pt x="110066" y="143934"/>
                </a:lnTo>
                <a:lnTo>
                  <a:pt x="118533" y="127000"/>
                </a:lnTo>
                <a:lnTo>
                  <a:pt x="135466" y="118534"/>
                </a:lnTo>
                <a:lnTo>
                  <a:pt x="135466" y="101600"/>
                </a:lnTo>
                <a:lnTo>
                  <a:pt x="143932" y="84667"/>
                </a:lnTo>
                <a:lnTo>
                  <a:pt x="143932" y="76200"/>
                </a:lnTo>
                <a:lnTo>
                  <a:pt x="143932" y="59267"/>
                </a:lnTo>
                <a:lnTo>
                  <a:pt x="135466" y="50800"/>
                </a:lnTo>
                <a:lnTo>
                  <a:pt x="126999" y="42334"/>
                </a:lnTo>
                <a:lnTo>
                  <a:pt x="118533" y="33867"/>
                </a:lnTo>
                <a:lnTo>
                  <a:pt x="101599" y="25400"/>
                </a:lnTo>
                <a:lnTo>
                  <a:pt x="84666" y="16934"/>
                </a:lnTo>
                <a:lnTo>
                  <a:pt x="67732" y="8467"/>
                </a:lnTo>
                <a:lnTo>
                  <a:pt x="50799" y="8467"/>
                </a:lnTo>
                <a:lnTo>
                  <a:pt x="42333" y="0"/>
                </a:lnTo>
                <a:lnTo>
                  <a:pt x="25399" y="8467"/>
                </a:lnTo>
                <a:lnTo>
                  <a:pt x="25399" y="8467"/>
                </a:lnTo>
                <a:lnTo>
                  <a:pt x="16933" y="8467"/>
                </a:lnTo>
                <a:lnTo>
                  <a:pt x="16933"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3" name="Freeform 1142"/>
          <p:cNvSpPr/>
          <p:nvPr/>
        </p:nvSpPr>
        <p:spPr>
          <a:xfrm>
            <a:off x="6206067" y="4953000"/>
            <a:ext cx="279401" cy="347134"/>
          </a:xfrm>
          <a:custGeom>
            <a:avLst/>
            <a:gdLst/>
            <a:ahLst/>
            <a:cxnLst/>
            <a:rect l="0" t="0" r="0" b="0"/>
            <a:pathLst>
              <a:path w="279401" h="347134">
                <a:moveTo>
                  <a:pt x="16933" y="67733"/>
                </a:moveTo>
                <a:lnTo>
                  <a:pt x="16933" y="67733"/>
                </a:lnTo>
                <a:lnTo>
                  <a:pt x="8466" y="76200"/>
                </a:lnTo>
                <a:lnTo>
                  <a:pt x="8466" y="76200"/>
                </a:lnTo>
                <a:lnTo>
                  <a:pt x="0" y="76200"/>
                </a:lnTo>
                <a:lnTo>
                  <a:pt x="0" y="76200"/>
                </a:lnTo>
                <a:lnTo>
                  <a:pt x="0" y="67733"/>
                </a:lnTo>
                <a:lnTo>
                  <a:pt x="0" y="67733"/>
                </a:lnTo>
                <a:lnTo>
                  <a:pt x="8466" y="67733"/>
                </a:lnTo>
                <a:lnTo>
                  <a:pt x="8466" y="59267"/>
                </a:lnTo>
                <a:lnTo>
                  <a:pt x="16933" y="50800"/>
                </a:lnTo>
                <a:lnTo>
                  <a:pt x="25400" y="42333"/>
                </a:lnTo>
                <a:lnTo>
                  <a:pt x="42333" y="25400"/>
                </a:lnTo>
                <a:lnTo>
                  <a:pt x="59266" y="16933"/>
                </a:lnTo>
                <a:lnTo>
                  <a:pt x="76200" y="8467"/>
                </a:lnTo>
                <a:lnTo>
                  <a:pt x="93133" y="8467"/>
                </a:lnTo>
                <a:lnTo>
                  <a:pt x="118533" y="0"/>
                </a:lnTo>
                <a:lnTo>
                  <a:pt x="135466" y="0"/>
                </a:lnTo>
                <a:lnTo>
                  <a:pt x="143933" y="8467"/>
                </a:lnTo>
                <a:lnTo>
                  <a:pt x="160866" y="8467"/>
                </a:lnTo>
                <a:lnTo>
                  <a:pt x="169333" y="16933"/>
                </a:lnTo>
                <a:lnTo>
                  <a:pt x="177800" y="25400"/>
                </a:lnTo>
                <a:lnTo>
                  <a:pt x="177800" y="33867"/>
                </a:lnTo>
                <a:lnTo>
                  <a:pt x="177800" y="50800"/>
                </a:lnTo>
                <a:lnTo>
                  <a:pt x="177800" y="67733"/>
                </a:lnTo>
                <a:lnTo>
                  <a:pt x="169333" y="76200"/>
                </a:lnTo>
                <a:lnTo>
                  <a:pt x="160866" y="93133"/>
                </a:lnTo>
                <a:lnTo>
                  <a:pt x="152400" y="101600"/>
                </a:lnTo>
                <a:lnTo>
                  <a:pt x="143933" y="110067"/>
                </a:lnTo>
                <a:lnTo>
                  <a:pt x="135466" y="118533"/>
                </a:lnTo>
                <a:lnTo>
                  <a:pt x="127000" y="118533"/>
                </a:lnTo>
                <a:lnTo>
                  <a:pt x="127000" y="118533"/>
                </a:lnTo>
                <a:lnTo>
                  <a:pt x="118533" y="118533"/>
                </a:lnTo>
                <a:lnTo>
                  <a:pt x="118533" y="118533"/>
                </a:lnTo>
                <a:lnTo>
                  <a:pt x="127000" y="118533"/>
                </a:lnTo>
                <a:lnTo>
                  <a:pt x="127000" y="118533"/>
                </a:lnTo>
                <a:lnTo>
                  <a:pt x="135466" y="118533"/>
                </a:lnTo>
                <a:lnTo>
                  <a:pt x="143933" y="118533"/>
                </a:lnTo>
                <a:lnTo>
                  <a:pt x="160866" y="118533"/>
                </a:lnTo>
                <a:lnTo>
                  <a:pt x="177800" y="118533"/>
                </a:lnTo>
                <a:lnTo>
                  <a:pt x="194733" y="118533"/>
                </a:lnTo>
                <a:lnTo>
                  <a:pt x="211666" y="127000"/>
                </a:lnTo>
                <a:lnTo>
                  <a:pt x="228600" y="135467"/>
                </a:lnTo>
                <a:lnTo>
                  <a:pt x="245533" y="152400"/>
                </a:lnTo>
                <a:lnTo>
                  <a:pt x="254000" y="160867"/>
                </a:lnTo>
                <a:lnTo>
                  <a:pt x="270933" y="186267"/>
                </a:lnTo>
                <a:lnTo>
                  <a:pt x="270933" y="203200"/>
                </a:lnTo>
                <a:lnTo>
                  <a:pt x="279400" y="220133"/>
                </a:lnTo>
                <a:lnTo>
                  <a:pt x="279400" y="245533"/>
                </a:lnTo>
                <a:lnTo>
                  <a:pt x="270933" y="262467"/>
                </a:lnTo>
                <a:lnTo>
                  <a:pt x="262466" y="279400"/>
                </a:lnTo>
                <a:lnTo>
                  <a:pt x="245533" y="296333"/>
                </a:lnTo>
                <a:lnTo>
                  <a:pt x="237066" y="313267"/>
                </a:lnTo>
                <a:lnTo>
                  <a:pt x="220133" y="330200"/>
                </a:lnTo>
                <a:lnTo>
                  <a:pt x="203200" y="338667"/>
                </a:lnTo>
                <a:lnTo>
                  <a:pt x="186266" y="338667"/>
                </a:lnTo>
                <a:lnTo>
                  <a:pt x="169333" y="347133"/>
                </a:lnTo>
                <a:lnTo>
                  <a:pt x="152400" y="347133"/>
                </a:lnTo>
                <a:lnTo>
                  <a:pt x="143933" y="347133"/>
                </a:lnTo>
                <a:lnTo>
                  <a:pt x="127000" y="347133"/>
                </a:lnTo>
                <a:lnTo>
                  <a:pt x="118533" y="338667"/>
                </a:lnTo>
                <a:lnTo>
                  <a:pt x="118533" y="330200"/>
                </a:lnTo>
                <a:lnTo>
                  <a:pt x="110066" y="313267"/>
                </a:lnTo>
                <a:lnTo>
                  <a:pt x="110066" y="304800"/>
                </a:lnTo>
                <a:lnTo>
                  <a:pt x="110066" y="304800"/>
                </a:lnTo>
                <a:lnTo>
                  <a:pt x="110066" y="287867"/>
                </a:lnTo>
                <a:lnTo>
                  <a:pt x="110066" y="287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4" name="Freeform 1143"/>
          <p:cNvSpPr/>
          <p:nvPr/>
        </p:nvSpPr>
        <p:spPr>
          <a:xfrm>
            <a:off x="6544733" y="5020733"/>
            <a:ext cx="177801" cy="279401"/>
          </a:xfrm>
          <a:custGeom>
            <a:avLst/>
            <a:gdLst/>
            <a:ahLst/>
            <a:cxnLst/>
            <a:rect l="0" t="0" r="0" b="0"/>
            <a:pathLst>
              <a:path w="177801" h="279401">
                <a:moveTo>
                  <a:pt x="0" y="0"/>
                </a:moveTo>
                <a:lnTo>
                  <a:pt x="8467" y="0"/>
                </a:lnTo>
                <a:lnTo>
                  <a:pt x="8467" y="0"/>
                </a:lnTo>
                <a:lnTo>
                  <a:pt x="16934" y="0"/>
                </a:lnTo>
                <a:lnTo>
                  <a:pt x="25400" y="0"/>
                </a:lnTo>
                <a:lnTo>
                  <a:pt x="33867" y="8467"/>
                </a:lnTo>
                <a:lnTo>
                  <a:pt x="42333" y="8467"/>
                </a:lnTo>
                <a:lnTo>
                  <a:pt x="59267" y="16934"/>
                </a:lnTo>
                <a:lnTo>
                  <a:pt x="67734" y="25400"/>
                </a:lnTo>
                <a:lnTo>
                  <a:pt x="84667" y="33867"/>
                </a:lnTo>
                <a:lnTo>
                  <a:pt x="101600" y="50800"/>
                </a:lnTo>
                <a:lnTo>
                  <a:pt x="110067" y="67734"/>
                </a:lnTo>
                <a:lnTo>
                  <a:pt x="110067" y="84667"/>
                </a:lnTo>
                <a:lnTo>
                  <a:pt x="118533" y="110067"/>
                </a:lnTo>
                <a:lnTo>
                  <a:pt x="118533" y="127000"/>
                </a:lnTo>
                <a:lnTo>
                  <a:pt x="118533" y="152400"/>
                </a:lnTo>
                <a:lnTo>
                  <a:pt x="118533" y="177800"/>
                </a:lnTo>
                <a:lnTo>
                  <a:pt x="118533" y="203200"/>
                </a:lnTo>
                <a:lnTo>
                  <a:pt x="110067" y="220134"/>
                </a:lnTo>
                <a:lnTo>
                  <a:pt x="101600" y="237067"/>
                </a:lnTo>
                <a:lnTo>
                  <a:pt x="93134" y="254000"/>
                </a:lnTo>
                <a:lnTo>
                  <a:pt x="84667" y="262467"/>
                </a:lnTo>
                <a:lnTo>
                  <a:pt x="76200" y="270934"/>
                </a:lnTo>
                <a:lnTo>
                  <a:pt x="59267" y="279400"/>
                </a:lnTo>
                <a:lnTo>
                  <a:pt x="50801" y="279400"/>
                </a:lnTo>
                <a:lnTo>
                  <a:pt x="42333" y="279400"/>
                </a:lnTo>
                <a:lnTo>
                  <a:pt x="25400" y="270934"/>
                </a:lnTo>
                <a:lnTo>
                  <a:pt x="16934" y="270934"/>
                </a:lnTo>
                <a:lnTo>
                  <a:pt x="8467" y="262467"/>
                </a:lnTo>
                <a:lnTo>
                  <a:pt x="8467" y="254000"/>
                </a:lnTo>
                <a:lnTo>
                  <a:pt x="0" y="237067"/>
                </a:lnTo>
                <a:lnTo>
                  <a:pt x="0" y="228600"/>
                </a:lnTo>
                <a:lnTo>
                  <a:pt x="0" y="220134"/>
                </a:lnTo>
                <a:lnTo>
                  <a:pt x="8467" y="203200"/>
                </a:lnTo>
                <a:lnTo>
                  <a:pt x="16934" y="194734"/>
                </a:lnTo>
                <a:lnTo>
                  <a:pt x="25400" y="186267"/>
                </a:lnTo>
                <a:lnTo>
                  <a:pt x="33867" y="177800"/>
                </a:lnTo>
                <a:lnTo>
                  <a:pt x="42333" y="169334"/>
                </a:lnTo>
                <a:lnTo>
                  <a:pt x="59267" y="169334"/>
                </a:lnTo>
                <a:lnTo>
                  <a:pt x="67734" y="169334"/>
                </a:lnTo>
                <a:lnTo>
                  <a:pt x="84667" y="160867"/>
                </a:lnTo>
                <a:lnTo>
                  <a:pt x="93134" y="169334"/>
                </a:lnTo>
                <a:lnTo>
                  <a:pt x="110067" y="169334"/>
                </a:lnTo>
                <a:lnTo>
                  <a:pt x="118533" y="177800"/>
                </a:lnTo>
                <a:lnTo>
                  <a:pt x="127001" y="186267"/>
                </a:lnTo>
                <a:lnTo>
                  <a:pt x="135467" y="194734"/>
                </a:lnTo>
                <a:lnTo>
                  <a:pt x="143934" y="211667"/>
                </a:lnTo>
                <a:lnTo>
                  <a:pt x="152400" y="220134"/>
                </a:lnTo>
                <a:lnTo>
                  <a:pt x="160867" y="237067"/>
                </a:lnTo>
                <a:lnTo>
                  <a:pt x="160867" y="245534"/>
                </a:lnTo>
                <a:lnTo>
                  <a:pt x="169334" y="254000"/>
                </a:lnTo>
                <a:lnTo>
                  <a:pt x="169334" y="262467"/>
                </a:lnTo>
                <a:lnTo>
                  <a:pt x="177800" y="254000"/>
                </a:lnTo>
                <a:lnTo>
                  <a:pt x="177800" y="254000"/>
                </a:lnTo>
                <a:lnTo>
                  <a:pt x="177800" y="254000"/>
                </a:lnTo>
                <a:lnTo>
                  <a:pt x="17780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5" name="Freeform 1144"/>
          <p:cNvSpPr/>
          <p:nvPr/>
        </p:nvSpPr>
        <p:spPr>
          <a:xfrm>
            <a:off x="6747934" y="5029200"/>
            <a:ext cx="160867" cy="160868"/>
          </a:xfrm>
          <a:custGeom>
            <a:avLst/>
            <a:gdLst/>
            <a:ahLst/>
            <a:cxnLst/>
            <a:rect l="0" t="0" r="0" b="0"/>
            <a:pathLst>
              <a:path w="160867" h="160868">
                <a:moveTo>
                  <a:pt x="16933" y="0"/>
                </a:moveTo>
                <a:lnTo>
                  <a:pt x="16933" y="0"/>
                </a:lnTo>
                <a:lnTo>
                  <a:pt x="16933" y="8467"/>
                </a:lnTo>
                <a:lnTo>
                  <a:pt x="16933" y="16933"/>
                </a:lnTo>
                <a:lnTo>
                  <a:pt x="8466" y="33867"/>
                </a:lnTo>
                <a:lnTo>
                  <a:pt x="8466" y="42333"/>
                </a:lnTo>
                <a:lnTo>
                  <a:pt x="8466" y="50800"/>
                </a:lnTo>
                <a:lnTo>
                  <a:pt x="0" y="59267"/>
                </a:lnTo>
                <a:lnTo>
                  <a:pt x="0" y="67733"/>
                </a:lnTo>
                <a:lnTo>
                  <a:pt x="0" y="84667"/>
                </a:lnTo>
                <a:lnTo>
                  <a:pt x="0" y="93133"/>
                </a:lnTo>
                <a:lnTo>
                  <a:pt x="8466" y="101600"/>
                </a:lnTo>
                <a:lnTo>
                  <a:pt x="16933" y="110067"/>
                </a:lnTo>
                <a:lnTo>
                  <a:pt x="25399" y="118533"/>
                </a:lnTo>
                <a:lnTo>
                  <a:pt x="42333" y="118533"/>
                </a:lnTo>
                <a:lnTo>
                  <a:pt x="59266" y="127000"/>
                </a:lnTo>
                <a:lnTo>
                  <a:pt x="76200" y="135467"/>
                </a:lnTo>
                <a:lnTo>
                  <a:pt x="93133" y="143933"/>
                </a:lnTo>
                <a:lnTo>
                  <a:pt x="110066" y="152400"/>
                </a:lnTo>
                <a:lnTo>
                  <a:pt x="118533" y="160867"/>
                </a:lnTo>
                <a:lnTo>
                  <a:pt x="135466" y="160867"/>
                </a:lnTo>
                <a:lnTo>
                  <a:pt x="143932" y="160867"/>
                </a:lnTo>
                <a:lnTo>
                  <a:pt x="152400" y="160867"/>
                </a:lnTo>
                <a:lnTo>
                  <a:pt x="152400" y="160867"/>
                </a:lnTo>
                <a:lnTo>
                  <a:pt x="160866" y="160867"/>
                </a:lnTo>
                <a:lnTo>
                  <a:pt x="160866" y="160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6" name="Freeform 1145"/>
          <p:cNvSpPr/>
          <p:nvPr/>
        </p:nvSpPr>
        <p:spPr>
          <a:xfrm>
            <a:off x="6832600" y="4978400"/>
            <a:ext cx="25401" cy="296334"/>
          </a:xfrm>
          <a:custGeom>
            <a:avLst/>
            <a:gdLst/>
            <a:ahLst/>
            <a:cxnLst/>
            <a:rect l="0" t="0" r="0" b="0"/>
            <a:pathLst>
              <a:path w="25401" h="296334">
                <a:moveTo>
                  <a:pt x="0" y="0"/>
                </a:moveTo>
                <a:lnTo>
                  <a:pt x="0" y="8467"/>
                </a:lnTo>
                <a:lnTo>
                  <a:pt x="0" y="8467"/>
                </a:lnTo>
                <a:lnTo>
                  <a:pt x="0" y="8467"/>
                </a:lnTo>
                <a:lnTo>
                  <a:pt x="0" y="16933"/>
                </a:lnTo>
                <a:lnTo>
                  <a:pt x="0" y="25400"/>
                </a:lnTo>
                <a:lnTo>
                  <a:pt x="0" y="33867"/>
                </a:lnTo>
                <a:lnTo>
                  <a:pt x="8467" y="50800"/>
                </a:lnTo>
                <a:lnTo>
                  <a:pt x="16933" y="67733"/>
                </a:lnTo>
                <a:lnTo>
                  <a:pt x="25400" y="93133"/>
                </a:lnTo>
                <a:lnTo>
                  <a:pt x="25400" y="118533"/>
                </a:lnTo>
                <a:lnTo>
                  <a:pt x="25400" y="152400"/>
                </a:lnTo>
                <a:lnTo>
                  <a:pt x="25400" y="177800"/>
                </a:lnTo>
                <a:lnTo>
                  <a:pt x="25400" y="203200"/>
                </a:lnTo>
                <a:lnTo>
                  <a:pt x="16933" y="228600"/>
                </a:lnTo>
                <a:lnTo>
                  <a:pt x="8467" y="245533"/>
                </a:lnTo>
                <a:lnTo>
                  <a:pt x="8467" y="262467"/>
                </a:lnTo>
                <a:lnTo>
                  <a:pt x="8467" y="279400"/>
                </a:lnTo>
                <a:lnTo>
                  <a:pt x="0" y="287867"/>
                </a:lnTo>
                <a:lnTo>
                  <a:pt x="0" y="296333"/>
                </a:lnTo>
                <a:lnTo>
                  <a:pt x="0" y="296333"/>
                </a:lnTo>
                <a:lnTo>
                  <a:pt x="0" y="296333"/>
                </a:lnTo>
                <a:lnTo>
                  <a:pt x="0" y="296333"/>
                </a:lnTo>
                <a:lnTo>
                  <a:pt x="8467" y="287867"/>
                </a:lnTo>
                <a:lnTo>
                  <a:pt x="8467" y="287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7" name="Freeform 1146"/>
          <p:cNvSpPr/>
          <p:nvPr/>
        </p:nvSpPr>
        <p:spPr>
          <a:xfrm>
            <a:off x="6934200" y="5037667"/>
            <a:ext cx="203201" cy="160867"/>
          </a:xfrm>
          <a:custGeom>
            <a:avLst/>
            <a:gdLst/>
            <a:ahLst/>
            <a:cxnLst/>
            <a:rect l="0" t="0" r="0" b="0"/>
            <a:pathLst>
              <a:path w="203201" h="160867">
                <a:moveTo>
                  <a:pt x="8467" y="0"/>
                </a:moveTo>
                <a:lnTo>
                  <a:pt x="8467" y="0"/>
                </a:lnTo>
                <a:lnTo>
                  <a:pt x="8467" y="0"/>
                </a:lnTo>
                <a:lnTo>
                  <a:pt x="8467" y="8466"/>
                </a:lnTo>
                <a:lnTo>
                  <a:pt x="8467" y="16933"/>
                </a:lnTo>
                <a:lnTo>
                  <a:pt x="8467" y="16933"/>
                </a:lnTo>
                <a:lnTo>
                  <a:pt x="8467" y="33866"/>
                </a:lnTo>
                <a:lnTo>
                  <a:pt x="0" y="42333"/>
                </a:lnTo>
                <a:lnTo>
                  <a:pt x="0" y="59266"/>
                </a:lnTo>
                <a:lnTo>
                  <a:pt x="0" y="67733"/>
                </a:lnTo>
                <a:lnTo>
                  <a:pt x="0" y="76200"/>
                </a:lnTo>
                <a:lnTo>
                  <a:pt x="0" y="84666"/>
                </a:lnTo>
                <a:lnTo>
                  <a:pt x="8467" y="93133"/>
                </a:lnTo>
                <a:lnTo>
                  <a:pt x="16933" y="93133"/>
                </a:lnTo>
                <a:lnTo>
                  <a:pt x="25400" y="101600"/>
                </a:lnTo>
                <a:lnTo>
                  <a:pt x="33866" y="101600"/>
                </a:lnTo>
                <a:lnTo>
                  <a:pt x="42334" y="110066"/>
                </a:lnTo>
                <a:lnTo>
                  <a:pt x="50800" y="110066"/>
                </a:lnTo>
                <a:lnTo>
                  <a:pt x="67733" y="118533"/>
                </a:lnTo>
                <a:lnTo>
                  <a:pt x="84667" y="127000"/>
                </a:lnTo>
                <a:lnTo>
                  <a:pt x="101600" y="127000"/>
                </a:lnTo>
                <a:lnTo>
                  <a:pt x="127000" y="135466"/>
                </a:lnTo>
                <a:lnTo>
                  <a:pt x="143933" y="143933"/>
                </a:lnTo>
                <a:lnTo>
                  <a:pt x="152400" y="152400"/>
                </a:lnTo>
                <a:lnTo>
                  <a:pt x="169333" y="160866"/>
                </a:lnTo>
                <a:lnTo>
                  <a:pt x="177800" y="160866"/>
                </a:lnTo>
                <a:lnTo>
                  <a:pt x="186266" y="160866"/>
                </a:lnTo>
                <a:lnTo>
                  <a:pt x="194734" y="160866"/>
                </a:lnTo>
                <a:lnTo>
                  <a:pt x="194734" y="160866"/>
                </a:lnTo>
                <a:lnTo>
                  <a:pt x="203200" y="152400"/>
                </a:lnTo>
                <a:lnTo>
                  <a:pt x="203200"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8" name="Freeform 1147"/>
          <p:cNvSpPr/>
          <p:nvPr/>
        </p:nvSpPr>
        <p:spPr>
          <a:xfrm>
            <a:off x="7069667" y="4986867"/>
            <a:ext cx="25401" cy="321734"/>
          </a:xfrm>
          <a:custGeom>
            <a:avLst/>
            <a:gdLst/>
            <a:ahLst/>
            <a:cxnLst/>
            <a:rect l="0" t="0" r="0" b="0"/>
            <a:pathLst>
              <a:path w="25401" h="321734">
                <a:moveTo>
                  <a:pt x="25400" y="0"/>
                </a:moveTo>
                <a:lnTo>
                  <a:pt x="25400" y="8466"/>
                </a:lnTo>
                <a:lnTo>
                  <a:pt x="25400" y="8466"/>
                </a:lnTo>
                <a:lnTo>
                  <a:pt x="16933" y="16933"/>
                </a:lnTo>
                <a:lnTo>
                  <a:pt x="16933" y="25400"/>
                </a:lnTo>
                <a:lnTo>
                  <a:pt x="16933" y="33866"/>
                </a:lnTo>
                <a:lnTo>
                  <a:pt x="16933" y="59266"/>
                </a:lnTo>
                <a:lnTo>
                  <a:pt x="16933" y="76200"/>
                </a:lnTo>
                <a:lnTo>
                  <a:pt x="8466" y="110066"/>
                </a:lnTo>
                <a:lnTo>
                  <a:pt x="8466" y="143933"/>
                </a:lnTo>
                <a:lnTo>
                  <a:pt x="8466" y="169333"/>
                </a:lnTo>
                <a:lnTo>
                  <a:pt x="8466" y="203200"/>
                </a:lnTo>
                <a:lnTo>
                  <a:pt x="8466" y="237066"/>
                </a:lnTo>
                <a:lnTo>
                  <a:pt x="0" y="270933"/>
                </a:lnTo>
                <a:lnTo>
                  <a:pt x="0" y="296333"/>
                </a:lnTo>
                <a:lnTo>
                  <a:pt x="0" y="296333"/>
                </a:lnTo>
                <a:lnTo>
                  <a:pt x="0" y="321733"/>
                </a:lnTo>
                <a:lnTo>
                  <a:pt x="0" y="321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9" name="Freeform 1148"/>
          <p:cNvSpPr/>
          <p:nvPr/>
        </p:nvSpPr>
        <p:spPr>
          <a:xfrm>
            <a:off x="6028267" y="4656667"/>
            <a:ext cx="1278467" cy="1032934"/>
          </a:xfrm>
          <a:custGeom>
            <a:avLst/>
            <a:gdLst/>
            <a:ahLst/>
            <a:cxnLst/>
            <a:rect l="0" t="0" r="0" b="0"/>
            <a:pathLst>
              <a:path w="1278467" h="1032934">
                <a:moveTo>
                  <a:pt x="347133" y="939800"/>
                </a:moveTo>
                <a:lnTo>
                  <a:pt x="355600" y="939800"/>
                </a:lnTo>
                <a:lnTo>
                  <a:pt x="355600" y="948266"/>
                </a:lnTo>
                <a:lnTo>
                  <a:pt x="372533" y="956733"/>
                </a:lnTo>
                <a:lnTo>
                  <a:pt x="381000" y="965200"/>
                </a:lnTo>
                <a:lnTo>
                  <a:pt x="397933" y="973666"/>
                </a:lnTo>
                <a:lnTo>
                  <a:pt x="414866" y="982133"/>
                </a:lnTo>
                <a:lnTo>
                  <a:pt x="440266" y="990600"/>
                </a:lnTo>
                <a:lnTo>
                  <a:pt x="465666" y="999066"/>
                </a:lnTo>
                <a:lnTo>
                  <a:pt x="482599" y="1007533"/>
                </a:lnTo>
                <a:lnTo>
                  <a:pt x="516466" y="1016000"/>
                </a:lnTo>
                <a:lnTo>
                  <a:pt x="541866" y="1024466"/>
                </a:lnTo>
                <a:lnTo>
                  <a:pt x="575733" y="1024466"/>
                </a:lnTo>
                <a:lnTo>
                  <a:pt x="601133" y="1032933"/>
                </a:lnTo>
                <a:lnTo>
                  <a:pt x="634999" y="1032933"/>
                </a:lnTo>
                <a:lnTo>
                  <a:pt x="677333" y="1032933"/>
                </a:lnTo>
                <a:lnTo>
                  <a:pt x="702733" y="1032933"/>
                </a:lnTo>
                <a:lnTo>
                  <a:pt x="745066" y="1032933"/>
                </a:lnTo>
                <a:lnTo>
                  <a:pt x="778933" y="1024466"/>
                </a:lnTo>
                <a:lnTo>
                  <a:pt x="812800" y="1024466"/>
                </a:lnTo>
                <a:lnTo>
                  <a:pt x="855133" y="1016000"/>
                </a:lnTo>
                <a:lnTo>
                  <a:pt x="889000" y="1007533"/>
                </a:lnTo>
                <a:lnTo>
                  <a:pt x="922866" y="990600"/>
                </a:lnTo>
                <a:lnTo>
                  <a:pt x="965200" y="973666"/>
                </a:lnTo>
                <a:lnTo>
                  <a:pt x="999066" y="965200"/>
                </a:lnTo>
                <a:lnTo>
                  <a:pt x="1024467" y="948266"/>
                </a:lnTo>
                <a:lnTo>
                  <a:pt x="1058333" y="922866"/>
                </a:lnTo>
                <a:lnTo>
                  <a:pt x="1092199" y="905933"/>
                </a:lnTo>
                <a:lnTo>
                  <a:pt x="1117600" y="880533"/>
                </a:lnTo>
                <a:lnTo>
                  <a:pt x="1143000" y="855133"/>
                </a:lnTo>
                <a:lnTo>
                  <a:pt x="1176867" y="829733"/>
                </a:lnTo>
                <a:lnTo>
                  <a:pt x="1193800" y="795866"/>
                </a:lnTo>
                <a:lnTo>
                  <a:pt x="1219200" y="762000"/>
                </a:lnTo>
                <a:lnTo>
                  <a:pt x="1236133" y="736600"/>
                </a:lnTo>
                <a:lnTo>
                  <a:pt x="1244599" y="702733"/>
                </a:lnTo>
                <a:lnTo>
                  <a:pt x="1261533" y="668866"/>
                </a:lnTo>
                <a:lnTo>
                  <a:pt x="1270000" y="635000"/>
                </a:lnTo>
                <a:lnTo>
                  <a:pt x="1278466" y="592666"/>
                </a:lnTo>
                <a:lnTo>
                  <a:pt x="1278466" y="558800"/>
                </a:lnTo>
                <a:lnTo>
                  <a:pt x="1270000" y="524933"/>
                </a:lnTo>
                <a:lnTo>
                  <a:pt x="1270000" y="482600"/>
                </a:lnTo>
                <a:lnTo>
                  <a:pt x="1261533" y="448733"/>
                </a:lnTo>
                <a:lnTo>
                  <a:pt x="1253067" y="414866"/>
                </a:lnTo>
                <a:lnTo>
                  <a:pt x="1236133" y="372533"/>
                </a:lnTo>
                <a:lnTo>
                  <a:pt x="1219200" y="338666"/>
                </a:lnTo>
                <a:lnTo>
                  <a:pt x="1202266" y="304800"/>
                </a:lnTo>
                <a:lnTo>
                  <a:pt x="1176867" y="270933"/>
                </a:lnTo>
                <a:lnTo>
                  <a:pt x="1151466" y="245533"/>
                </a:lnTo>
                <a:lnTo>
                  <a:pt x="1126066" y="211666"/>
                </a:lnTo>
                <a:lnTo>
                  <a:pt x="1092199" y="177800"/>
                </a:lnTo>
                <a:lnTo>
                  <a:pt x="1058333" y="152400"/>
                </a:lnTo>
                <a:lnTo>
                  <a:pt x="1024467" y="127000"/>
                </a:lnTo>
                <a:lnTo>
                  <a:pt x="982133" y="101600"/>
                </a:lnTo>
                <a:lnTo>
                  <a:pt x="948267" y="84666"/>
                </a:lnTo>
                <a:lnTo>
                  <a:pt x="905933" y="59266"/>
                </a:lnTo>
                <a:lnTo>
                  <a:pt x="863599" y="42333"/>
                </a:lnTo>
                <a:lnTo>
                  <a:pt x="812800" y="33866"/>
                </a:lnTo>
                <a:lnTo>
                  <a:pt x="770466" y="16933"/>
                </a:lnTo>
                <a:lnTo>
                  <a:pt x="728133" y="8466"/>
                </a:lnTo>
                <a:lnTo>
                  <a:pt x="677333" y="8466"/>
                </a:lnTo>
                <a:lnTo>
                  <a:pt x="626533" y="0"/>
                </a:lnTo>
                <a:lnTo>
                  <a:pt x="584200" y="0"/>
                </a:lnTo>
                <a:lnTo>
                  <a:pt x="533400" y="8466"/>
                </a:lnTo>
                <a:lnTo>
                  <a:pt x="482599" y="8466"/>
                </a:lnTo>
                <a:lnTo>
                  <a:pt x="440266" y="25400"/>
                </a:lnTo>
                <a:lnTo>
                  <a:pt x="397933" y="33866"/>
                </a:lnTo>
                <a:lnTo>
                  <a:pt x="347133" y="50800"/>
                </a:lnTo>
                <a:lnTo>
                  <a:pt x="304800" y="67733"/>
                </a:lnTo>
                <a:lnTo>
                  <a:pt x="262466" y="93133"/>
                </a:lnTo>
                <a:lnTo>
                  <a:pt x="228600" y="118533"/>
                </a:lnTo>
                <a:lnTo>
                  <a:pt x="194733" y="143933"/>
                </a:lnTo>
                <a:lnTo>
                  <a:pt x="160866" y="177800"/>
                </a:lnTo>
                <a:lnTo>
                  <a:pt x="127000" y="211666"/>
                </a:lnTo>
                <a:lnTo>
                  <a:pt x="101600" y="245533"/>
                </a:lnTo>
                <a:lnTo>
                  <a:pt x="76200" y="279400"/>
                </a:lnTo>
                <a:lnTo>
                  <a:pt x="50800" y="321733"/>
                </a:lnTo>
                <a:lnTo>
                  <a:pt x="33866" y="364066"/>
                </a:lnTo>
                <a:lnTo>
                  <a:pt x="16933" y="406400"/>
                </a:lnTo>
                <a:lnTo>
                  <a:pt x="8466" y="448733"/>
                </a:lnTo>
                <a:lnTo>
                  <a:pt x="0" y="491066"/>
                </a:lnTo>
                <a:lnTo>
                  <a:pt x="0" y="533400"/>
                </a:lnTo>
                <a:lnTo>
                  <a:pt x="8466" y="575733"/>
                </a:lnTo>
                <a:lnTo>
                  <a:pt x="16933" y="618066"/>
                </a:lnTo>
                <a:lnTo>
                  <a:pt x="25400" y="660400"/>
                </a:lnTo>
                <a:lnTo>
                  <a:pt x="42333" y="694266"/>
                </a:lnTo>
                <a:lnTo>
                  <a:pt x="59266" y="736600"/>
                </a:lnTo>
                <a:lnTo>
                  <a:pt x="84666" y="770466"/>
                </a:lnTo>
                <a:lnTo>
                  <a:pt x="110066" y="795866"/>
                </a:lnTo>
                <a:lnTo>
                  <a:pt x="143933" y="829733"/>
                </a:lnTo>
                <a:lnTo>
                  <a:pt x="177800" y="855133"/>
                </a:lnTo>
                <a:lnTo>
                  <a:pt x="203200" y="889000"/>
                </a:lnTo>
                <a:lnTo>
                  <a:pt x="245533" y="905933"/>
                </a:lnTo>
                <a:lnTo>
                  <a:pt x="270933" y="931333"/>
                </a:lnTo>
                <a:lnTo>
                  <a:pt x="304800" y="948266"/>
                </a:lnTo>
                <a:lnTo>
                  <a:pt x="330200" y="965200"/>
                </a:lnTo>
                <a:lnTo>
                  <a:pt x="364066" y="973666"/>
                </a:lnTo>
                <a:lnTo>
                  <a:pt x="381000" y="990600"/>
                </a:lnTo>
                <a:lnTo>
                  <a:pt x="406400" y="999066"/>
                </a:lnTo>
                <a:lnTo>
                  <a:pt x="423333" y="999066"/>
                </a:lnTo>
                <a:lnTo>
                  <a:pt x="431800" y="1007533"/>
                </a:lnTo>
                <a:lnTo>
                  <a:pt x="448733" y="1007533"/>
                </a:lnTo>
                <a:lnTo>
                  <a:pt x="457200" y="1007533"/>
                </a:lnTo>
                <a:lnTo>
                  <a:pt x="465666" y="1007533"/>
                </a:lnTo>
                <a:lnTo>
                  <a:pt x="474133" y="999066"/>
                </a:lnTo>
                <a:lnTo>
                  <a:pt x="474133" y="999066"/>
                </a:lnTo>
                <a:lnTo>
                  <a:pt x="474133" y="990600"/>
                </a:lnTo>
                <a:lnTo>
                  <a:pt x="474133" y="990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0" name="Freeform 1149"/>
          <p:cNvSpPr/>
          <p:nvPr/>
        </p:nvSpPr>
        <p:spPr>
          <a:xfrm>
            <a:off x="8255000" y="1032933"/>
            <a:ext cx="220134" cy="5774268"/>
          </a:xfrm>
          <a:custGeom>
            <a:avLst/>
            <a:gdLst/>
            <a:ahLst/>
            <a:cxnLst/>
            <a:rect l="0" t="0" r="0" b="0"/>
            <a:pathLst>
              <a:path w="220134" h="5774268">
                <a:moveTo>
                  <a:pt x="186267" y="0"/>
                </a:moveTo>
                <a:lnTo>
                  <a:pt x="186267" y="0"/>
                </a:lnTo>
                <a:lnTo>
                  <a:pt x="186267" y="0"/>
                </a:lnTo>
                <a:lnTo>
                  <a:pt x="186267" y="8467"/>
                </a:lnTo>
                <a:lnTo>
                  <a:pt x="186267" y="8467"/>
                </a:lnTo>
                <a:lnTo>
                  <a:pt x="177800" y="8467"/>
                </a:lnTo>
                <a:lnTo>
                  <a:pt x="177800" y="8467"/>
                </a:lnTo>
                <a:lnTo>
                  <a:pt x="169334" y="8467"/>
                </a:lnTo>
                <a:lnTo>
                  <a:pt x="169334" y="8467"/>
                </a:lnTo>
                <a:lnTo>
                  <a:pt x="169334" y="8467"/>
                </a:lnTo>
                <a:lnTo>
                  <a:pt x="160866" y="8467"/>
                </a:lnTo>
                <a:lnTo>
                  <a:pt x="152400" y="16934"/>
                </a:lnTo>
                <a:lnTo>
                  <a:pt x="143933" y="25400"/>
                </a:lnTo>
                <a:lnTo>
                  <a:pt x="135467" y="25400"/>
                </a:lnTo>
                <a:lnTo>
                  <a:pt x="127000" y="42334"/>
                </a:lnTo>
                <a:lnTo>
                  <a:pt x="118533" y="50800"/>
                </a:lnTo>
                <a:lnTo>
                  <a:pt x="110067" y="59267"/>
                </a:lnTo>
                <a:lnTo>
                  <a:pt x="101600" y="76200"/>
                </a:lnTo>
                <a:lnTo>
                  <a:pt x="93134" y="84667"/>
                </a:lnTo>
                <a:lnTo>
                  <a:pt x="84666" y="101600"/>
                </a:lnTo>
                <a:lnTo>
                  <a:pt x="84666" y="118534"/>
                </a:lnTo>
                <a:lnTo>
                  <a:pt x="76200" y="135467"/>
                </a:lnTo>
                <a:lnTo>
                  <a:pt x="67733" y="152400"/>
                </a:lnTo>
                <a:lnTo>
                  <a:pt x="59267" y="160867"/>
                </a:lnTo>
                <a:lnTo>
                  <a:pt x="59267" y="186267"/>
                </a:lnTo>
                <a:lnTo>
                  <a:pt x="50800" y="203200"/>
                </a:lnTo>
                <a:lnTo>
                  <a:pt x="42333" y="220134"/>
                </a:lnTo>
                <a:lnTo>
                  <a:pt x="33867" y="237067"/>
                </a:lnTo>
                <a:lnTo>
                  <a:pt x="33867" y="254000"/>
                </a:lnTo>
                <a:lnTo>
                  <a:pt x="25400" y="270934"/>
                </a:lnTo>
                <a:lnTo>
                  <a:pt x="16934" y="296334"/>
                </a:lnTo>
                <a:lnTo>
                  <a:pt x="8466" y="313267"/>
                </a:lnTo>
                <a:lnTo>
                  <a:pt x="8466" y="330200"/>
                </a:lnTo>
                <a:lnTo>
                  <a:pt x="8466" y="355600"/>
                </a:lnTo>
                <a:lnTo>
                  <a:pt x="8466" y="372534"/>
                </a:lnTo>
                <a:lnTo>
                  <a:pt x="0" y="397934"/>
                </a:lnTo>
                <a:lnTo>
                  <a:pt x="8466" y="414867"/>
                </a:lnTo>
                <a:lnTo>
                  <a:pt x="0" y="431800"/>
                </a:lnTo>
                <a:lnTo>
                  <a:pt x="0" y="457200"/>
                </a:lnTo>
                <a:lnTo>
                  <a:pt x="0" y="474134"/>
                </a:lnTo>
                <a:lnTo>
                  <a:pt x="0" y="499534"/>
                </a:lnTo>
                <a:lnTo>
                  <a:pt x="0" y="524934"/>
                </a:lnTo>
                <a:lnTo>
                  <a:pt x="0" y="541867"/>
                </a:lnTo>
                <a:lnTo>
                  <a:pt x="0" y="567267"/>
                </a:lnTo>
                <a:lnTo>
                  <a:pt x="0" y="592667"/>
                </a:lnTo>
                <a:lnTo>
                  <a:pt x="0" y="609600"/>
                </a:lnTo>
                <a:lnTo>
                  <a:pt x="8466" y="635000"/>
                </a:lnTo>
                <a:lnTo>
                  <a:pt x="8466" y="660400"/>
                </a:lnTo>
                <a:lnTo>
                  <a:pt x="8466" y="685800"/>
                </a:lnTo>
                <a:lnTo>
                  <a:pt x="16934" y="702734"/>
                </a:lnTo>
                <a:lnTo>
                  <a:pt x="16934" y="728134"/>
                </a:lnTo>
                <a:lnTo>
                  <a:pt x="16934" y="753534"/>
                </a:lnTo>
                <a:lnTo>
                  <a:pt x="16934" y="778934"/>
                </a:lnTo>
                <a:lnTo>
                  <a:pt x="16934" y="804334"/>
                </a:lnTo>
                <a:lnTo>
                  <a:pt x="16934" y="821267"/>
                </a:lnTo>
                <a:lnTo>
                  <a:pt x="16934" y="846667"/>
                </a:lnTo>
                <a:lnTo>
                  <a:pt x="25400" y="872067"/>
                </a:lnTo>
                <a:lnTo>
                  <a:pt x="25400" y="897467"/>
                </a:lnTo>
                <a:lnTo>
                  <a:pt x="33867" y="914400"/>
                </a:lnTo>
                <a:lnTo>
                  <a:pt x="33867" y="939800"/>
                </a:lnTo>
                <a:lnTo>
                  <a:pt x="42333" y="965200"/>
                </a:lnTo>
                <a:lnTo>
                  <a:pt x="42333" y="990600"/>
                </a:lnTo>
                <a:lnTo>
                  <a:pt x="42333" y="1016000"/>
                </a:lnTo>
                <a:lnTo>
                  <a:pt x="50800" y="1041400"/>
                </a:lnTo>
                <a:lnTo>
                  <a:pt x="50800" y="1058334"/>
                </a:lnTo>
                <a:lnTo>
                  <a:pt x="59267" y="1083734"/>
                </a:lnTo>
                <a:lnTo>
                  <a:pt x="67733" y="1109134"/>
                </a:lnTo>
                <a:lnTo>
                  <a:pt x="76200" y="1134534"/>
                </a:lnTo>
                <a:lnTo>
                  <a:pt x="76200" y="1159934"/>
                </a:lnTo>
                <a:lnTo>
                  <a:pt x="84666" y="1176867"/>
                </a:lnTo>
                <a:lnTo>
                  <a:pt x="84666" y="1202267"/>
                </a:lnTo>
                <a:lnTo>
                  <a:pt x="93134" y="1227667"/>
                </a:lnTo>
                <a:lnTo>
                  <a:pt x="101600" y="1253067"/>
                </a:lnTo>
                <a:lnTo>
                  <a:pt x="110067" y="1270000"/>
                </a:lnTo>
                <a:lnTo>
                  <a:pt x="110067" y="1295400"/>
                </a:lnTo>
                <a:lnTo>
                  <a:pt x="110067" y="1320800"/>
                </a:lnTo>
                <a:lnTo>
                  <a:pt x="118533" y="1346200"/>
                </a:lnTo>
                <a:lnTo>
                  <a:pt x="118533" y="1363134"/>
                </a:lnTo>
                <a:lnTo>
                  <a:pt x="127000" y="1388534"/>
                </a:lnTo>
                <a:lnTo>
                  <a:pt x="127000" y="1413934"/>
                </a:lnTo>
                <a:lnTo>
                  <a:pt x="127000" y="1430867"/>
                </a:lnTo>
                <a:lnTo>
                  <a:pt x="135467" y="1456267"/>
                </a:lnTo>
                <a:lnTo>
                  <a:pt x="135467" y="1481667"/>
                </a:lnTo>
                <a:lnTo>
                  <a:pt x="143933" y="1507067"/>
                </a:lnTo>
                <a:lnTo>
                  <a:pt x="143933" y="1532467"/>
                </a:lnTo>
                <a:lnTo>
                  <a:pt x="152400" y="1557867"/>
                </a:lnTo>
                <a:lnTo>
                  <a:pt x="152400" y="1583267"/>
                </a:lnTo>
                <a:lnTo>
                  <a:pt x="152400" y="1608667"/>
                </a:lnTo>
                <a:lnTo>
                  <a:pt x="152400" y="1625600"/>
                </a:lnTo>
                <a:lnTo>
                  <a:pt x="152400" y="1651000"/>
                </a:lnTo>
                <a:lnTo>
                  <a:pt x="160866" y="1676400"/>
                </a:lnTo>
                <a:lnTo>
                  <a:pt x="160866" y="1701800"/>
                </a:lnTo>
                <a:lnTo>
                  <a:pt x="160866" y="1727200"/>
                </a:lnTo>
                <a:lnTo>
                  <a:pt x="160866" y="1752600"/>
                </a:lnTo>
                <a:lnTo>
                  <a:pt x="160866" y="1778000"/>
                </a:lnTo>
                <a:lnTo>
                  <a:pt x="169334" y="1803400"/>
                </a:lnTo>
                <a:lnTo>
                  <a:pt x="169334" y="1828800"/>
                </a:lnTo>
                <a:lnTo>
                  <a:pt x="169334" y="1854200"/>
                </a:lnTo>
                <a:lnTo>
                  <a:pt x="177800" y="1879600"/>
                </a:lnTo>
                <a:lnTo>
                  <a:pt x="177800" y="1905000"/>
                </a:lnTo>
                <a:lnTo>
                  <a:pt x="186267" y="1930400"/>
                </a:lnTo>
                <a:lnTo>
                  <a:pt x="186267" y="1955800"/>
                </a:lnTo>
                <a:lnTo>
                  <a:pt x="186267" y="1981200"/>
                </a:lnTo>
                <a:lnTo>
                  <a:pt x="186267" y="2006600"/>
                </a:lnTo>
                <a:lnTo>
                  <a:pt x="186267" y="2040467"/>
                </a:lnTo>
                <a:lnTo>
                  <a:pt x="186267" y="2065867"/>
                </a:lnTo>
                <a:lnTo>
                  <a:pt x="186267" y="2091267"/>
                </a:lnTo>
                <a:lnTo>
                  <a:pt x="186267" y="2116667"/>
                </a:lnTo>
                <a:lnTo>
                  <a:pt x="186267" y="2142067"/>
                </a:lnTo>
                <a:lnTo>
                  <a:pt x="194733" y="2175934"/>
                </a:lnTo>
                <a:lnTo>
                  <a:pt x="194733" y="2201334"/>
                </a:lnTo>
                <a:lnTo>
                  <a:pt x="194733" y="2226734"/>
                </a:lnTo>
                <a:lnTo>
                  <a:pt x="203200" y="2252134"/>
                </a:lnTo>
                <a:lnTo>
                  <a:pt x="203200" y="2277534"/>
                </a:lnTo>
                <a:lnTo>
                  <a:pt x="203200" y="2311400"/>
                </a:lnTo>
                <a:lnTo>
                  <a:pt x="203200" y="2336800"/>
                </a:lnTo>
                <a:lnTo>
                  <a:pt x="203200" y="2362200"/>
                </a:lnTo>
                <a:lnTo>
                  <a:pt x="211667" y="2396067"/>
                </a:lnTo>
                <a:lnTo>
                  <a:pt x="211667" y="2421467"/>
                </a:lnTo>
                <a:lnTo>
                  <a:pt x="211667" y="2446867"/>
                </a:lnTo>
                <a:lnTo>
                  <a:pt x="211667" y="2480734"/>
                </a:lnTo>
                <a:lnTo>
                  <a:pt x="211667" y="2506134"/>
                </a:lnTo>
                <a:lnTo>
                  <a:pt x="211667" y="2531534"/>
                </a:lnTo>
                <a:lnTo>
                  <a:pt x="211667" y="2565400"/>
                </a:lnTo>
                <a:lnTo>
                  <a:pt x="211667" y="2590800"/>
                </a:lnTo>
                <a:lnTo>
                  <a:pt x="211667" y="2624667"/>
                </a:lnTo>
                <a:lnTo>
                  <a:pt x="211667" y="2650067"/>
                </a:lnTo>
                <a:lnTo>
                  <a:pt x="220133" y="2683934"/>
                </a:lnTo>
                <a:lnTo>
                  <a:pt x="220133" y="2709334"/>
                </a:lnTo>
                <a:lnTo>
                  <a:pt x="220133" y="2743200"/>
                </a:lnTo>
                <a:lnTo>
                  <a:pt x="211667" y="2768600"/>
                </a:lnTo>
                <a:lnTo>
                  <a:pt x="211667" y="2802467"/>
                </a:lnTo>
                <a:lnTo>
                  <a:pt x="211667" y="2827867"/>
                </a:lnTo>
                <a:lnTo>
                  <a:pt x="211667" y="2861734"/>
                </a:lnTo>
                <a:lnTo>
                  <a:pt x="211667" y="2895600"/>
                </a:lnTo>
                <a:lnTo>
                  <a:pt x="211667" y="2921000"/>
                </a:lnTo>
                <a:lnTo>
                  <a:pt x="211667" y="2954867"/>
                </a:lnTo>
                <a:lnTo>
                  <a:pt x="211667" y="2980267"/>
                </a:lnTo>
                <a:lnTo>
                  <a:pt x="203200" y="3014134"/>
                </a:lnTo>
                <a:lnTo>
                  <a:pt x="203200" y="3048000"/>
                </a:lnTo>
                <a:lnTo>
                  <a:pt x="203200" y="3081867"/>
                </a:lnTo>
                <a:lnTo>
                  <a:pt x="203200" y="3107267"/>
                </a:lnTo>
                <a:lnTo>
                  <a:pt x="194733" y="3141134"/>
                </a:lnTo>
                <a:lnTo>
                  <a:pt x="194733" y="3175000"/>
                </a:lnTo>
                <a:lnTo>
                  <a:pt x="194733" y="3208867"/>
                </a:lnTo>
                <a:lnTo>
                  <a:pt x="194733" y="3242734"/>
                </a:lnTo>
                <a:lnTo>
                  <a:pt x="194733" y="3268134"/>
                </a:lnTo>
                <a:lnTo>
                  <a:pt x="194733" y="3302000"/>
                </a:lnTo>
                <a:lnTo>
                  <a:pt x="194733" y="3327400"/>
                </a:lnTo>
                <a:lnTo>
                  <a:pt x="186267" y="3361267"/>
                </a:lnTo>
                <a:lnTo>
                  <a:pt x="186267" y="3395134"/>
                </a:lnTo>
                <a:lnTo>
                  <a:pt x="186267" y="3429000"/>
                </a:lnTo>
                <a:lnTo>
                  <a:pt x="186267" y="3462867"/>
                </a:lnTo>
                <a:lnTo>
                  <a:pt x="186267" y="3488267"/>
                </a:lnTo>
                <a:lnTo>
                  <a:pt x="177800" y="3522134"/>
                </a:lnTo>
                <a:lnTo>
                  <a:pt x="177800" y="3556000"/>
                </a:lnTo>
                <a:lnTo>
                  <a:pt x="186267" y="3581400"/>
                </a:lnTo>
                <a:lnTo>
                  <a:pt x="177800" y="3615267"/>
                </a:lnTo>
                <a:lnTo>
                  <a:pt x="177800" y="3640667"/>
                </a:lnTo>
                <a:lnTo>
                  <a:pt x="177800" y="3674534"/>
                </a:lnTo>
                <a:lnTo>
                  <a:pt x="177800" y="3708400"/>
                </a:lnTo>
                <a:lnTo>
                  <a:pt x="169334" y="3733800"/>
                </a:lnTo>
                <a:lnTo>
                  <a:pt x="169334" y="3767667"/>
                </a:lnTo>
                <a:lnTo>
                  <a:pt x="169334" y="3793067"/>
                </a:lnTo>
                <a:lnTo>
                  <a:pt x="169334" y="3826934"/>
                </a:lnTo>
                <a:lnTo>
                  <a:pt x="169334" y="3860800"/>
                </a:lnTo>
                <a:lnTo>
                  <a:pt x="169334" y="3886200"/>
                </a:lnTo>
                <a:lnTo>
                  <a:pt x="169334" y="3920067"/>
                </a:lnTo>
                <a:lnTo>
                  <a:pt x="177800" y="3945467"/>
                </a:lnTo>
                <a:lnTo>
                  <a:pt x="169334" y="3970867"/>
                </a:lnTo>
                <a:lnTo>
                  <a:pt x="169334" y="4004734"/>
                </a:lnTo>
                <a:lnTo>
                  <a:pt x="169334" y="4030134"/>
                </a:lnTo>
                <a:lnTo>
                  <a:pt x="169334" y="4064000"/>
                </a:lnTo>
                <a:lnTo>
                  <a:pt x="169334" y="4089400"/>
                </a:lnTo>
                <a:lnTo>
                  <a:pt x="169334" y="4123267"/>
                </a:lnTo>
                <a:lnTo>
                  <a:pt x="169334" y="4157134"/>
                </a:lnTo>
                <a:lnTo>
                  <a:pt x="169334" y="4191000"/>
                </a:lnTo>
                <a:lnTo>
                  <a:pt x="169334" y="4216400"/>
                </a:lnTo>
                <a:lnTo>
                  <a:pt x="169334" y="4250267"/>
                </a:lnTo>
                <a:lnTo>
                  <a:pt x="169334" y="4284134"/>
                </a:lnTo>
                <a:lnTo>
                  <a:pt x="169334" y="4309534"/>
                </a:lnTo>
                <a:lnTo>
                  <a:pt x="169334" y="4343400"/>
                </a:lnTo>
                <a:lnTo>
                  <a:pt x="169334" y="4377267"/>
                </a:lnTo>
                <a:lnTo>
                  <a:pt x="169334" y="4402667"/>
                </a:lnTo>
                <a:lnTo>
                  <a:pt x="169334" y="4436534"/>
                </a:lnTo>
                <a:lnTo>
                  <a:pt x="169334" y="4461934"/>
                </a:lnTo>
                <a:lnTo>
                  <a:pt x="169334" y="4495800"/>
                </a:lnTo>
                <a:lnTo>
                  <a:pt x="169334" y="4521200"/>
                </a:lnTo>
                <a:lnTo>
                  <a:pt x="169334" y="4555067"/>
                </a:lnTo>
                <a:lnTo>
                  <a:pt x="169334" y="4588934"/>
                </a:lnTo>
                <a:lnTo>
                  <a:pt x="169334" y="4614334"/>
                </a:lnTo>
                <a:lnTo>
                  <a:pt x="169334" y="4648200"/>
                </a:lnTo>
                <a:lnTo>
                  <a:pt x="169334" y="4673600"/>
                </a:lnTo>
                <a:lnTo>
                  <a:pt x="160866" y="4707467"/>
                </a:lnTo>
                <a:lnTo>
                  <a:pt x="160866" y="4732867"/>
                </a:lnTo>
                <a:lnTo>
                  <a:pt x="160866" y="4758267"/>
                </a:lnTo>
                <a:lnTo>
                  <a:pt x="160866" y="4783667"/>
                </a:lnTo>
                <a:lnTo>
                  <a:pt x="160866" y="4817534"/>
                </a:lnTo>
                <a:lnTo>
                  <a:pt x="160866" y="4842934"/>
                </a:lnTo>
                <a:lnTo>
                  <a:pt x="160866" y="4868334"/>
                </a:lnTo>
                <a:lnTo>
                  <a:pt x="160866" y="4893734"/>
                </a:lnTo>
                <a:lnTo>
                  <a:pt x="160866" y="4919134"/>
                </a:lnTo>
                <a:lnTo>
                  <a:pt x="160866" y="4944534"/>
                </a:lnTo>
                <a:lnTo>
                  <a:pt x="160866" y="4969934"/>
                </a:lnTo>
                <a:lnTo>
                  <a:pt x="160866" y="4995334"/>
                </a:lnTo>
                <a:lnTo>
                  <a:pt x="160866" y="5020734"/>
                </a:lnTo>
                <a:lnTo>
                  <a:pt x="160866" y="5054600"/>
                </a:lnTo>
                <a:lnTo>
                  <a:pt x="160866" y="5080000"/>
                </a:lnTo>
                <a:lnTo>
                  <a:pt x="160866" y="5105400"/>
                </a:lnTo>
                <a:lnTo>
                  <a:pt x="160866" y="5139267"/>
                </a:lnTo>
                <a:lnTo>
                  <a:pt x="160866" y="5164667"/>
                </a:lnTo>
                <a:lnTo>
                  <a:pt x="160866" y="5190067"/>
                </a:lnTo>
                <a:lnTo>
                  <a:pt x="160866" y="5215467"/>
                </a:lnTo>
                <a:lnTo>
                  <a:pt x="160866" y="5240867"/>
                </a:lnTo>
                <a:lnTo>
                  <a:pt x="152400" y="5266267"/>
                </a:lnTo>
                <a:lnTo>
                  <a:pt x="152400" y="5291667"/>
                </a:lnTo>
                <a:lnTo>
                  <a:pt x="152400" y="5317067"/>
                </a:lnTo>
                <a:lnTo>
                  <a:pt x="152400" y="5334000"/>
                </a:lnTo>
                <a:lnTo>
                  <a:pt x="152400" y="5359400"/>
                </a:lnTo>
                <a:lnTo>
                  <a:pt x="152400" y="5376334"/>
                </a:lnTo>
                <a:lnTo>
                  <a:pt x="143933" y="5393267"/>
                </a:lnTo>
                <a:lnTo>
                  <a:pt x="143933" y="5410200"/>
                </a:lnTo>
                <a:lnTo>
                  <a:pt x="143933" y="5435600"/>
                </a:lnTo>
                <a:lnTo>
                  <a:pt x="143933" y="5452534"/>
                </a:lnTo>
                <a:lnTo>
                  <a:pt x="143933" y="5469467"/>
                </a:lnTo>
                <a:lnTo>
                  <a:pt x="143933" y="5486401"/>
                </a:lnTo>
                <a:lnTo>
                  <a:pt x="135467" y="5503334"/>
                </a:lnTo>
                <a:lnTo>
                  <a:pt x="135467" y="5520267"/>
                </a:lnTo>
                <a:lnTo>
                  <a:pt x="135467" y="5537200"/>
                </a:lnTo>
                <a:lnTo>
                  <a:pt x="135467" y="5554133"/>
                </a:lnTo>
                <a:lnTo>
                  <a:pt x="135467" y="5571067"/>
                </a:lnTo>
                <a:lnTo>
                  <a:pt x="135467" y="5588000"/>
                </a:lnTo>
                <a:lnTo>
                  <a:pt x="135467" y="5596467"/>
                </a:lnTo>
                <a:lnTo>
                  <a:pt x="135467" y="5604934"/>
                </a:lnTo>
                <a:lnTo>
                  <a:pt x="135467" y="5621867"/>
                </a:lnTo>
                <a:lnTo>
                  <a:pt x="135467" y="5630333"/>
                </a:lnTo>
                <a:lnTo>
                  <a:pt x="135467" y="5638801"/>
                </a:lnTo>
                <a:lnTo>
                  <a:pt x="135467" y="5647267"/>
                </a:lnTo>
                <a:lnTo>
                  <a:pt x="135467" y="5655734"/>
                </a:lnTo>
                <a:lnTo>
                  <a:pt x="135467" y="5664200"/>
                </a:lnTo>
                <a:lnTo>
                  <a:pt x="135467" y="5672667"/>
                </a:lnTo>
                <a:lnTo>
                  <a:pt x="135467" y="5672667"/>
                </a:lnTo>
                <a:lnTo>
                  <a:pt x="135467" y="5681134"/>
                </a:lnTo>
                <a:lnTo>
                  <a:pt x="135467" y="5689600"/>
                </a:lnTo>
                <a:lnTo>
                  <a:pt x="135467" y="5689600"/>
                </a:lnTo>
                <a:lnTo>
                  <a:pt x="135467" y="5698067"/>
                </a:lnTo>
                <a:lnTo>
                  <a:pt x="135467" y="5706533"/>
                </a:lnTo>
                <a:lnTo>
                  <a:pt x="135467" y="5706533"/>
                </a:lnTo>
                <a:lnTo>
                  <a:pt x="135467" y="5715001"/>
                </a:lnTo>
                <a:lnTo>
                  <a:pt x="135467" y="5715001"/>
                </a:lnTo>
                <a:lnTo>
                  <a:pt x="135467" y="5715001"/>
                </a:lnTo>
                <a:lnTo>
                  <a:pt x="135467" y="5723467"/>
                </a:lnTo>
                <a:lnTo>
                  <a:pt x="135467" y="5723467"/>
                </a:lnTo>
                <a:lnTo>
                  <a:pt x="135467" y="5723467"/>
                </a:lnTo>
                <a:lnTo>
                  <a:pt x="135467" y="5723467"/>
                </a:lnTo>
                <a:lnTo>
                  <a:pt x="135467" y="5723467"/>
                </a:lnTo>
                <a:lnTo>
                  <a:pt x="135467" y="5723467"/>
                </a:lnTo>
                <a:lnTo>
                  <a:pt x="135467" y="5723467"/>
                </a:lnTo>
                <a:lnTo>
                  <a:pt x="135467" y="5731934"/>
                </a:lnTo>
                <a:lnTo>
                  <a:pt x="135467" y="5731934"/>
                </a:lnTo>
                <a:lnTo>
                  <a:pt x="135467" y="5731934"/>
                </a:lnTo>
                <a:lnTo>
                  <a:pt x="135467" y="5731934"/>
                </a:lnTo>
                <a:lnTo>
                  <a:pt x="135467" y="5731934"/>
                </a:lnTo>
                <a:lnTo>
                  <a:pt x="135467" y="5731934"/>
                </a:lnTo>
                <a:lnTo>
                  <a:pt x="135467" y="5740400"/>
                </a:lnTo>
                <a:lnTo>
                  <a:pt x="135467" y="5740400"/>
                </a:lnTo>
                <a:lnTo>
                  <a:pt x="135467" y="5740400"/>
                </a:lnTo>
                <a:lnTo>
                  <a:pt x="135467" y="5748867"/>
                </a:lnTo>
                <a:lnTo>
                  <a:pt x="135467" y="5748867"/>
                </a:lnTo>
                <a:lnTo>
                  <a:pt x="135467" y="5748867"/>
                </a:lnTo>
                <a:lnTo>
                  <a:pt x="135467" y="5757334"/>
                </a:lnTo>
                <a:lnTo>
                  <a:pt x="135467" y="5757334"/>
                </a:lnTo>
                <a:lnTo>
                  <a:pt x="135467" y="5765800"/>
                </a:lnTo>
                <a:lnTo>
                  <a:pt x="135467" y="5765800"/>
                </a:lnTo>
                <a:lnTo>
                  <a:pt x="135467" y="5774267"/>
                </a:lnTo>
                <a:lnTo>
                  <a:pt x="135467" y="5774267"/>
                </a:lnTo>
                <a:lnTo>
                  <a:pt x="135467" y="5774267"/>
                </a:lnTo>
                <a:lnTo>
                  <a:pt x="135467" y="5774267"/>
                </a:lnTo>
                <a:lnTo>
                  <a:pt x="135467" y="5774267"/>
                </a:lnTo>
                <a:lnTo>
                  <a:pt x="135467" y="5774267"/>
                </a:lnTo>
                <a:lnTo>
                  <a:pt x="135467" y="5774267"/>
                </a:lnTo>
                <a:lnTo>
                  <a:pt x="135467" y="5774267"/>
                </a:lnTo>
                <a:lnTo>
                  <a:pt x="135467" y="5774267"/>
                </a:lnTo>
                <a:lnTo>
                  <a:pt x="127000" y="5774267"/>
                </a:lnTo>
                <a:lnTo>
                  <a:pt x="127000" y="5774267"/>
                </a:lnTo>
                <a:lnTo>
                  <a:pt x="127000" y="5774267"/>
                </a:lnTo>
                <a:lnTo>
                  <a:pt x="127000" y="5774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1" name="Freeform 1150"/>
          <p:cNvSpPr/>
          <p:nvPr/>
        </p:nvSpPr>
        <p:spPr>
          <a:xfrm>
            <a:off x="8610600" y="1168400"/>
            <a:ext cx="499535" cy="304801"/>
          </a:xfrm>
          <a:custGeom>
            <a:avLst/>
            <a:gdLst/>
            <a:ahLst/>
            <a:cxnLst/>
            <a:rect l="0" t="0" r="0" b="0"/>
            <a:pathLst>
              <a:path w="499535" h="304801">
                <a:moveTo>
                  <a:pt x="135467" y="33867"/>
                </a:moveTo>
                <a:lnTo>
                  <a:pt x="135467" y="33867"/>
                </a:lnTo>
                <a:lnTo>
                  <a:pt x="135467" y="33867"/>
                </a:lnTo>
                <a:lnTo>
                  <a:pt x="127000" y="25400"/>
                </a:lnTo>
                <a:lnTo>
                  <a:pt x="118534" y="25400"/>
                </a:lnTo>
                <a:lnTo>
                  <a:pt x="110066" y="25400"/>
                </a:lnTo>
                <a:lnTo>
                  <a:pt x="93133" y="25400"/>
                </a:lnTo>
                <a:lnTo>
                  <a:pt x="84667" y="33867"/>
                </a:lnTo>
                <a:lnTo>
                  <a:pt x="76200" y="33867"/>
                </a:lnTo>
                <a:lnTo>
                  <a:pt x="59267" y="50800"/>
                </a:lnTo>
                <a:lnTo>
                  <a:pt x="50800" y="59267"/>
                </a:lnTo>
                <a:lnTo>
                  <a:pt x="42334" y="76200"/>
                </a:lnTo>
                <a:lnTo>
                  <a:pt x="25400" y="93133"/>
                </a:lnTo>
                <a:lnTo>
                  <a:pt x="16933" y="110067"/>
                </a:lnTo>
                <a:lnTo>
                  <a:pt x="8467" y="127000"/>
                </a:lnTo>
                <a:lnTo>
                  <a:pt x="0" y="152400"/>
                </a:lnTo>
                <a:lnTo>
                  <a:pt x="0" y="169333"/>
                </a:lnTo>
                <a:lnTo>
                  <a:pt x="0" y="186267"/>
                </a:lnTo>
                <a:lnTo>
                  <a:pt x="0" y="203200"/>
                </a:lnTo>
                <a:lnTo>
                  <a:pt x="0" y="220133"/>
                </a:lnTo>
                <a:lnTo>
                  <a:pt x="8467" y="228600"/>
                </a:lnTo>
                <a:lnTo>
                  <a:pt x="16933" y="245533"/>
                </a:lnTo>
                <a:lnTo>
                  <a:pt x="25400" y="254000"/>
                </a:lnTo>
                <a:lnTo>
                  <a:pt x="33866" y="262467"/>
                </a:lnTo>
                <a:lnTo>
                  <a:pt x="50800" y="270933"/>
                </a:lnTo>
                <a:lnTo>
                  <a:pt x="76200" y="279400"/>
                </a:lnTo>
                <a:lnTo>
                  <a:pt x="93133" y="287867"/>
                </a:lnTo>
                <a:lnTo>
                  <a:pt x="110066" y="296333"/>
                </a:lnTo>
                <a:lnTo>
                  <a:pt x="127000" y="296333"/>
                </a:lnTo>
                <a:lnTo>
                  <a:pt x="152400" y="296333"/>
                </a:lnTo>
                <a:lnTo>
                  <a:pt x="177800" y="304800"/>
                </a:lnTo>
                <a:lnTo>
                  <a:pt x="203200" y="304800"/>
                </a:lnTo>
                <a:lnTo>
                  <a:pt x="228600" y="296333"/>
                </a:lnTo>
                <a:lnTo>
                  <a:pt x="254000" y="296333"/>
                </a:lnTo>
                <a:lnTo>
                  <a:pt x="270934" y="287867"/>
                </a:lnTo>
                <a:lnTo>
                  <a:pt x="296333" y="279400"/>
                </a:lnTo>
                <a:lnTo>
                  <a:pt x="321733" y="270933"/>
                </a:lnTo>
                <a:lnTo>
                  <a:pt x="338666" y="270933"/>
                </a:lnTo>
                <a:lnTo>
                  <a:pt x="364067" y="262467"/>
                </a:lnTo>
                <a:lnTo>
                  <a:pt x="389467" y="245533"/>
                </a:lnTo>
                <a:lnTo>
                  <a:pt x="406400" y="237067"/>
                </a:lnTo>
                <a:lnTo>
                  <a:pt x="423334" y="228600"/>
                </a:lnTo>
                <a:lnTo>
                  <a:pt x="440267" y="211667"/>
                </a:lnTo>
                <a:lnTo>
                  <a:pt x="457200" y="203200"/>
                </a:lnTo>
                <a:lnTo>
                  <a:pt x="465667" y="186267"/>
                </a:lnTo>
                <a:lnTo>
                  <a:pt x="474133" y="169333"/>
                </a:lnTo>
                <a:lnTo>
                  <a:pt x="482600" y="152400"/>
                </a:lnTo>
                <a:lnTo>
                  <a:pt x="491066" y="135467"/>
                </a:lnTo>
                <a:lnTo>
                  <a:pt x="491066" y="127000"/>
                </a:lnTo>
                <a:lnTo>
                  <a:pt x="499534" y="118533"/>
                </a:lnTo>
                <a:lnTo>
                  <a:pt x="491066" y="101600"/>
                </a:lnTo>
                <a:lnTo>
                  <a:pt x="482600" y="93133"/>
                </a:lnTo>
                <a:lnTo>
                  <a:pt x="482600" y="76200"/>
                </a:lnTo>
                <a:lnTo>
                  <a:pt x="465667" y="59267"/>
                </a:lnTo>
                <a:lnTo>
                  <a:pt x="457200" y="50800"/>
                </a:lnTo>
                <a:lnTo>
                  <a:pt x="440267" y="42333"/>
                </a:lnTo>
                <a:lnTo>
                  <a:pt x="414866" y="25400"/>
                </a:lnTo>
                <a:lnTo>
                  <a:pt x="397933" y="16933"/>
                </a:lnTo>
                <a:lnTo>
                  <a:pt x="372533" y="16933"/>
                </a:lnTo>
                <a:lnTo>
                  <a:pt x="347134" y="8467"/>
                </a:lnTo>
                <a:lnTo>
                  <a:pt x="321733" y="0"/>
                </a:lnTo>
                <a:lnTo>
                  <a:pt x="304800" y="0"/>
                </a:lnTo>
                <a:lnTo>
                  <a:pt x="279400" y="0"/>
                </a:lnTo>
                <a:lnTo>
                  <a:pt x="254000" y="0"/>
                </a:lnTo>
                <a:lnTo>
                  <a:pt x="228600" y="0"/>
                </a:lnTo>
                <a:lnTo>
                  <a:pt x="211667" y="0"/>
                </a:lnTo>
                <a:lnTo>
                  <a:pt x="194734" y="8467"/>
                </a:lnTo>
                <a:lnTo>
                  <a:pt x="177800" y="8467"/>
                </a:lnTo>
                <a:lnTo>
                  <a:pt x="160867" y="16933"/>
                </a:lnTo>
                <a:lnTo>
                  <a:pt x="143933" y="16933"/>
                </a:lnTo>
                <a:lnTo>
                  <a:pt x="135467" y="25400"/>
                </a:lnTo>
                <a:lnTo>
                  <a:pt x="127000" y="25400"/>
                </a:lnTo>
                <a:lnTo>
                  <a:pt x="118534" y="33867"/>
                </a:lnTo>
                <a:lnTo>
                  <a:pt x="118534" y="33867"/>
                </a:lnTo>
                <a:lnTo>
                  <a:pt x="118534" y="33867"/>
                </a:lnTo>
                <a:lnTo>
                  <a:pt x="118534" y="33867"/>
                </a:lnTo>
                <a:lnTo>
                  <a:pt x="118534" y="33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2" name="Freeform 1151"/>
          <p:cNvSpPr/>
          <p:nvPr/>
        </p:nvSpPr>
        <p:spPr>
          <a:xfrm>
            <a:off x="8932333" y="821267"/>
            <a:ext cx="440268" cy="372534"/>
          </a:xfrm>
          <a:custGeom>
            <a:avLst/>
            <a:gdLst/>
            <a:ahLst/>
            <a:cxnLst/>
            <a:rect l="0" t="0" r="0" b="0"/>
            <a:pathLst>
              <a:path w="440268" h="372534">
                <a:moveTo>
                  <a:pt x="33867" y="338666"/>
                </a:moveTo>
                <a:lnTo>
                  <a:pt x="33867" y="347133"/>
                </a:lnTo>
                <a:lnTo>
                  <a:pt x="25401" y="347133"/>
                </a:lnTo>
                <a:lnTo>
                  <a:pt x="16933" y="355600"/>
                </a:lnTo>
                <a:lnTo>
                  <a:pt x="16933" y="364066"/>
                </a:lnTo>
                <a:lnTo>
                  <a:pt x="8467" y="364066"/>
                </a:lnTo>
                <a:lnTo>
                  <a:pt x="8467" y="364066"/>
                </a:lnTo>
                <a:lnTo>
                  <a:pt x="0" y="364066"/>
                </a:lnTo>
                <a:lnTo>
                  <a:pt x="0" y="372533"/>
                </a:lnTo>
                <a:lnTo>
                  <a:pt x="0" y="372533"/>
                </a:lnTo>
                <a:lnTo>
                  <a:pt x="0" y="372533"/>
                </a:lnTo>
                <a:lnTo>
                  <a:pt x="0" y="364066"/>
                </a:lnTo>
                <a:lnTo>
                  <a:pt x="0" y="364066"/>
                </a:lnTo>
                <a:lnTo>
                  <a:pt x="8467" y="355600"/>
                </a:lnTo>
                <a:lnTo>
                  <a:pt x="8467" y="347133"/>
                </a:lnTo>
                <a:lnTo>
                  <a:pt x="16933" y="338666"/>
                </a:lnTo>
                <a:lnTo>
                  <a:pt x="25401" y="330200"/>
                </a:lnTo>
                <a:lnTo>
                  <a:pt x="33867" y="313266"/>
                </a:lnTo>
                <a:lnTo>
                  <a:pt x="42334" y="296333"/>
                </a:lnTo>
                <a:lnTo>
                  <a:pt x="59267" y="287866"/>
                </a:lnTo>
                <a:lnTo>
                  <a:pt x="76200" y="270933"/>
                </a:lnTo>
                <a:lnTo>
                  <a:pt x="84667" y="245533"/>
                </a:lnTo>
                <a:lnTo>
                  <a:pt x="110067" y="228600"/>
                </a:lnTo>
                <a:lnTo>
                  <a:pt x="127000" y="211666"/>
                </a:lnTo>
                <a:lnTo>
                  <a:pt x="143934" y="194733"/>
                </a:lnTo>
                <a:lnTo>
                  <a:pt x="160867" y="177800"/>
                </a:lnTo>
                <a:lnTo>
                  <a:pt x="186267" y="152400"/>
                </a:lnTo>
                <a:lnTo>
                  <a:pt x="211667" y="135466"/>
                </a:lnTo>
                <a:lnTo>
                  <a:pt x="228600" y="118533"/>
                </a:lnTo>
                <a:lnTo>
                  <a:pt x="254001" y="101600"/>
                </a:lnTo>
                <a:lnTo>
                  <a:pt x="270934" y="84666"/>
                </a:lnTo>
                <a:lnTo>
                  <a:pt x="296334" y="67733"/>
                </a:lnTo>
                <a:lnTo>
                  <a:pt x="321733" y="59266"/>
                </a:lnTo>
                <a:lnTo>
                  <a:pt x="338667" y="42333"/>
                </a:lnTo>
                <a:lnTo>
                  <a:pt x="355600" y="33866"/>
                </a:lnTo>
                <a:lnTo>
                  <a:pt x="372534" y="25400"/>
                </a:lnTo>
                <a:lnTo>
                  <a:pt x="389467" y="25400"/>
                </a:lnTo>
                <a:lnTo>
                  <a:pt x="406401" y="16933"/>
                </a:lnTo>
                <a:lnTo>
                  <a:pt x="414867" y="8466"/>
                </a:lnTo>
                <a:lnTo>
                  <a:pt x="423334" y="8466"/>
                </a:lnTo>
                <a:lnTo>
                  <a:pt x="431800" y="0"/>
                </a:lnTo>
                <a:lnTo>
                  <a:pt x="440267" y="0"/>
                </a:lnTo>
                <a:lnTo>
                  <a:pt x="440267" y="0"/>
                </a:lnTo>
                <a:lnTo>
                  <a:pt x="440267" y="0"/>
                </a:lnTo>
                <a:lnTo>
                  <a:pt x="440267" y="0"/>
                </a:lnTo>
                <a:lnTo>
                  <a:pt x="440267" y="0"/>
                </a:lnTo>
                <a:lnTo>
                  <a:pt x="440267" y="0"/>
                </a:lnTo>
                <a:lnTo>
                  <a:pt x="440267" y="0"/>
                </a:lnTo>
                <a:lnTo>
                  <a:pt x="440267" y="0"/>
                </a:lnTo>
                <a:lnTo>
                  <a:pt x="440267" y="0"/>
                </a:lnTo>
                <a:lnTo>
                  <a:pt x="440267" y="0"/>
                </a:lnTo>
                <a:lnTo>
                  <a:pt x="4402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3" name="Freeform 1152"/>
          <p:cNvSpPr/>
          <p:nvPr/>
        </p:nvSpPr>
        <p:spPr>
          <a:xfrm>
            <a:off x="9482666" y="592667"/>
            <a:ext cx="194735" cy="211667"/>
          </a:xfrm>
          <a:custGeom>
            <a:avLst/>
            <a:gdLst/>
            <a:ahLst/>
            <a:cxnLst/>
            <a:rect l="0" t="0" r="0" b="0"/>
            <a:pathLst>
              <a:path w="194735" h="211667">
                <a:moveTo>
                  <a:pt x="25401" y="16933"/>
                </a:moveTo>
                <a:lnTo>
                  <a:pt x="25401" y="16933"/>
                </a:lnTo>
                <a:lnTo>
                  <a:pt x="25401" y="16933"/>
                </a:lnTo>
                <a:lnTo>
                  <a:pt x="25401" y="16933"/>
                </a:lnTo>
                <a:lnTo>
                  <a:pt x="25401" y="16933"/>
                </a:lnTo>
                <a:lnTo>
                  <a:pt x="25401" y="16933"/>
                </a:lnTo>
                <a:lnTo>
                  <a:pt x="25401" y="16933"/>
                </a:lnTo>
                <a:lnTo>
                  <a:pt x="25401" y="16933"/>
                </a:lnTo>
                <a:lnTo>
                  <a:pt x="25401" y="16933"/>
                </a:lnTo>
                <a:lnTo>
                  <a:pt x="25401" y="16933"/>
                </a:lnTo>
                <a:lnTo>
                  <a:pt x="25401" y="25400"/>
                </a:lnTo>
                <a:lnTo>
                  <a:pt x="25401" y="33866"/>
                </a:lnTo>
                <a:lnTo>
                  <a:pt x="16934" y="42333"/>
                </a:lnTo>
                <a:lnTo>
                  <a:pt x="16934" y="59266"/>
                </a:lnTo>
                <a:lnTo>
                  <a:pt x="8468" y="76200"/>
                </a:lnTo>
                <a:lnTo>
                  <a:pt x="8468" y="93133"/>
                </a:lnTo>
                <a:lnTo>
                  <a:pt x="8468" y="110066"/>
                </a:lnTo>
                <a:lnTo>
                  <a:pt x="0" y="127000"/>
                </a:lnTo>
                <a:lnTo>
                  <a:pt x="0" y="152400"/>
                </a:lnTo>
                <a:lnTo>
                  <a:pt x="8468" y="169333"/>
                </a:lnTo>
                <a:lnTo>
                  <a:pt x="8468" y="177800"/>
                </a:lnTo>
                <a:lnTo>
                  <a:pt x="8468" y="186266"/>
                </a:lnTo>
                <a:lnTo>
                  <a:pt x="16934" y="194733"/>
                </a:lnTo>
                <a:lnTo>
                  <a:pt x="16934" y="203200"/>
                </a:lnTo>
                <a:lnTo>
                  <a:pt x="25401" y="211666"/>
                </a:lnTo>
                <a:lnTo>
                  <a:pt x="33867" y="211666"/>
                </a:lnTo>
                <a:lnTo>
                  <a:pt x="50801" y="211666"/>
                </a:lnTo>
                <a:lnTo>
                  <a:pt x="59267" y="203200"/>
                </a:lnTo>
                <a:lnTo>
                  <a:pt x="67734" y="203200"/>
                </a:lnTo>
                <a:lnTo>
                  <a:pt x="76200" y="194733"/>
                </a:lnTo>
                <a:lnTo>
                  <a:pt x="84668" y="186266"/>
                </a:lnTo>
                <a:lnTo>
                  <a:pt x="101601" y="177800"/>
                </a:lnTo>
                <a:lnTo>
                  <a:pt x="110067" y="169333"/>
                </a:lnTo>
                <a:lnTo>
                  <a:pt x="118534" y="152400"/>
                </a:lnTo>
                <a:lnTo>
                  <a:pt x="118534" y="143933"/>
                </a:lnTo>
                <a:lnTo>
                  <a:pt x="127001" y="127000"/>
                </a:lnTo>
                <a:lnTo>
                  <a:pt x="127001" y="110066"/>
                </a:lnTo>
                <a:lnTo>
                  <a:pt x="127001" y="101600"/>
                </a:lnTo>
                <a:lnTo>
                  <a:pt x="135467" y="76200"/>
                </a:lnTo>
                <a:lnTo>
                  <a:pt x="135467" y="67733"/>
                </a:lnTo>
                <a:lnTo>
                  <a:pt x="135467" y="50800"/>
                </a:lnTo>
                <a:lnTo>
                  <a:pt x="135467" y="33866"/>
                </a:lnTo>
                <a:lnTo>
                  <a:pt x="135467" y="25400"/>
                </a:lnTo>
                <a:lnTo>
                  <a:pt x="135467" y="16933"/>
                </a:lnTo>
                <a:lnTo>
                  <a:pt x="135467" y="8466"/>
                </a:lnTo>
                <a:lnTo>
                  <a:pt x="135467" y="8466"/>
                </a:lnTo>
                <a:lnTo>
                  <a:pt x="135467" y="0"/>
                </a:lnTo>
                <a:lnTo>
                  <a:pt x="135467" y="0"/>
                </a:lnTo>
                <a:lnTo>
                  <a:pt x="135467" y="0"/>
                </a:lnTo>
                <a:lnTo>
                  <a:pt x="135467" y="0"/>
                </a:lnTo>
                <a:lnTo>
                  <a:pt x="135467" y="0"/>
                </a:lnTo>
                <a:lnTo>
                  <a:pt x="135467" y="8466"/>
                </a:lnTo>
                <a:lnTo>
                  <a:pt x="135467" y="16933"/>
                </a:lnTo>
                <a:lnTo>
                  <a:pt x="135467" y="25400"/>
                </a:lnTo>
                <a:lnTo>
                  <a:pt x="135467" y="33866"/>
                </a:lnTo>
                <a:lnTo>
                  <a:pt x="135467" y="50800"/>
                </a:lnTo>
                <a:lnTo>
                  <a:pt x="135467" y="67733"/>
                </a:lnTo>
                <a:lnTo>
                  <a:pt x="135467" y="84666"/>
                </a:lnTo>
                <a:lnTo>
                  <a:pt x="143934" y="101600"/>
                </a:lnTo>
                <a:lnTo>
                  <a:pt x="143934" y="110066"/>
                </a:lnTo>
                <a:lnTo>
                  <a:pt x="152400" y="127000"/>
                </a:lnTo>
                <a:lnTo>
                  <a:pt x="160868" y="143933"/>
                </a:lnTo>
                <a:lnTo>
                  <a:pt x="160868" y="160866"/>
                </a:lnTo>
                <a:lnTo>
                  <a:pt x="169334" y="169333"/>
                </a:lnTo>
                <a:lnTo>
                  <a:pt x="169334" y="177800"/>
                </a:lnTo>
                <a:lnTo>
                  <a:pt x="177801" y="177800"/>
                </a:lnTo>
                <a:lnTo>
                  <a:pt x="177801" y="177800"/>
                </a:lnTo>
                <a:lnTo>
                  <a:pt x="186267" y="169333"/>
                </a:lnTo>
                <a:lnTo>
                  <a:pt x="186267" y="160866"/>
                </a:lnTo>
                <a:lnTo>
                  <a:pt x="186267" y="160866"/>
                </a:lnTo>
                <a:lnTo>
                  <a:pt x="194734" y="152400"/>
                </a:lnTo>
                <a:lnTo>
                  <a:pt x="194734"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4" name="Freeform 1153"/>
          <p:cNvSpPr/>
          <p:nvPr/>
        </p:nvSpPr>
        <p:spPr>
          <a:xfrm>
            <a:off x="9728200" y="516467"/>
            <a:ext cx="110068" cy="203201"/>
          </a:xfrm>
          <a:custGeom>
            <a:avLst/>
            <a:gdLst/>
            <a:ahLst/>
            <a:cxnLst/>
            <a:rect l="0" t="0" r="0" b="0"/>
            <a:pathLst>
              <a:path w="110068" h="203201">
                <a:moveTo>
                  <a:pt x="76200" y="0"/>
                </a:moveTo>
                <a:lnTo>
                  <a:pt x="76200" y="0"/>
                </a:lnTo>
                <a:lnTo>
                  <a:pt x="76200" y="0"/>
                </a:lnTo>
                <a:lnTo>
                  <a:pt x="76200" y="0"/>
                </a:lnTo>
                <a:lnTo>
                  <a:pt x="67734" y="0"/>
                </a:lnTo>
                <a:lnTo>
                  <a:pt x="59266" y="0"/>
                </a:lnTo>
                <a:lnTo>
                  <a:pt x="50800" y="0"/>
                </a:lnTo>
                <a:lnTo>
                  <a:pt x="50800" y="0"/>
                </a:lnTo>
                <a:lnTo>
                  <a:pt x="42334" y="8466"/>
                </a:lnTo>
                <a:lnTo>
                  <a:pt x="33867" y="16933"/>
                </a:lnTo>
                <a:lnTo>
                  <a:pt x="25400" y="33866"/>
                </a:lnTo>
                <a:lnTo>
                  <a:pt x="16933" y="42333"/>
                </a:lnTo>
                <a:lnTo>
                  <a:pt x="8467" y="50800"/>
                </a:lnTo>
                <a:lnTo>
                  <a:pt x="0" y="59266"/>
                </a:lnTo>
                <a:lnTo>
                  <a:pt x="0" y="67733"/>
                </a:lnTo>
                <a:lnTo>
                  <a:pt x="0" y="67733"/>
                </a:lnTo>
                <a:lnTo>
                  <a:pt x="0" y="67733"/>
                </a:lnTo>
                <a:lnTo>
                  <a:pt x="0" y="76200"/>
                </a:lnTo>
                <a:lnTo>
                  <a:pt x="16933" y="84666"/>
                </a:lnTo>
                <a:lnTo>
                  <a:pt x="25400" y="84666"/>
                </a:lnTo>
                <a:lnTo>
                  <a:pt x="33867" y="84666"/>
                </a:lnTo>
                <a:lnTo>
                  <a:pt x="50800" y="93133"/>
                </a:lnTo>
                <a:lnTo>
                  <a:pt x="67734" y="93133"/>
                </a:lnTo>
                <a:lnTo>
                  <a:pt x="76200" y="101600"/>
                </a:lnTo>
                <a:lnTo>
                  <a:pt x="93133" y="110066"/>
                </a:lnTo>
                <a:lnTo>
                  <a:pt x="101600" y="118533"/>
                </a:lnTo>
                <a:lnTo>
                  <a:pt x="110067" y="127000"/>
                </a:lnTo>
                <a:lnTo>
                  <a:pt x="110067" y="135466"/>
                </a:lnTo>
                <a:lnTo>
                  <a:pt x="110067" y="152400"/>
                </a:lnTo>
                <a:lnTo>
                  <a:pt x="110067" y="160866"/>
                </a:lnTo>
                <a:lnTo>
                  <a:pt x="110067" y="169333"/>
                </a:lnTo>
                <a:lnTo>
                  <a:pt x="101600" y="177800"/>
                </a:lnTo>
                <a:lnTo>
                  <a:pt x="93133" y="186266"/>
                </a:lnTo>
                <a:lnTo>
                  <a:pt x="76200" y="194733"/>
                </a:lnTo>
                <a:lnTo>
                  <a:pt x="67734" y="203200"/>
                </a:lnTo>
                <a:lnTo>
                  <a:pt x="59266" y="203200"/>
                </a:lnTo>
                <a:lnTo>
                  <a:pt x="50800" y="203200"/>
                </a:lnTo>
                <a:lnTo>
                  <a:pt x="42334" y="203200"/>
                </a:lnTo>
                <a:lnTo>
                  <a:pt x="33867" y="203200"/>
                </a:lnTo>
                <a:lnTo>
                  <a:pt x="33867" y="203200"/>
                </a:lnTo>
                <a:lnTo>
                  <a:pt x="25400" y="194733"/>
                </a:lnTo>
                <a:lnTo>
                  <a:pt x="33867" y="186266"/>
                </a:lnTo>
                <a:lnTo>
                  <a:pt x="33867" y="169333"/>
                </a:lnTo>
                <a:lnTo>
                  <a:pt x="33867" y="169333"/>
                </a:lnTo>
                <a:lnTo>
                  <a:pt x="42334" y="160866"/>
                </a:lnTo>
                <a:lnTo>
                  <a:pt x="42334" y="160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5" name="Freeform 1154"/>
          <p:cNvSpPr/>
          <p:nvPr/>
        </p:nvSpPr>
        <p:spPr>
          <a:xfrm>
            <a:off x="9880600" y="465667"/>
            <a:ext cx="127001" cy="194734"/>
          </a:xfrm>
          <a:custGeom>
            <a:avLst/>
            <a:gdLst/>
            <a:ahLst/>
            <a:cxnLst/>
            <a:rect l="0" t="0" r="0" b="0"/>
            <a:pathLst>
              <a:path w="127001" h="194734">
                <a:moveTo>
                  <a:pt x="25400" y="101600"/>
                </a:moveTo>
                <a:lnTo>
                  <a:pt x="25400" y="110066"/>
                </a:lnTo>
                <a:lnTo>
                  <a:pt x="25400" y="110066"/>
                </a:lnTo>
                <a:lnTo>
                  <a:pt x="25400" y="110066"/>
                </a:lnTo>
                <a:lnTo>
                  <a:pt x="25400" y="110066"/>
                </a:lnTo>
                <a:lnTo>
                  <a:pt x="33867" y="110066"/>
                </a:lnTo>
                <a:lnTo>
                  <a:pt x="33867" y="110066"/>
                </a:lnTo>
                <a:lnTo>
                  <a:pt x="42334" y="110066"/>
                </a:lnTo>
                <a:lnTo>
                  <a:pt x="42334" y="101600"/>
                </a:lnTo>
                <a:lnTo>
                  <a:pt x="59266" y="101600"/>
                </a:lnTo>
                <a:lnTo>
                  <a:pt x="67734" y="93133"/>
                </a:lnTo>
                <a:lnTo>
                  <a:pt x="67734" y="84666"/>
                </a:lnTo>
                <a:lnTo>
                  <a:pt x="76200" y="67733"/>
                </a:lnTo>
                <a:lnTo>
                  <a:pt x="84666" y="59266"/>
                </a:lnTo>
                <a:lnTo>
                  <a:pt x="84666" y="50800"/>
                </a:lnTo>
                <a:lnTo>
                  <a:pt x="93133" y="42333"/>
                </a:lnTo>
                <a:lnTo>
                  <a:pt x="93133" y="25400"/>
                </a:lnTo>
                <a:lnTo>
                  <a:pt x="93133" y="16933"/>
                </a:lnTo>
                <a:lnTo>
                  <a:pt x="93133" y="8466"/>
                </a:lnTo>
                <a:lnTo>
                  <a:pt x="84666" y="8466"/>
                </a:lnTo>
                <a:lnTo>
                  <a:pt x="84666" y="0"/>
                </a:lnTo>
                <a:lnTo>
                  <a:pt x="76200" y="0"/>
                </a:lnTo>
                <a:lnTo>
                  <a:pt x="67734" y="0"/>
                </a:lnTo>
                <a:lnTo>
                  <a:pt x="59266" y="0"/>
                </a:lnTo>
                <a:lnTo>
                  <a:pt x="50800" y="0"/>
                </a:lnTo>
                <a:lnTo>
                  <a:pt x="42334" y="8466"/>
                </a:lnTo>
                <a:lnTo>
                  <a:pt x="33867" y="16933"/>
                </a:lnTo>
                <a:lnTo>
                  <a:pt x="33867" y="25400"/>
                </a:lnTo>
                <a:lnTo>
                  <a:pt x="25400" y="42333"/>
                </a:lnTo>
                <a:lnTo>
                  <a:pt x="16933" y="50800"/>
                </a:lnTo>
                <a:lnTo>
                  <a:pt x="8466" y="67733"/>
                </a:lnTo>
                <a:lnTo>
                  <a:pt x="8466" y="84666"/>
                </a:lnTo>
                <a:lnTo>
                  <a:pt x="0" y="101600"/>
                </a:lnTo>
                <a:lnTo>
                  <a:pt x="0" y="118533"/>
                </a:lnTo>
                <a:lnTo>
                  <a:pt x="0" y="127000"/>
                </a:lnTo>
                <a:lnTo>
                  <a:pt x="0" y="143933"/>
                </a:lnTo>
                <a:lnTo>
                  <a:pt x="0" y="152400"/>
                </a:lnTo>
                <a:lnTo>
                  <a:pt x="8466" y="160866"/>
                </a:lnTo>
                <a:lnTo>
                  <a:pt x="8466" y="169333"/>
                </a:lnTo>
                <a:lnTo>
                  <a:pt x="25400" y="177800"/>
                </a:lnTo>
                <a:lnTo>
                  <a:pt x="33867" y="186266"/>
                </a:lnTo>
                <a:lnTo>
                  <a:pt x="42334" y="194733"/>
                </a:lnTo>
                <a:lnTo>
                  <a:pt x="59266" y="194733"/>
                </a:lnTo>
                <a:lnTo>
                  <a:pt x="67734" y="194733"/>
                </a:lnTo>
                <a:lnTo>
                  <a:pt x="84666" y="186266"/>
                </a:lnTo>
                <a:lnTo>
                  <a:pt x="101600" y="186266"/>
                </a:lnTo>
                <a:lnTo>
                  <a:pt x="118534" y="177800"/>
                </a:lnTo>
                <a:lnTo>
                  <a:pt x="118534" y="177800"/>
                </a:lnTo>
                <a:lnTo>
                  <a:pt x="127000" y="169333"/>
                </a:lnTo>
                <a:lnTo>
                  <a:pt x="127000" y="169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6" name="Freeform 1155"/>
          <p:cNvSpPr/>
          <p:nvPr/>
        </p:nvSpPr>
        <p:spPr>
          <a:xfrm>
            <a:off x="10244666" y="355600"/>
            <a:ext cx="16935" cy="177801"/>
          </a:xfrm>
          <a:custGeom>
            <a:avLst/>
            <a:gdLst/>
            <a:ahLst/>
            <a:cxnLst/>
            <a:rect l="0" t="0" r="0" b="0"/>
            <a:pathLst>
              <a:path w="16935" h="177801">
                <a:moveTo>
                  <a:pt x="0" y="0"/>
                </a:moveTo>
                <a:lnTo>
                  <a:pt x="0" y="0"/>
                </a:lnTo>
                <a:lnTo>
                  <a:pt x="0" y="8467"/>
                </a:lnTo>
                <a:lnTo>
                  <a:pt x="0" y="8467"/>
                </a:lnTo>
                <a:lnTo>
                  <a:pt x="0" y="16933"/>
                </a:lnTo>
                <a:lnTo>
                  <a:pt x="0" y="25400"/>
                </a:lnTo>
                <a:lnTo>
                  <a:pt x="0" y="42333"/>
                </a:lnTo>
                <a:lnTo>
                  <a:pt x="0" y="59267"/>
                </a:lnTo>
                <a:lnTo>
                  <a:pt x="0" y="76200"/>
                </a:lnTo>
                <a:lnTo>
                  <a:pt x="0" y="93133"/>
                </a:lnTo>
                <a:lnTo>
                  <a:pt x="0" y="110067"/>
                </a:lnTo>
                <a:lnTo>
                  <a:pt x="0" y="127000"/>
                </a:lnTo>
                <a:lnTo>
                  <a:pt x="8468" y="135467"/>
                </a:lnTo>
                <a:lnTo>
                  <a:pt x="8468" y="152400"/>
                </a:lnTo>
                <a:lnTo>
                  <a:pt x="8468" y="169333"/>
                </a:lnTo>
                <a:lnTo>
                  <a:pt x="8468" y="169333"/>
                </a:lnTo>
                <a:lnTo>
                  <a:pt x="8468" y="177800"/>
                </a:lnTo>
                <a:lnTo>
                  <a:pt x="16934" y="177800"/>
                </a:lnTo>
                <a:lnTo>
                  <a:pt x="8468" y="169333"/>
                </a:lnTo>
                <a:lnTo>
                  <a:pt x="8468" y="169333"/>
                </a:lnTo>
                <a:lnTo>
                  <a:pt x="8468" y="169333"/>
                </a:lnTo>
                <a:lnTo>
                  <a:pt x="8468" y="169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7" name="Freeform 1156"/>
          <p:cNvSpPr/>
          <p:nvPr/>
        </p:nvSpPr>
        <p:spPr>
          <a:xfrm>
            <a:off x="10210800" y="287867"/>
            <a:ext cx="16935" cy="16934"/>
          </a:xfrm>
          <a:custGeom>
            <a:avLst/>
            <a:gdLst/>
            <a:ahLst/>
            <a:cxnLst/>
            <a:rect l="0" t="0" r="0" b="0"/>
            <a:pathLst>
              <a:path w="16935" h="16934">
                <a:moveTo>
                  <a:pt x="0" y="16933"/>
                </a:moveTo>
                <a:lnTo>
                  <a:pt x="0" y="16933"/>
                </a:lnTo>
                <a:lnTo>
                  <a:pt x="0" y="16933"/>
                </a:lnTo>
                <a:lnTo>
                  <a:pt x="0" y="16933"/>
                </a:lnTo>
                <a:lnTo>
                  <a:pt x="0" y="16933"/>
                </a:lnTo>
                <a:lnTo>
                  <a:pt x="0" y="16933"/>
                </a:lnTo>
                <a:lnTo>
                  <a:pt x="0" y="16933"/>
                </a:lnTo>
                <a:lnTo>
                  <a:pt x="0" y="8466"/>
                </a:lnTo>
                <a:lnTo>
                  <a:pt x="8467" y="8466"/>
                </a:lnTo>
                <a:lnTo>
                  <a:pt x="8467" y="0"/>
                </a:lnTo>
                <a:lnTo>
                  <a:pt x="8467" y="0"/>
                </a:lnTo>
                <a:lnTo>
                  <a:pt x="16934" y="0"/>
                </a:lnTo>
                <a:lnTo>
                  <a:pt x="16934"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8" name="Freeform 1157"/>
          <p:cNvSpPr/>
          <p:nvPr/>
        </p:nvSpPr>
        <p:spPr>
          <a:xfrm>
            <a:off x="10329334" y="270933"/>
            <a:ext cx="203201" cy="194735"/>
          </a:xfrm>
          <a:custGeom>
            <a:avLst/>
            <a:gdLst/>
            <a:ahLst/>
            <a:cxnLst/>
            <a:rect l="0" t="0" r="0" b="0"/>
            <a:pathLst>
              <a:path w="203201" h="194735">
                <a:moveTo>
                  <a:pt x="0" y="50800"/>
                </a:moveTo>
                <a:lnTo>
                  <a:pt x="0" y="59267"/>
                </a:lnTo>
                <a:lnTo>
                  <a:pt x="8466" y="67734"/>
                </a:lnTo>
                <a:lnTo>
                  <a:pt x="8466" y="76200"/>
                </a:lnTo>
                <a:lnTo>
                  <a:pt x="16932" y="93134"/>
                </a:lnTo>
                <a:lnTo>
                  <a:pt x="16932" y="110067"/>
                </a:lnTo>
                <a:lnTo>
                  <a:pt x="25399" y="127000"/>
                </a:lnTo>
                <a:lnTo>
                  <a:pt x="25399" y="143934"/>
                </a:lnTo>
                <a:lnTo>
                  <a:pt x="25399" y="160867"/>
                </a:lnTo>
                <a:lnTo>
                  <a:pt x="25399" y="169334"/>
                </a:lnTo>
                <a:lnTo>
                  <a:pt x="25399" y="177800"/>
                </a:lnTo>
                <a:lnTo>
                  <a:pt x="25399" y="186267"/>
                </a:lnTo>
                <a:lnTo>
                  <a:pt x="25399" y="186267"/>
                </a:lnTo>
                <a:lnTo>
                  <a:pt x="25399" y="186267"/>
                </a:lnTo>
                <a:lnTo>
                  <a:pt x="25399" y="194734"/>
                </a:lnTo>
                <a:lnTo>
                  <a:pt x="25399" y="194734"/>
                </a:lnTo>
                <a:lnTo>
                  <a:pt x="25399" y="194734"/>
                </a:lnTo>
                <a:lnTo>
                  <a:pt x="16932" y="194734"/>
                </a:lnTo>
                <a:lnTo>
                  <a:pt x="16932" y="186267"/>
                </a:lnTo>
                <a:lnTo>
                  <a:pt x="16932" y="186267"/>
                </a:lnTo>
                <a:lnTo>
                  <a:pt x="16932" y="169334"/>
                </a:lnTo>
                <a:lnTo>
                  <a:pt x="16932" y="160867"/>
                </a:lnTo>
                <a:lnTo>
                  <a:pt x="16932" y="143934"/>
                </a:lnTo>
                <a:lnTo>
                  <a:pt x="25399" y="127000"/>
                </a:lnTo>
                <a:lnTo>
                  <a:pt x="25399" y="110067"/>
                </a:lnTo>
                <a:lnTo>
                  <a:pt x="25399" y="93134"/>
                </a:lnTo>
                <a:lnTo>
                  <a:pt x="33866" y="76200"/>
                </a:lnTo>
                <a:lnTo>
                  <a:pt x="42333" y="59267"/>
                </a:lnTo>
                <a:lnTo>
                  <a:pt x="50800" y="42334"/>
                </a:lnTo>
                <a:lnTo>
                  <a:pt x="50800" y="25400"/>
                </a:lnTo>
                <a:lnTo>
                  <a:pt x="67732" y="8467"/>
                </a:lnTo>
                <a:lnTo>
                  <a:pt x="76200" y="8467"/>
                </a:lnTo>
                <a:lnTo>
                  <a:pt x="84666" y="0"/>
                </a:lnTo>
                <a:lnTo>
                  <a:pt x="93132" y="0"/>
                </a:lnTo>
                <a:lnTo>
                  <a:pt x="101599" y="0"/>
                </a:lnTo>
                <a:lnTo>
                  <a:pt x="110066" y="8467"/>
                </a:lnTo>
                <a:lnTo>
                  <a:pt x="118533" y="16934"/>
                </a:lnTo>
                <a:lnTo>
                  <a:pt x="127000" y="33867"/>
                </a:lnTo>
                <a:lnTo>
                  <a:pt x="135466" y="42334"/>
                </a:lnTo>
                <a:lnTo>
                  <a:pt x="143932" y="67734"/>
                </a:lnTo>
                <a:lnTo>
                  <a:pt x="152400" y="84667"/>
                </a:lnTo>
                <a:lnTo>
                  <a:pt x="160866" y="101600"/>
                </a:lnTo>
                <a:lnTo>
                  <a:pt x="160866" y="127000"/>
                </a:lnTo>
                <a:lnTo>
                  <a:pt x="169332" y="143934"/>
                </a:lnTo>
                <a:lnTo>
                  <a:pt x="177799" y="152400"/>
                </a:lnTo>
                <a:lnTo>
                  <a:pt x="177799" y="169334"/>
                </a:lnTo>
                <a:lnTo>
                  <a:pt x="177799" y="177800"/>
                </a:lnTo>
                <a:lnTo>
                  <a:pt x="186266" y="186267"/>
                </a:lnTo>
                <a:lnTo>
                  <a:pt x="186266" y="194734"/>
                </a:lnTo>
                <a:lnTo>
                  <a:pt x="186266" y="194734"/>
                </a:lnTo>
                <a:lnTo>
                  <a:pt x="194733" y="194734"/>
                </a:lnTo>
                <a:lnTo>
                  <a:pt x="194733" y="186267"/>
                </a:lnTo>
                <a:lnTo>
                  <a:pt x="194733" y="186267"/>
                </a:lnTo>
                <a:lnTo>
                  <a:pt x="194733" y="186267"/>
                </a:lnTo>
                <a:lnTo>
                  <a:pt x="203200" y="169334"/>
                </a:lnTo>
                <a:lnTo>
                  <a:pt x="203200" y="169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9" name="Freeform 1158"/>
          <p:cNvSpPr/>
          <p:nvPr/>
        </p:nvSpPr>
        <p:spPr>
          <a:xfrm>
            <a:off x="10557934" y="135467"/>
            <a:ext cx="152401" cy="279401"/>
          </a:xfrm>
          <a:custGeom>
            <a:avLst/>
            <a:gdLst/>
            <a:ahLst/>
            <a:cxnLst/>
            <a:rect l="0" t="0" r="0" b="0"/>
            <a:pathLst>
              <a:path w="152401" h="279401">
                <a:moveTo>
                  <a:pt x="152400" y="33866"/>
                </a:moveTo>
                <a:lnTo>
                  <a:pt x="152400" y="33866"/>
                </a:lnTo>
                <a:lnTo>
                  <a:pt x="152400" y="33866"/>
                </a:lnTo>
                <a:lnTo>
                  <a:pt x="152400" y="25400"/>
                </a:lnTo>
                <a:lnTo>
                  <a:pt x="143932" y="16933"/>
                </a:lnTo>
                <a:lnTo>
                  <a:pt x="143932" y="8466"/>
                </a:lnTo>
                <a:lnTo>
                  <a:pt x="135466" y="8466"/>
                </a:lnTo>
                <a:lnTo>
                  <a:pt x="127000" y="0"/>
                </a:lnTo>
                <a:lnTo>
                  <a:pt x="110066" y="0"/>
                </a:lnTo>
                <a:lnTo>
                  <a:pt x="93132" y="0"/>
                </a:lnTo>
                <a:lnTo>
                  <a:pt x="84666" y="0"/>
                </a:lnTo>
                <a:lnTo>
                  <a:pt x="67732" y="0"/>
                </a:lnTo>
                <a:lnTo>
                  <a:pt x="50800" y="8466"/>
                </a:lnTo>
                <a:lnTo>
                  <a:pt x="42333" y="16933"/>
                </a:lnTo>
                <a:lnTo>
                  <a:pt x="25399" y="25400"/>
                </a:lnTo>
                <a:lnTo>
                  <a:pt x="16932" y="33866"/>
                </a:lnTo>
                <a:lnTo>
                  <a:pt x="8466" y="42333"/>
                </a:lnTo>
                <a:lnTo>
                  <a:pt x="0" y="50800"/>
                </a:lnTo>
                <a:lnTo>
                  <a:pt x="0" y="67733"/>
                </a:lnTo>
                <a:lnTo>
                  <a:pt x="0" y="76200"/>
                </a:lnTo>
                <a:lnTo>
                  <a:pt x="8466" y="93133"/>
                </a:lnTo>
                <a:lnTo>
                  <a:pt x="16932" y="110066"/>
                </a:lnTo>
                <a:lnTo>
                  <a:pt x="25399" y="127000"/>
                </a:lnTo>
                <a:lnTo>
                  <a:pt x="33866" y="143933"/>
                </a:lnTo>
                <a:lnTo>
                  <a:pt x="42333" y="160866"/>
                </a:lnTo>
                <a:lnTo>
                  <a:pt x="50800" y="177800"/>
                </a:lnTo>
                <a:lnTo>
                  <a:pt x="59266" y="203200"/>
                </a:lnTo>
                <a:lnTo>
                  <a:pt x="67732" y="220133"/>
                </a:lnTo>
                <a:lnTo>
                  <a:pt x="67732" y="237066"/>
                </a:lnTo>
                <a:lnTo>
                  <a:pt x="76200" y="245533"/>
                </a:lnTo>
                <a:lnTo>
                  <a:pt x="76200" y="262466"/>
                </a:lnTo>
                <a:lnTo>
                  <a:pt x="76200" y="270933"/>
                </a:lnTo>
                <a:lnTo>
                  <a:pt x="76200" y="279400"/>
                </a:lnTo>
                <a:lnTo>
                  <a:pt x="76200" y="279400"/>
                </a:lnTo>
                <a:lnTo>
                  <a:pt x="67732" y="279400"/>
                </a:lnTo>
                <a:lnTo>
                  <a:pt x="67732" y="279400"/>
                </a:lnTo>
                <a:lnTo>
                  <a:pt x="67732" y="279400"/>
                </a:lnTo>
                <a:lnTo>
                  <a:pt x="67732"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0" name="Freeform 1159"/>
          <p:cNvSpPr/>
          <p:nvPr/>
        </p:nvSpPr>
        <p:spPr>
          <a:xfrm>
            <a:off x="10549466" y="287867"/>
            <a:ext cx="160869" cy="33867"/>
          </a:xfrm>
          <a:custGeom>
            <a:avLst/>
            <a:gdLst/>
            <a:ahLst/>
            <a:cxnLst/>
            <a:rect l="0" t="0" r="0" b="0"/>
            <a:pathLst>
              <a:path w="160869" h="33867">
                <a:moveTo>
                  <a:pt x="0" y="33866"/>
                </a:moveTo>
                <a:lnTo>
                  <a:pt x="0" y="33866"/>
                </a:lnTo>
                <a:lnTo>
                  <a:pt x="0" y="33866"/>
                </a:lnTo>
                <a:lnTo>
                  <a:pt x="0" y="33866"/>
                </a:lnTo>
                <a:lnTo>
                  <a:pt x="0" y="33866"/>
                </a:lnTo>
                <a:lnTo>
                  <a:pt x="0" y="33866"/>
                </a:lnTo>
                <a:lnTo>
                  <a:pt x="8468" y="33866"/>
                </a:lnTo>
                <a:lnTo>
                  <a:pt x="16934" y="33866"/>
                </a:lnTo>
                <a:lnTo>
                  <a:pt x="25400" y="25400"/>
                </a:lnTo>
                <a:lnTo>
                  <a:pt x="42334" y="25400"/>
                </a:lnTo>
                <a:lnTo>
                  <a:pt x="59268" y="25400"/>
                </a:lnTo>
                <a:lnTo>
                  <a:pt x="76200" y="25400"/>
                </a:lnTo>
                <a:lnTo>
                  <a:pt x="93134" y="25400"/>
                </a:lnTo>
                <a:lnTo>
                  <a:pt x="110067" y="16933"/>
                </a:lnTo>
                <a:lnTo>
                  <a:pt x="127001" y="16933"/>
                </a:lnTo>
                <a:lnTo>
                  <a:pt x="135468" y="16933"/>
                </a:lnTo>
                <a:lnTo>
                  <a:pt x="143934" y="8466"/>
                </a:lnTo>
                <a:lnTo>
                  <a:pt x="152400" y="0"/>
                </a:lnTo>
                <a:lnTo>
                  <a:pt x="152400" y="0"/>
                </a:lnTo>
                <a:lnTo>
                  <a:pt x="160868" y="0"/>
                </a:lnTo>
                <a:lnTo>
                  <a:pt x="160868"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1" name="Freeform 1160"/>
          <p:cNvSpPr/>
          <p:nvPr/>
        </p:nvSpPr>
        <p:spPr>
          <a:xfrm>
            <a:off x="10778066" y="287867"/>
            <a:ext cx="33868" cy="101601"/>
          </a:xfrm>
          <a:custGeom>
            <a:avLst/>
            <a:gdLst/>
            <a:ahLst/>
            <a:cxnLst/>
            <a:rect l="0" t="0" r="0" b="0"/>
            <a:pathLst>
              <a:path w="33868" h="101601">
                <a:moveTo>
                  <a:pt x="0" y="0"/>
                </a:moveTo>
                <a:lnTo>
                  <a:pt x="8468" y="0"/>
                </a:lnTo>
                <a:lnTo>
                  <a:pt x="8468" y="8466"/>
                </a:lnTo>
                <a:lnTo>
                  <a:pt x="8468" y="8466"/>
                </a:lnTo>
                <a:lnTo>
                  <a:pt x="16934" y="16933"/>
                </a:lnTo>
                <a:lnTo>
                  <a:pt x="16934" y="25400"/>
                </a:lnTo>
                <a:lnTo>
                  <a:pt x="16934" y="42333"/>
                </a:lnTo>
                <a:lnTo>
                  <a:pt x="25400" y="50800"/>
                </a:lnTo>
                <a:lnTo>
                  <a:pt x="25400" y="67733"/>
                </a:lnTo>
                <a:lnTo>
                  <a:pt x="25400" y="76200"/>
                </a:lnTo>
                <a:lnTo>
                  <a:pt x="33867" y="93133"/>
                </a:lnTo>
                <a:lnTo>
                  <a:pt x="33867" y="101600"/>
                </a:lnTo>
                <a:lnTo>
                  <a:pt x="33867" y="101600"/>
                </a:lnTo>
                <a:lnTo>
                  <a:pt x="33867" y="101600"/>
                </a:lnTo>
                <a:lnTo>
                  <a:pt x="33867" y="101600"/>
                </a:lnTo>
                <a:lnTo>
                  <a:pt x="33867" y="101600"/>
                </a:lnTo>
                <a:lnTo>
                  <a:pt x="33867" y="101600"/>
                </a:lnTo>
                <a:lnTo>
                  <a:pt x="33867" y="93133"/>
                </a:lnTo>
                <a:lnTo>
                  <a:pt x="33867" y="931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2" name="Freeform 1161"/>
          <p:cNvSpPr/>
          <p:nvPr/>
        </p:nvSpPr>
        <p:spPr>
          <a:xfrm>
            <a:off x="10786534" y="220133"/>
            <a:ext cx="1" cy="8468"/>
          </a:xfrm>
          <a:custGeom>
            <a:avLst/>
            <a:gdLst/>
            <a:ahLst/>
            <a:cxnLst/>
            <a:rect l="0" t="0" r="0" b="0"/>
            <a:pathLst>
              <a:path w="1" h="8468">
                <a:moveTo>
                  <a:pt x="0" y="8467"/>
                </a:moveTo>
                <a:lnTo>
                  <a:pt x="0" y="8467"/>
                </a:lnTo>
                <a:lnTo>
                  <a:pt x="0" y="8467"/>
                </a:lnTo>
                <a:lnTo>
                  <a:pt x="0" y="0"/>
                </a:lnTo>
                <a:lnTo>
                  <a:pt x="0" y="0"/>
                </a:lnTo>
                <a:lnTo>
                  <a:pt x="0" y="0"/>
                </a:lnTo>
                <a:lnTo>
                  <a:pt x="0" y="0"/>
                </a:lnTo>
                <a:lnTo>
                  <a:pt x="0" y="0"/>
                </a:lnTo>
                <a:lnTo>
                  <a:pt x="0" y="8467"/>
                </a:lnTo>
                <a:lnTo>
                  <a:pt x="0" y="8467"/>
                </a:lnTo>
                <a:lnTo>
                  <a:pt x="0" y="8467"/>
                </a:lnTo>
                <a:close/>
              </a:path>
            </a:pathLst>
          </a:custGeom>
          <a:noFill/>
          <a:ln w="38100" cap="flat" cmpd="sng" algn="ctr">
            <a:solidFill>
              <a:srgbClr val="0000FF"/>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3" name="Freeform 1162"/>
          <p:cNvSpPr/>
          <p:nvPr/>
        </p:nvSpPr>
        <p:spPr>
          <a:xfrm>
            <a:off x="10888133" y="211667"/>
            <a:ext cx="177802" cy="160867"/>
          </a:xfrm>
          <a:custGeom>
            <a:avLst/>
            <a:gdLst/>
            <a:ahLst/>
            <a:cxnLst/>
            <a:rect l="0" t="0" r="0" b="0"/>
            <a:pathLst>
              <a:path w="177802" h="160867">
                <a:moveTo>
                  <a:pt x="0" y="76200"/>
                </a:moveTo>
                <a:lnTo>
                  <a:pt x="0" y="84666"/>
                </a:lnTo>
                <a:lnTo>
                  <a:pt x="8467" y="93133"/>
                </a:lnTo>
                <a:lnTo>
                  <a:pt x="8467" y="101600"/>
                </a:lnTo>
                <a:lnTo>
                  <a:pt x="16934" y="118533"/>
                </a:lnTo>
                <a:lnTo>
                  <a:pt x="25401" y="127000"/>
                </a:lnTo>
                <a:lnTo>
                  <a:pt x="25401" y="135466"/>
                </a:lnTo>
                <a:lnTo>
                  <a:pt x="25401" y="143933"/>
                </a:lnTo>
                <a:lnTo>
                  <a:pt x="33867" y="152400"/>
                </a:lnTo>
                <a:lnTo>
                  <a:pt x="33867" y="160866"/>
                </a:lnTo>
                <a:lnTo>
                  <a:pt x="42333" y="160866"/>
                </a:lnTo>
                <a:lnTo>
                  <a:pt x="42333" y="160866"/>
                </a:lnTo>
                <a:lnTo>
                  <a:pt x="42333" y="160866"/>
                </a:lnTo>
                <a:lnTo>
                  <a:pt x="42333" y="160866"/>
                </a:lnTo>
                <a:lnTo>
                  <a:pt x="42333" y="160866"/>
                </a:lnTo>
                <a:lnTo>
                  <a:pt x="33867" y="152400"/>
                </a:lnTo>
                <a:lnTo>
                  <a:pt x="33867" y="143933"/>
                </a:lnTo>
                <a:lnTo>
                  <a:pt x="33867" y="135466"/>
                </a:lnTo>
                <a:lnTo>
                  <a:pt x="33867" y="127000"/>
                </a:lnTo>
                <a:lnTo>
                  <a:pt x="33867" y="110066"/>
                </a:lnTo>
                <a:lnTo>
                  <a:pt x="33867" y="93133"/>
                </a:lnTo>
                <a:lnTo>
                  <a:pt x="33867" y="76200"/>
                </a:lnTo>
                <a:lnTo>
                  <a:pt x="33867" y="67733"/>
                </a:lnTo>
                <a:lnTo>
                  <a:pt x="33867" y="50800"/>
                </a:lnTo>
                <a:lnTo>
                  <a:pt x="33867" y="42333"/>
                </a:lnTo>
                <a:lnTo>
                  <a:pt x="42333" y="33866"/>
                </a:lnTo>
                <a:lnTo>
                  <a:pt x="50801" y="25400"/>
                </a:lnTo>
                <a:lnTo>
                  <a:pt x="59267" y="16933"/>
                </a:lnTo>
                <a:lnTo>
                  <a:pt x="67733" y="8466"/>
                </a:lnTo>
                <a:lnTo>
                  <a:pt x="76200" y="0"/>
                </a:lnTo>
                <a:lnTo>
                  <a:pt x="76200" y="0"/>
                </a:lnTo>
                <a:lnTo>
                  <a:pt x="84667" y="0"/>
                </a:lnTo>
                <a:lnTo>
                  <a:pt x="93134" y="8466"/>
                </a:lnTo>
                <a:lnTo>
                  <a:pt x="101601" y="16933"/>
                </a:lnTo>
                <a:lnTo>
                  <a:pt x="110067" y="25400"/>
                </a:lnTo>
                <a:lnTo>
                  <a:pt x="118533" y="33866"/>
                </a:lnTo>
                <a:lnTo>
                  <a:pt x="127001" y="50800"/>
                </a:lnTo>
                <a:lnTo>
                  <a:pt x="127001" y="76200"/>
                </a:lnTo>
                <a:lnTo>
                  <a:pt x="135467" y="93133"/>
                </a:lnTo>
                <a:lnTo>
                  <a:pt x="135467" y="110066"/>
                </a:lnTo>
                <a:lnTo>
                  <a:pt x="143933" y="127000"/>
                </a:lnTo>
                <a:lnTo>
                  <a:pt x="143933" y="135466"/>
                </a:lnTo>
                <a:lnTo>
                  <a:pt x="143933" y="143933"/>
                </a:lnTo>
                <a:lnTo>
                  <a:pt x="152400" y="152400"/>
                </a:lnTo>
                <a:lnTo>
                  <a:pt x="160867" y="152400"/>
                </a:lnTo>
                <a:lnTo>
                  <a:pt x="160867" y="152400"/>
                </a:lnTo>
                <a:lnTo>
                  <a:pt x="169334" y="152400"/>
                </a:lnTo>
                <a:lnTo>
                  <a:pt x="169334" y="143933"/>
                </a:lnTo>
                <a:lnTo>
                  <a:pt x="169334" y="143933"/>
                </a:lnTo>
                <a:lnTo>
                  <a:pt x="177801" y="135466"/>
                </a:lnTo>
                <a:lnTo>
                  <a:pt x="177801" y="135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4" name="Freeform 1163"/>
          <p:cNvSpPr/>
          <p:nvPr/>
        </p:nvSpPr>
        <p:spPr>
          <a:xfrm>
            <a:off x="11142134" y="220133"/>
            <a:ext cx="33867" cy="135468"/>
          </a:xfrm>
          <a:custGeom>
            <a:avLst/>
            <a:gdLst/>
            <a:ahLst/>
            <a:cxnLst/>
            <a:rect l="0" t="0" r="0" b="0"/>
            <a:pathLst>
              <a:path w="33867" h="135468">
                <a:moveTo>
                  <a:pt x="0" y="0"/>
                </a:moveTo>
                <a:lnTo>
                  <a:pt x="0" y="0"/>
                </a:lnTo>
                <a:lnTo>
                  <a:pt x="0" y="8467"/>
                </a:lnTo>
                <a:lnTo>
                  <a:pt x="0" y="8467"/>
                </a:lnTo>
                <a:lnTo>
                  <a:pt x="8466" y="16934"/>
                </a:lnTo>
                <a:lnTo>
                  <a:pt x="8466" y="25400"/>
                </a:lnTo>
                <a:lnTo>
                  <a:pt x="8466" y="42334"/>
                </a:lnTo>
                <a:lnTo>
                  <a:pt x="8466" y="59267"/>
                </a:lnTo>
                <a:lnTo>
                  <a:pt x="16932" y="76200"/>
                </a:lnTo>
                <a:lnTo>
                  <a:pt x="16932" y="93134"/>
                </a:lnTo>
                <a:lnTo>
                  <a:pt x="16932" y="110067"/>
                </a:lnTo>
                <a:lnTo>
                  <a:pt x="25400" y="118534"/>
                </a:lnTo>
                <a:lnTo>
                  <a:pt x="25400" y="127000"/>
                </a:lnTo>
                <a:lnTo>
                  <a:pt x="33866" y="135467"/>
                </a:lnTo>
                <a:lnTo>
                  <a:pt x="33866" y="135467"/>
                </a:lnTo>
                <a:lnTo>
                  <a:pt x="33866" y="135467"/>
                </a:lnTo>
                <a:lnTo>
                  <a:pt x="33866" y="135467"/>
                </a:lnTo>
                <a:lnTo>
                  <a:pt x="33866" y="135467"/>
                </a:lnTo>
                <a:lnTo>
                  <a:pt x="33866" y="127000"/>
                </a:lnTo>
                <a:lnTo>
                  <a:pt x="33866"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5" name="Freeform 1164"/>
          <p:cNvSpPr/>
          <p:nvPr/>
        </p:nvSpPr>
        <p:spPr>
          <a:xfrm>
            <a:off x="11142134" y="118533"/>
            <a:ext cx="42333" cy="16935"/>
          </a:xfrm>
          <a:custGeom>
            <a:avLst/>
            <a:gdLst/>
            <a:ahLst/>
            <a:cxnLst/>
            <a:rect l="0" t="0" r="0" b="0"/>
            <a:pathLst>
              <a:path w="42333" h="16935">
                <a:moveTo>
                  <a:pt x="0" y="16934"/>
                </a:moveTo>
                <a:lnTo>
                  <a:pt x="0" y="16934"/>
                </a:lnTo>
                <a:lnTo>
                  <a:pt x="0" y="8467"/>
                </a:lnTo>
                <a:lnTo>
                  <a:pt x="0" y="8467"/>
                </a:lnTo>
                <a:lnTo>
                  <a:pt x="0" y="8467"/>
                </a:lnTo>
                <a:lnTo>
                  <a:pt x="0" y="8467"/>
                </a:lnTo>
                <a:lnTo>
                  <a:pt x="8466" y="8467"/>
                </a:lnTo>
                <a:lnTo>
                  <a:pt x="8466" y="0"/>
                </a:lnTo>
                <a:lnTo>
                  <a:pt x="16932" y="8467"/>
                </a:lnTo>
                <a:lnTo>
                  <a:pt x="16932" y="8467"/>
                </a:lnTo>
                <a:lnTo>
                  <a:pt x="25400" y="0"/>
                </a:lnTo>
                <a:lnTo>
                  <a:pt x="33866" y="0"/>
                </a:lnTo>
                <a:lnTo>
                  <a:pt x="33866" y="0"/>
                </a:lnTo>
                <a:lnTo>
                  <a:pt x="42332" y="0"/>
                </a:lnTo>
                <a:lnTo>
                  <a:pt x="42332"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6" name="Freeform 1165"/>
          <p:cNvSpPr/>
          <p:nvPr/>
        </p:nvSpPr>
        <p:spPr>
          <a:xfrm>
            <a:off x="11269133" y="76200"/>
            <a:ext cx="59268" cy="228601"/>
          </a:xfrm>
          <a:custGeom>
            <a:avLst/>
            <a:gdLst/>
            <a:ahLst/>
            <a:cxnLst/>
            <a:rect l="0" t="0" r="0" b="0"/>
            <a:pathLst>
              <a:path w="59268" h="228601">
                <a:moveTo>
                  <a:pt x="0" y="0"/>
                </a:moveTo>
                <a:lnTo>
                  <a:pt x="0" y="8467"/>
                </a:lnTo>
                <a:lnTo>
                  <a:pt x="0" y="8467"/>
                </a:lnTo>
                <a:lnTo>
                  <a:pt x="8467" y="8467"/>
                </a:lnTo>
                <a:lnTo>
                  <a:pt x="8467" y="8467"/>
                </a:lnTo>
                <a:lnTo>
                  <a:pt x="8467" y="16933"/>
                </a:lnTo>
                <a:lnTo>
                  <a:pt x="8467" y="25400"/>
                </a:lnTo>
                <a:lnTo>
                  <a:pt x="16934" y="33867"/>
                </a:lnTo>
                <a:lnTo>
                  <a:pt x="16934" y="50800"/>
                </a:lnTo>
                <a:lnTo>
                  <a:pt x="25401" y="76200"/>
                </a:lnTo>
                <a:lnTo>
                  <a:pt x="33867" y="93133"/>
                </a:lnTo>
                <a:lnTo>
                  <a:pt x="33867" y="118533"/>
                </a:lnTo>
                <a:lnTo>
                  <a:pt x="33867" y="135467"/>
                </a:lnTo>
                <a:lnTo>
                  <a:pt x="42333" y="160867"/>
                </a:lnTo>
                <a:lnTo>
                  <a:pt x="42333" y="177800"/>
                </a:lnTo>
                <a:lnTo>
                  <a:pt x="42333" y="194733"/>
                </a:lnTo>
                <a:lnTo>
                  <a:pt x="42333" y="211667"/>
                </a:lnTo>
                <a:lnTo>
                  <a:pt x="50801" y="220133"/>
                </a:lnTo>
                <a:lnTo>
                  <a:pt x="50801" y="228600"/>
                </a:lnTo>
                <a:lnTo>
                  <a:pt x="50801" y="228600"/>
                </a:lnTo>
                <a:lnTo>
                  <a:pt x="50801" y="228600"/>
                </a:lnTo>
                <a:lnTo>
                  <a:pt x="50801" y="228600"/>
                </a:lnTo>
                <a:lnTo>
                  <a:pt x="59267" y="228600"/>
                </a:lnTo>
                <a:lnTo>
                  <a:pt x="59267"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7" name="Freeform 1166"/>
          <p:cNvSpPr/>
          <p:nvPr/>
        </p:nvSpPr>
        <p:spPr>
          <a:xfrm>
            <a:off x="11243734" y="152400"/>
            <a:ext cx="160867" cy="59268"/>
          </a:xfrm>
          <a:custGeom>
            <a:avLst/>
            <a:gdLst/>
            <a:ahLst/>
            <a:cxnLst/>
            <a:rect l="0" t="0" r="0" b="0"/>
            <a:pathLst>
              <a:path w="160867" h="59268">
                <a:moveTo>
                  <a:pt x="0" y="50800"/>
                </a:moveTo>
                <a:lnTo>
                  <a:pt x="0" y="50800"/>
                </a:lnTo>
                <a:lnTo>
                  <a:pt x="0" y="50800"/>
                </a:lnTo>
                <a:lnTo>
                  <a:pt x="0" y="50800"/>
                </a:lnTo>
                <a:lnTo>
                  <a:pt x="0" y="59267"/>
                </a:lnTo>
                <a:lnTo>
                  <a:pt x="8466" y="59267"/>
                </a:lnTo>
                <a:lnTo>
                  <a:pt x="8466" y="50800"/>
                </a:lnTo>
                <a:lnTo>
                  <a:pt x="16932" y="50800"/>
                </a:lnTo>
                <a:lnTo>
                  <a:pt x="25399" y="50800"/>
                </a:lnTo>
                <a:lnTo>
                  <a:pt x="42333" y="50800"/>
                </a:lnTo>
                <a:lnTo>
                  <a:pt x="50800" y="42333"/>
                </a:lnTo>
                <a:lnTo>
                  <a:pt x="67732" y="33867"/>
                </a:lnTo>
                <a:lnTo>
                  <a:pt x="76200" y="33867"/>
                </a:lnTo>
                <a:lnTo>
                  <a:pt x="93132" y="25400"/>
                </a:lnTo>
                <a:lnTo>
                  <a:pt x="101599" y="16933"/>
                </a:lnTo>
                <a:lnTo>
                  <a:pt x="110066" y="16933"/>
                </a:lnTo>
                <a:lnTo>
                  <a:pt x="127000" y="8467"/>
                </a:lnTo>
                <a:lnTo>
                  <a:pt x="143932" y="8467"/>
                </a:lnTo>
                <a:lnTo>
                  <a:pt x="152400" y="0"/>
                </a:lnTo>
                <a:lnTo>
                  <a:pt x="152400" y="0"/>
                </a:lnTo>
                <a:lnTo>
                  <a:pt x="160866" y="0"/>
                </a:lnTo>
                <a:lnTo>
                  <a:pt x="1608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8" name="Freeform 1167"/>
          <p:cNvSpPr/>
          <p:nvPr/>
        </p:nvSpPr>
        <p:spPr>
          <a:xfrm>
            <a:off x="11430000" y="118533"/>
            <a:ext cx="262467" cy="211668"/>
          </a:xfrm>
          <a:custGeom>
            <a:avLst/>
            <a:gdLst/>
            <a:ahLst/>
            <a:cxnLst/>
            <a:rect l="0" t="0" r="0" b="0"/>
            <a:pathLst>
              <a:path w="262467" h="211668">
                <a:moveTo>
                  <a:pt x="0" y="118534"/>
                </a:moveTo>
                <a:lnTo>
                  <a:pt x="8467" y="118534"/>
                </a:lnTo>
                <a:lnTo>
                  <a:pt x="8467" y="118534"/>
                </a:lnTo>
                <a:lnTo>
                  <a:pt x="8467" y="118534"/>
                </a:lnTo>
                <a:lnTo>
                  <a:pt x="16934" y="127000"/>
                </a:lnTo>
                <a:lnTo>
                  <a:pt x="25400" y="127000"/>
                </a:lnTo>
                <a:lnTo>
                  <a:pt x="25400" y="118534"/>
                </a:lnTo>
                <a:lnTo>
                  <a:pt x="33866" y="118534"/>
                </a:lnTo>
                <a:lnTo>
                  <a:pt x="33866" y="118534"/>
                </a:lnTo>
                <a:lnTo>
                  <a:pt x="42334" y="118534"/>
                </a:lnTo>
                <a:lnTo>
                  <a:pt x="50800" y="118534"/>
                </a:lnTo>
                <a:lnTo>
                  <a:pt x="59266" y="118534"/>
                </a:lnTo>
                <a:lnTo>
                  <a:pt x="67733" y="110067"/>
                </a:lnTo>
                <a:lnTo>
                  <a:pt x="67733" y="110067"/>
                </a:lnTo>
                <a:lnTo>
                  <a:pt x="76200" y="101600"/>
                </a:lnTo>
                <a:lnTo>
                  <a:pt x="84667" y="93134"/>
                </a:lnTo>
                <a:lnTo>
                  <a:pt x="84667" y="76200"/>
                </a:lnTo>
                <a:lnTo>
                  <a:pt x="93134" y="67734"/>
                </a:lnTo>
                <a:lnTo>
                  <a:pt x="93134" y="59267"/>
                </a:lnTo>
                <a:lnTo>
                  <a:pt x="101600" y="42334"/>
                </a:lnTo>
                <a:lnTo>
                  <a:pt x="101600" y="33867"/>
                </a:lnTo>
                <a:lnTo>
                  <a:pt x="101600" y="25400"/>
                </a:lnTo>
                <a:lnTo>
                  <a:pt x="101600" y="16934"/>
                </a:lnTo>
                <a:lnTo>
                  <a:pt x="101600" y="16934"/>
                </a:lnTo>
                <a:lnTo>
                  <a:pt x="101600" y="8467"/>
                </a:lnTo>
                <a:lnTo>
                  <a:pt x="93134" y="8467"/>
                </a:lnTo>
                <a:lnTo>
                  <a:pt x="93134" y="0"/>
                </a:lnTo>
                <a:lnTo>
                  <a:pt x="84667" y="0"/>
                </a:lnTo>
                <a:lnTo>
                  <a:pt x="76200" y="0"/>
                </a:lnTo>
                <a:lnTo>
                  <a:pt x="67733" y="0"/>
                </a:lnTo>
                <a:lnTo>
                  <a:pt x="59266" y="0"/>
                </a:lnTo>
                <a:lnTo>
                  <a:pt x="50800" y="0"/>
                </a:lnTo>
                <a:lnTo>
                  <a:pt x="42334" y="8467"/>
                </a:lnTo>
                <a:lnTo>
                  <a:pt x="33866" y="16934"/>
                </a:lnTo>
                <a:lnTo>
                  <a:pt x="25400" y="33867"/>
                </a:lnTo>
                <a:lnTo>
                  <a:pt x="25400" y="42334"/>
                </a:lnTo>
                <a:lnTo>
                  <a:pt x="16934" y="50800"/>
                </a:lnTo>
                <a:lnTo>
                  <a:pt x="16934" y="67734"/>
                </a:lnTo>
                <a:lnTo>
                  <a:pt x="16934" y="84667"/>
                </a:lnTo>
                <a:lnTo>
                  <a:pt x="16934" y="93134"/>
                </a:lnTo>
                <a:lnTo>
                  <a:pt x="16934" y="110067"/>
                </a:lnTo>
                <a:lnTo>
                  <a:pt x="16934" y="118534"/>
                </a:lnTo>
                <a:lnTo>
                  <a:pt x="25400" y="127000"/>
                </a:lnTo>
                <a:lnTo>
                  <a:pt x="25400" y="143934"/>
                </a:lnTo>
                <a:lnTo>
                  <a:pt x="33866" y="152400"/>
                </a:lnTo>
                <a:lnTo>
                  <a:pt x="33866" y="160867"/>
                </a:lnTo>
                <a:lnTo>
                  <a:pt x="42334" y="169334"/>
                </a:lnTo>
                <a:lnTo>
                  <a:pt x="50800" y="177800"/>
                </a:lnTo>
                <a:lnTo>
                  <a:pt x="59266" y="186267"/>
                </a:lnTo>
                <a:lnTo>
                  <a:pt x="67733" y="194734"/>
                </a:lnTo>
                <a:lnTo>
                  <a:pt x="76200" y="203200"/>
                </a:lnTo>
                <a:lnTo>
                  <a:pt x="93134" y="203200"/>
                </a:lnTo>
                <a:lnTo>
                  <a:pt x="110066" y="211667"/>
                </a:lnTo>
                <a:lnTo>
                  <a:pt x="118534" y="211667"/>
                </a:lnTo>
                <a:lnTo>
                  <a:pt x="135466" y="211667"/>
                </a:lnTo>
                <a:lnTo>
                  <a:pt x="143933" y="211667"/>
                </a:lnTo>
                <a:lnTo>
                  <a:pt x="160867" y="203200"/>
                </a:lnTo>
                <a:lnTo>
                  <a:pt x="177800" y="203200"/>
                </a:lnTo>
                <a:lnTo>
                  <a:pt x="186266" y="194734"/>
                </a:lnTo>
                <a:lnTo>
                  <a:pt x="194734" y="186267"/>
                </a:lnTo>
                <a:lnTo>
                  <a:pt x="203200" y="169334"/>
                </a:lnTo>
                <a:lnTo>
                  <a:pt x="211666" y="160867"/>
                </a:lnTo>
                <a:lnTo>
                  <a:pt x="220133" y="143934"/>
                </a:lnTo>
                <a:lnTo>
                  <a:pt x="228600" y="135467"/>
                </a:lnTo>
                <a:lnTo>
                  <a:pt x="237067" y="118534"/>
                </a:lnTo>
                <a:lnTo>
                  <a:pt x="245534" y="101600"/>
                </a:lnTo>
                <a:lnTo>
                  <a:pt x="254000" y="84667"/>
                </a:lnTo>
                <a:lnTo>
                  <a:pt x="254000" y="76200"/>
                </a:lnTo>
                <a:lnTo>
                  <a:pt x="262466" y="59267"/>
                </a:lnTo>
                <a:lnTo>
                  <a:pt x="254000" y="50800"/>
                </a:lnTo>
                <a:lnTo>
                  <a:pt x="254000" y="42334"/>
                </a:lnTo>
                <a:lnTo>
                  <a:pt x="254000" y="42334"/>
                </a:lnTo>
                <a:lnTo>
                  <a:pt x="245534" y="33867"/>
                </a:lnTo>
                <a:lnTo>
                  <a:pt x="245534" y="33867"/>
                </a:lnTo>
                <a:lnTo>
                  <a:pt x="245534" y="33867"/>
                </a:lnTo>
                <a:lnTo>
                  <a:pt x="245534" y="33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9" name="Freeform 1168"/>
          <p:cNvSpPr/>
          <p:nvPr/>
        </p:nvSpPr>
        <p:spPr>
          <a:xfrm>
            <a:off x="10066867" y="685800"/>
            <a:ext cx="186268" cy="211668"/>
          </a:xfrm>
          <a:custGeom>
            <a:avLst/>
            <a:gdLst/>
            <a:ahLst/>
            <a:cxnLst/>
            <a:rect l="0" t="0" r="0" b="0"/>
            <a:pathLst>
              <a:path w="186268" h="211668">
                <a:moveTo>
                  <a:pt x="160867" y="0"/>
                </a:moveTo>
                <a:lnTo>
                  <a:pt x="160867" y="0"/>
                </a:lnTo>
                <a:lnTo>
                  <a:pt x="160867" y="0"/>
                </a:lnTo>
                <a:lnTo>
                  <a:pt x="160867" y="0"/>
                </a:lnTo>
                <a:lnTo>
                  <a:pt x="152400" y="0"/>
                </a:lnTo>
                <a:lnTo>
                  <a:pt x="152400" y="0"/>
                </a:lnTo>
                <a:lnTo>
                  <a:pt x="143933" y="0"/>
                </a:lnTo>
                <a:lnTo>
                  <a:pt x="135466" y="0"/>
                </a:lnTo>
                <a:lnTo>
                  <a:pt x="126999" y="8467"/>
                </a:lnTo>
                <a:lnTo>
                  <a:pt x="118533" y="8467"/>
                </a:lnTo>
                <a:lnTo>
                  <a:pt x="101599" y="8467"/>
                </a:lnTo>
                <a:lnTo>
                  <a:pt x="93133" y="16933"/>
                </a:lnTo>
                <a:lnTo>
                  <a:pt x="76200" y="25400"/>
                </a:lnTo>
                <a:lnTo>
                  <a:pt x="67733" y="33867"/>
                </a:lnTo>
                <a:lnTo>
                  <a:pt x="42333" y="42333"/>
                </a:lnTo>
                <a:lnTo>
                  <a:pt x="33867" y="50800"/>
                </a:lnTo>
                <a:lnTo>
                  <a:pt x="25399" y="59267"/>
                </a:lnTo>
                <a:lnTo>
                  <a:pt x="8467" y="67733"/>
                </a:lnTo>
                <a:lnTo>
                  <a:pt x="8467" y="76200"/>
                </a:lnTo>
                <a:lnTo>
                  <a:pt x="0" y="84667"/>
                </a:lnTo>
                <a:lnTo>
                  <a:pt x="0" y="84667"/>
                </a:lnTo>
                <a:lnTo>
                  <a:pt x="0" y="93133"/>
                </a:lnTo>
                <a:lnTo>
                  <a:pt x="0" y="93133"/>
                </a:lnTo>
                <a:lnTo>
                  <a:pt x="8467" y="101600"/>
                </a:lnTo>
                <a:lnTo>
                  <a:pt x="8467" y="101600"/>
                </a:lnTo>
                <a:lnTo>
                  <a:pt x="16933" y="101600"/>
                </a:lnTo>
                <a:lnTo>
                  <a:pt x="25399" y="101600"/>
                </a:lnTo>
                <a:lnTo>
                  <a:pt x="42333" y="101600"/>
                </a:lnTo>
                <a:lnTo>
                  <a:pt x="59266" y="101600"/>
                </a:lnTo>
                <a:lnTo>
                  <a:pt x="67733" y="93133"/>
                </a:lnTo>
                <a:lnTo>
                  <a:pt x="84667" y="93133"/>
                </a:lnTo>
                <a:lnTo>
                  <a:pt x="101599" y="93133"/>
                </a:lnTo>
                <a:lnTo>
                  <a:pt x="118533" y="93133"/>
                </a:lnTo>
                <a:lnTo>
                  <a:pt x="135466" y="93133"/>
                </a:lnTo>
                <a:lnTo>
                  <a:pt x="143933" y="101600"/>
                </a:lnTo>
                <a:lnTo>
                  <a:pt x="160867" y="101600"/>
                </a:lnTo>
                <a:lnTo>
                  <a:pt x="169333" y="110067"/>
                </a:lnTo>
                <a:lnTo>
                  <a:pt x="177799" y="118533"/>
                </a:lnTo>
                <a:lnTo>
                  <a:pt x="186267" y="127000"/>
                </a:lnTo>
                <a:lnTo>
                  <a:pt x="186267" y="135467"/>
                </a:lnTo>
                <a:lnTo>
                  <a:pt x="177799" y="152400"/>
                </a:lnTo>
                <a:lnTo>
                  <a:pt x="177799" y="160867"/>
                </a:lnTo>
                <a:lnTo>
                  <a:pt x="169333" y="160867"/>
                </a:lnTo>
                <a:lnTo>
                  <a:pt x="160867" y="169333"/>
                </a:lnTo>
                <a:lnTo>
                  <a:pt x="143933" y="177800"/>
                </a:lnTo>
                <a:lnTo>
                  <a:pt x="135466" y="186267"/>
                </a:lnTo>
                <a:lnTo>
                  <a:pt x="126999" y="194733"/>
                </a:lnTo>
                <a:lnTo>
                  <a:pt x="110067" y="203200"/>
                </a:lnTo>
                <a:lnTo>
                  <a:pt x="101599" y="203200"/>
                </a:lnTo>
                <a:lnTo>
                  <a:pt x="93133" y="211667"/>
                </a:lnTo>
                <a:lnTo>
                  <a:pt x="76200" y="211667"/>
                </a:lnTo>
                <a:lnTo>
                  <a:pt x="67733" y="211667"/>
                </a:lnTo>
                <a:lnTo>
                  <a:pt x="59266" y="203200"/>
                </a:lnTo>
                <a:lnTo>
                  <a:pt x="59266" y="203200"/>
                </a:lnTo>
                <a:lnTo>
                  <a:pt x="50799" y="194733"/>
                </a:lnTo>
                <a:lnTo>
                  <a:pt x="50799" y="186267"/>
                </a:lnTo>
                <a:lnTo>
                  <a:pt x="50799" y="186267"/>
                </a:lnTo>
                <a:lnTo>
                  <a:pt x="50799" y="177800"/>
                </a:lnTo>
                <a:lnTo>
                  <a:pt x="50799"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0" name="Freeform 1169"/>
          <p:cNvSpPr/>
          <p:nvPr/>
        </p:nvSpPr>
        <p:spPr>
          <a:xfrm>
            <a:off x="10354733" y="643467"/>
            <a:ext cx="203202" cy="169334"/>
          </a:xfrm>
          <a:custGeom>
            <a:avLst/>
            <a:gdLst/>
            <a:ahLst/>
            <a:cxnLst/>
            <a:rect l="0" t="0" r="0" b="0"/>
            <a:pathLst>
              <a:path w="203202" h="169334">
                <a:moveTo>
                  <a:pt x="0" y="50800"/>
                </a:moveTo>
                <a:lnTo>
                  <a:pt x="0" y="50800"/>
                </a:lnTo>
                <a:lnTo>
                  <a:pt x="8467" y="59266"/>
                </a:lnTo>
                <a:lnTo>
                  <a:pt x="8467" y="59266"/>
                </a:lnTo>
                <a:lnTo>
                  <a:pt x="8467" y="59266"/>
                </a:lnTo>
                <a:lnTo>
                  <a:pt x="8467" y="67733"/>
                </a:lnTo>
                <a:lnTo>
                  <a:pt x="8467" y="67733"/>
                </a:lnTo>
                <a:lnTo>
                  <a:pt x="16934" y="76200"/>
                </a:lnTo>
                <a:lnTo>
                  <a:pt x="16934" y="84666"/>
                </a:lnTo>
                <a:lnTo>
                  <a:pt x="16934" y="101600"/>
                </a:lnTo>
                <a:lnTo>
                  <a:pt x="16934" y="110066"/>
                </a:lnTo>
                <a:lnTo>
                  <a:pt x="25401" y="127000"/>
                </a:lnTo>
                <a:lnTo>
                  <a:pt x="25401" y="135466"/>
                </a:lnTo>
                <a:lnTo>
                  <a:pt x="33867" y="152400"/>
                </a:lnTo>
                <a:lnTo>
                  <a:pt x="33867" y="152400"/>
                </a:lnTo>
                <a:lnTo>
                  <a:pt x="42333" y="160866"/>
                </a:lnTo>
                <a:lnTo>
                  <a:pt x="50801" y="169333"/>
                </a:lnTo>
                <a:lnTo>
                  <a:pt x="50801" y="169333"/>
                </a:lnTo>
                <a:lnTo>
                  <a:pt x="59267" y="169333"/>
                </a:lnTo>
                <a:lnTo>
                  <a:pt x="67733" y="160866"/>
                </a:lnTo>
                <a:lnTo>
                  <a:pt x="67733" y="160866"/>
                </a:lnTo>
                <a:lnTo>
                  <a:pt x="76200" y="152400"/>
                </a:lnTo>
                <a:lnTo>
                  <a:pt x="84667" y="135466"/>
                </a:lnTo>
                <a:lnTo>
                  <a:pt x="84667" y="127000"/>
                </a:lnTo>
                <a:lnTo>
                  <a:pt x="84667" y="118533"/>
                </a:lnTo>
                <a:lnTo>
                  <a:pt x="93134" y="101600"/>
                </a:lnTo>
                <a:lnTo>
                  <a:pt x="93134" y="93133"/>
                </a:lnTo>
                <a:lnTo>
                  <a:pt x="93134" y="76200"/>
                </a:lnTo>
                <a:lnTo>
                  <a:pt x="93134" y="59266"/>
                </a:lnTo>
                <a:lnTo>
                  <a:pt x="93134" y="42333"/>
                </a:lnTo>
                <a:lnTo>
                  <a:pt x="93134" y="33866"/>
                </a:lnTo>
                <a:lnTo>
                  <a:pt x="93134" y="25400"/>
                </a:lnTo>
                <a:lnTo>
                  <a:pt x="84667" y="16933"/>
                </a:lnTo>
                <a:lnTo>
                  <a:pt x="84667" y="8466"/>
                </a:lnTo>
                <a:lnTo>
                  <a:pt x="84667" y="8466"/>
                </a:lnTo>
                <a:lnTo>
                  <a:pt x="84667" y="0"/>
                </a:lnTo>
                <a:lnTo>
                  <a:pt x="84667" y="0"/>
                </a:lnTo>
                <a:lnTo>
                  <a:pt x="84667" y="8466"/>
                </a:lnTo>
                <a:lnTo>
                  <a:pt x="84667" y="8466"/>
                </a:lnTo>
                <a:lnTo>
                  <a:pt x="93134" y="8466"/>
                </a:lnTo>
                <a:lnTo>
                  <a:pt x="93134" y="16933"/>
                </a:lnTo>
                <a:lnTo>
                  <a:pt x="101601" y="33866"/>
                </a:lnTo>
                <a:lnTo>
                  <a:pt x="101601" y="42333"/>
                </a:lnTo>
                <a:lnTo>
                  <a:pt x="101601" y="50800"/>
                </a:lnTo>
                <a:lnTo>
                  <a:pt x="110067" y="59266"/>
                </a:lnTo>
                <a:lnTo>
                  <a:pt x="118533" y="76200"/>
                </a:lnTo>
                <a:lnTo>
                  <a:pt x="127001" y="84666"/>
                </a:lnTo>
                <a:lnTo>
                  <a:pt x="127001" y="93133"/>
                </a:lnTo>
                <a:lnTo>
                  <a:pt x="135467" y="101600"/>
                </a:lnTo>
                <a:lnTo>
                  <a:pt x="143933" y="101600"/>
                </a:lnTo>
                <a:lnTo>
                  <a:pt x="160867" y="110066"/>
                </a:lnTo>
                <a:lnTo>
                  <a:pt x="169334" y="110066"/>
                </a:lnTo>
                <a:lnTo>
                  <a:pt x="177801" y="110066"/>
                </a:lnTo>
                <a:lnTo>
                  <a:pt x="186267" y="101600"/>
                </a:lnTo>
                <a:lnTo>
                  <a:pt x="194733" y="101600"/>
                </a:lnTo>
                <a:lnTo>
                  <a:pt x="194733" y="84666"/>
                </a:lnTo>
                <a:lnTo>
                  <a:pt x="194733" y="84666"/>
                </a:lnTo>
                <a:lnTo>
                  <a:pt x="203201" y="76200"/>
                </a:lnTo>
                <a:lnTo>
                  <a:pt x="203201" y="76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1" name="Freeform 1170"/>
          <p:cNvSpPr/>
          <p:nvPr/>
        </p:nvSpPr>
        <p:spPr>
          <a:xfrm>
            <a:off x="10608734" y="533400"/>
            <a:ext cx="296334" cy="203201"/>
          </a:xfrm>
          <a:custGeom>
            <a:avLst/>
            <a:gdLst/>
            <a:ahLst/>
            <a:cxnLst/>
            <a:rect l="0" t="0" r="0" b="0"/>
            <a:pathLst>
              <a:path w="296334" h="203201">
                <a:moveTo>
                  <a:pt x="0" y="59267"/>
                </a:moveTo>
                <a:lnTo>
                  <a:pt x="0" y="67733"/>
                </a:lnTo>
                <a:lnTo>
                  <a:pt x="0" y="67733"/>
                </a:lnTo>
                <a:lnTo>
                  <a:pt x="8466" y="67733"/>
                </a:lnTo>
                <a:lnTo>
                  <a:pt x="8466" y="76200"/>
                </a:lnTo>
                <a:lnTo>
                  <a:pt x="8466" y="84667"/>
                </a:lnTo>
                <a:lnTo>
                  <a:pt x="16932" y="101600"/>
                </a:lnTo>
                <a:lnTo>
                  <a:pt x="16932" y="110067"/>
                </a:lnTo>
                <a:lnTo>
                  <a:pt x="25400" y="127000"/>
                </a:lnTo>
                <a:lnTo>
                  <a:pt x="25400" y="143933"/>
                </a:lnTo>
                <a:lnTo>
                  <a:pt x="33866" y="160867"/>
                </a:lnTo>
                <a:lnTo>
                  <a:pt x="33866" y="169333"/>
                </a:lnTo>
                <a:lnTo>
                  <a:pt x="33866" y="186267"/>
                </a:lnTo>
                <a:lnTo>
                  <a:pt x="33866" y="194733"/>
                </a:lnTo>
                <a:lnTo>
                  <a:pt x="42332" y="194733"/>
                </a:lnTo>
                <a:lnTo>
                  <a:pt x="42332" y="203200"/>
                </a:lnTo>
                <a:lnTo>
                  <a:pt x="42332" y="203200"/>
                </a:lnTo>
                <a:lnTo>
                  <a:pt x="42332" y="203200"/>
                </a:lnTo>
                <a:lnTo>
                  <a:pt x="33866" y="203200"/>
                </a:lnTo>
                <a:lnTo>
                  <a:pt x="33866" y="203200"/>
                </a:lnTo>
                <a:lnTo>
                  <a:pt x="33866" y="194733"/>
                </a:lnTo>
                <a:lnTo>
                  <a:pt x="33866" y="186267"/>
                </a:lnTo>
                <a:lnTo>
                  <a:pt x="33866" y="177800"/>
                </a:lnTo>
                <a:lnTo>
                  <a:pt x="33866" y="169333"/>
                </a:lnTo>
                <a:lnTo>
                  <a:pt x="42332" y="152400"/>
                </a:lnTo>
                <a:lnTo>
                  <a:pt x="42332" y="135467"/>
                </a:lnTo>
                <a:lnTo>
                  <a:pt x="42332" y="110067"/>
                </a:lnTo>
                <a:lnTo>
                  <a:pt x="50799" y="101600"/>
                </a:lnTo>
                <a:lnTo>
                  <a:pt x="59266" y="84667"/>
                </a:lnTo>
                <a:lnTo>
                  <a:pt x="67733" y="67733"/>
                </a:lnTo>
                <a:lnTo>
                  <a:pt x="67733" y="59267"/>
                </a:lnTo>
                <a:lnTo>
                  <a:pt x="76200" y="50800"/>
                </a:lnTo>
                <a:lnTo>
                  <a:pt x="93132" y="50800"/>
                </a:lnTo>
                <a:lnTo>
                  <a:pt x="93132" y="42333"/>
                </a:lnTo>
                <a:lnTo>
                  <a:pt x="101600" y="42333"/>
                </a:lnTo>
                <a:lnTo>
                  <a:pt x="110066" y="50800"/>
                </a:lnTo>
                <a:lnTo>
                  <a:pt x="118532" y="50800"/>
                </a:lnTo>
                <a:lnTo>
                  <a:pt x="126999" y="59267"/>
                </a:lnTo>
                <a:lnTo>
                  <a:pt x="126999" y="67733"/>
                </a:lnTo>
                <a:lnTo>
                  <a:pt x="135466" y="84667"/>
                </a:lnTo>
                <a:lnTo>
                  <a:pt x="135466" y="101600"/>
                </a:lnTo>
                <a:lnTo>
                  <a:pt x="135466" y="118533"/>
                </a:lnTo>
                <a:lnTo>
                  <a:pt x="143933" y="127000"/>
                </a:lnTo>
                <a:lnTo>
                  <a:pt x="143933" y="143933"/>
                </a:lnTo>
                <a:lnTo>
                  <a:pt x="143933" y="152400"/>
                </a:lnTo>
                <a:lnTo>
                  <a:pt x="143933" y="160867"/>
                </a:lnTo>
                <a:lnTo>
                  <a:pt x="152400" y="160867"/>
                </a:lnTo>
                <a:lnTo>
                  <a:pt x="152400" y="160867"/>
                </a:lnTo>
                <a:lnTo>
                  <a:pt x="152400" y="160867"/>
                </a:lnTo>
                <a:lnTo>
                  <a:pt x="152400" y="160867"/>
                </a:lnTo>
                <a:lnTo>
                  <a:pt x="152400" y="152400"/>
                </a:lnTo>
                <a:lnTo>
                  <a:pt x="160866" y="143933"/>
                </a:lnTo>
                <a:lnTo>
                  <a:pt x="160866" y="135467"/>
                </a:lnTo>
                <a:lnTo>
                  <a:pt x="169332" y="127000"/>
                </a:lnTo>
                <a:lnTo>
                  <a:pt x="169332" y="110067"/>
                </a:lnTo>
                <a:lnTo>
                  <a:pt x="177800" y="93133"/>
                </a:lnTo>
                <a:lnTo>
                  <a:pt x="186266" y="76200"/>
                </a:lnTo>
                <a:lnTo>
                  <a:pt x="186266" y="59267"/>
                </a:lnTo>
                <a:lnTo>
                  <a:pt x="194732" y="50800"/>
                </a:lnTo>
                <a:lnTo>
                  <a:pt x="203199" y="33867"/>
                </a:lnTo>
                <a:lnTo>
                  <a:pt x="211666" y="25400"/>
                </a:lnTo>
                <a:lnTo>
                  <a:pt x="211666" y="16933"/>
                </a:lnTo>
                <a:lnTo>
                  <a:pt x="228600" y="8467"/>
                </a:lnTo>
                <a:lnTo>
                  <a:pt x="237066" y="0"/>
                </a:lnTo>
                <a:lnTo>
                  <a:pt x="245532" y="0"/>
                </a:lnTo>
                <a:lnTo>
                  <a:pt x="254000" y="0"/>
                </a:lnTo>
                <a:lnTo>
                  <a:pt x="262466" y="8467"/>
                </a:lnTo>
                <a:lnTo>
                  <a:pt x="262466" y="8467"/>
                </a:lnTo>
                <a:lnTo>
                  <a:pt x="270932" y="16933"/>
                </a:lnTo>
                <a:lnTo>
                  <a:pt x="279399" y="33867"/>
                </a:lnTo>
                <a:lnTo>
                  <a:pt x="279399" y="42333"/>
                </a:lnTo>
                <a:lnTo>
                  <a:pt x="279399" y="59267"/>
                </a:lnTo>
                <a:lnTo>
                  <a:pt x="279399" y="67733"/>
                </a:lnTo>
                <a:lnTo>
                  <a:pt x="287866" y="84667"/>
                </a:lnTo>
                <a:lnTo>
                  <a:pt x="287866" y="93133"/>
                </a:lnTo>
                <a:lnTo>
                  <a:pt x="287866" y="93133"/>
                </a:lnTo>
                <a:lnTo>
                  <a:pt x="296333" y="101600"/>
                </a:lnTo>
                <a:lnTo>
                  <a:pt x="296333" y="101600"/>
                </a:lnTo>
                <a:lnTo>
                  <a:pt x="296333" y="101600"/>
                </a:lnTo>
                <a:lnTo>
                  <a:pt x="296333" y="110067"/>
                </a:lnTo>
                <a:lnTo>
                  <a:pt x="296333" y="1100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2" name="Freeform 1171"/>
          <p:cNvSpPr/>
          <p:nvPr/>
        </p:nvSpPr>
        <p:spPr>
          <a:xfrm>
            <a:off x="8932333" y="4580467"/>
            <a:ext cx="262468" cy="381001"/>
          </a:xfrm>
          <a:custGeom>
            <a:avLst/>
            <a:gdLst/>
            <a:ahLst/>
            <a:cxnLst/>
            <a:rect l="0" t="0" r="0" b="0"/>
            <a:pathLst>
              <a:path w="262468" h="381001">
                <a:moveTo>
                  <a:pt x="194734" y="67733"/>
                </a:moveTo>
                <a:lnTo>
                  <a:pt x="194734" y="67733"/>
                </a:lnTo>
                <a:lnTo>
                  <a:pt x="194734" y="67733"/>
                </a:lnTo>
                <a:lnTo>
                  <a:pt x="194734" y="67733"/>
                </a:lnTo>
                <a:lnTo>
                  <a:pt x="194734" y="67733"/>
                </a:lnTo>
                <a:lnTo>
                  <a:pt x="194734" y="76200"/>
                </a:lnTo>
                <a:lnTo>
                  <a:pt x="194734" y="76200"/>
                </a:lnTo>
                <a:lnTo>
                  <a:pt x="203200" y="76200"/>
                </a:lnTo>
                <a:lnTo>
                  <a:pt x="203200" y="84666"/>
                </a:lnTo>
                <a:lnTo>
                  <a:pt x="203200" y="84666"/>
                </a:lnTo>
                <a:lnTo>
                  <a:pt x="211667" y="84666"/>
                </a:lnTo>
                <a:lnTo>
                  <a:pt x="211667" y="93133"/>
                </a:lnTo>
                <a:lnTo>
                  <a:pt x="211667" y="93133"/>
                </a:lnTo>
                <a:lnTo>
                  <a:pt x="211667" y="93133"/>
                </a:lnTo>
                <a:lnTo>
                  <a:pt x="211667" y="93133"/>
                </a:lnTo>
                <a:lnTo>
                  <a:pt x="211667" y="93133"/>
                </a:lnTo>
                <a:lnTo>
                  <a:pt x="211667" y="93133"/>
                </a:lnTo>
                <a:lnTo>
                  <a:pt x="211667" y="84666"/>
                </a:lnTo>
                <a:lnTo>
                  <a:pt x="211667" y="76200"/>
                </a:lnTo>
                <a:lnTo>
                  <a:pt x="203200" y="67733"/>
                </a:lnTo>
                <a:lnTo>
                  <a:pt x="194734" y="59266"/>
                </a:lnTo>
                <a:lnTo>
                  <a:pt x="186267" y="50800"/>
                </a:lnTo>
                <a:lnTo>
                  <a:pt x="177801" y="42333"/>
                </a:lnTo>
                <a:lnTo>
                  <a:pt x="169333" y="33866"/>
                </a:lnTo>
                <a:lnTo>
                  <a:pt x="160867" y="25400"/>
                </a:lnTo>
                <a:lnTo>
                  <a:pt x="143934" y="16933"/>
                </a:lnTo>
                <a:lnTo>
                  <a:pt x="135467" y="8466"/>
                </a:lnTo>
                <a:lnTo>
                  <a:pt x="127000" y="0"/>
                </a:lnTo>
                <a:lnTo>
                  <a:pt x="110067" y="0"/>
                </a:lnTo>
                <a:lnTo>
                  <a:pt x="93133" y="0"/>
                </a:lnTo>
                <a:lnTo>
                  <a:pt x="76200" y="0"/>
                </a:lnTo>
                <a:lnTo>
                  <a:pt x="59267" y="0"/>
                </a:lnTo>
                <a:lnTo>
                  <a:pt x="50800" y="0"/>
                </a:lnTo>
                <a:lnTo>
                  <a:pt x="33867" y="8466"/>
                </a:lnTo>
                <a:lnTo>
                  <a:pt x="25401" y="8466"/>
                </a:lnTo>
                <a:lnTo>
                  <a:pt x="16933" y="25400"/>
                </a:lnTo>
                <a:lnTo>
                  <a:pt x="8467" y="25400"/>
                </a:lnTo>
                <a:lnTo>
                  <a:pt x="0" y="33866"/>
                </a:lnTo>
                <a:lnTo>
                  <a:pt x="0" y="42333"/>
                </a:lnTo>
                <a:lnTo>
                  <a:pt x="8467" y="50800"/>
                </a:lnTo>
                <a:lnTo>
                  <a:pt x="16933" y="59266"/>
                </a:lnTo>
                <a:lnTo>
                  <a:pt x="25401" y="67733"/>
                </a:lnTo>
                <a:lnTo>
                  <a:pt x="42334" y="76200"/>
                </a:lnTo>
                <a:lnTo>
                  <a:pt x="67734" y="93133"/>
                </a:lnTo>
                <a:lnTo>
                  <a:pt x="84667" y="101600"/>
                </a:lnTo>
                <a:lnTo>
                  <a:pt x="110067" y="118533"/>
                </a:lnTo>
                <a:lnTo>
                  <a:pt x="127000" y="127000"/>
                </a:lnTo>
                <a:lnTo>
                  <a:pt x="160867" y="143933"/>
                </a:lnTo>
                <a:lnTo>
                  <a:pt x="177801" y="160866"/>
                </a:lnTo>
                <a:lnTo>
                  <a:pt x="194734" y="177800"/>
                </a:lnTo>
                <a:lnTo>
                  <a:pt x="220134" y="194733"/>
                </a:lnTo>
                <a:lnTo>
                  <a:pt x="237067" y="211666"/>
                </a:lnTo>
                <a:lnTo>
                  <a:pt x="245533" y="228600"/>
                </a:lnTo>
                <a:lnTo>
                  <a:pt x="254001" y="254000"/>
                </a:lnTo>
                <a:lnTo>
                  <a:pt x="262467" y="270933"/>
                </a:lnTo>
                <a:lnTo>
                  <a:pt x="262467" y="296333"/>
                </a:lnTo>
                <a:lnTo>
                  <a:pt x="262467" y="313266"/>
                </a:lnTo>
                <a:lnTo>
                  <a:pt x="254001" y="330200"/>
                </a:lnTo>
                <a:lnTo>
                  <a:pt x="254001" y="347133"/>
                </a:lnTo>
                <a:lnTo>
                  <a:pt x="245533" y="355600"/>
                </a:lnTo>
                <a:lnTo>
                  <a:pt x="228600" y="364066"/>
                </a:lnTo>
                <a:lnTo>
                  <a:pt x="211667" y="372533"/>
                </a:lnTo>
                <a:lnTo>
                  <a:pt x="194734" y="381000"/>
                </a:lnTo>
                <a:lnTo>
                  <a:pt x="186267" y="381000"/>
                </a:lnTo>
                <a:lnTo>
                  <a:pt x="169333" y="381000"/>
                </a:lnTo>
                <a:lnTo>
                  <a:pt x="152400" y="372533"/>
                </a:lnTo>
                <a:lnTo>
                  <a:pt x="127000" y="364066"/>
                </a:lnTo>
                <a:lnTo>
                  <a:pt x="110067" y="355600"/>
                </a:lnTo>
                <a:lnTo>
                  <a:pt x="93133" y="347133"/>
                </a:lnTo>
                <a:lnTo>
                  <a:pt x="84667" y="330200"/>
                </a:lnTo>
                <a:lnTo>
                  <a:pt x="67734" y="313266"/>
                </a:lnTo>
                <a:lnTo>
                  <a:pt x="59267" y="304800"/>
                </a:lnTo>
                <a:lnTo>
                  <a:pt x="50800" y="287866"/>
                </a:lnTo>
                <a:lnTo>
                  <a:pt x="42334" y="270933"/>
                </a:lnTo>
                <a:lnTo>
                  <a:pt x="42334" y="262466"/>
                </a:lnTo>
                <a:lnTo>
                  <a:pt x="33867" y="254000"/>
                </a:lnTo>
                <a:lnTo>
                  <a:pt x="33867" y="245533"/>
                </a:lnTo>
                <a:lnTo>
                  <a:pt x="42334" y="245533"/>
                </a:lnTo>
                <a:lnTo>
                  <a:pt x="42334" y="245533"/>
                </a:lnTo>
                <a:lnTo>
                  <a:pt x="50800" y="237066"/>
                </a:lnTo>
                <a:lnTo>
                  <a:pt x="50800" y="2370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3" name="Freeform 1172"/>
          <p:cNvSpPr/>
          <p:nvPr/>
        </p:nvSpPr>
        <p:spPr>
          <a:xfrm>
            <a:off x="9304867" y="4758267"/>
            <a:ext cx="169334" cy="16934"/>
          </a:xfrm>
          <a:custGeom>
            <a:avLst/>
            <a:gdLst/>
            <a:ahLst/>
            <a:cxnLst/>
            <a:rect l="0" t="0" r="0" b="0"/>
            <a:pathLst>
              <a:path w="169334" h="16934">
                <a:moveTo>
                  <a:pt x="0" y="16933"/>
                </a:moveTo>
                <a:lnTo>
                  <a:pt x="0" y="16933"/>
                </a:lnTo>
                <a:lnTo>
                  <a:pt x="0" y="16933"/>
                </a:lnTo>
                <a:lnTo>
                  <a:pt x="0" y="16933"/>
                </a:lnTo>
                <a:lnTo>
                  <a:pt x="8466" y="16933"/>
                </a:lnTo>
                <a:lnTo>
                  <a:pt x="16933" y="16933"/>
                </a:lnTo>
                <a:lnTo>
                  <a:pt x="25399" y="16933"/>
                </a:lnTo>
                <a:lnTo>
                  <a:pt x="33867" y="8466"/>
                </a:lnTo>
                <a:lnTo>
                  <a:pt x="42333" y="8466"/>
                </a:lnTo>
                <a:lnTo>
                  <a:pt x="59266" y="8466"/>
                </a:lnTo>
                <a:lnTo>
                  <a:pt x="76200" y="8466"/>
                </a:lnTo>
                <a:lnTo>
                  <a:pt x="84666" y="8466"/>
                </a:lnTo>
                <a:lnTo>
                  <a:pt x="110067" y="8466"/>
                </a:lnTo>
                <a:lnTo>
                  <a:pt x="127000" y="0"/>
                </a:lnTo>
                <a:lnTo>
                  <a:pt x="135466" y="8466"/>
                </a:lnTo>
                <a:lnTo>
                  <a:pt x="143933" y="8466"/>
                </a:lnTo>
                <a:lnTo>
                  <a:pt x="160866" y="8466"/>
                </a:lnTo>
                <a:lnTo>
                  <a:pt x="160866" y="8466"/>
                </a:lnTo>
                <a:lnTo>
                  <a:pt x="169333" y="8466"/>
                </a:lnTo>
                <a:lnTo>
                  <a:pt x="169333"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4" name="Freeform 1173"/>
          <p:cNvSpPr/>
          <p:nvPr/>
        </p:nvSpPr>
        <p:spPr>
          <a:xfrm>
            <a:off x="9321800" y="4851400"/>
            <a:ext cx="237067" cy="8468"/>
          </a:xfrm>
          <a:custGeom>
            <a:avLst/>
            <a:gdLst/>
            <a:ahLst/>
            <a:cxnLst/>
            <a:rect l="0" t="0" r="0" b="0"/>
            <a:pathLst>
              <a:path w="237067" h="8468">
                <a:moveTo>
                  <a:pt x="0" y="8467"/>
                </a:moveTo>
                <a:lnTo>
                  <a:pt x="0" y="8467"/>
                </a:lnTo>
                <a:lnTo>
                  <a:pt x="0" y="8467"/>
                </a:lnTo>
                <a:lnTo>
                  <a:pt x="0" y="8467"/>
                </a:lnTo>
                <a:lnTo>
                  <a:pt x="8466" y="8467"/>
                </a:lnTo>
                <a:lnTo>
                  <a:pt x="16934" y="8467"/>
                </a:lnTo>
                <a:lnTo>
                  <a:pt x="25400" y="8467"/>
                </a:lnTo>
                <a:lnTo>
                  <a:pt x="42333" y="8467"/>
                </a:lnTo>
                <a:lnTo>
                  <a:pt x="67733" y="8467"/>
                </a:lnTo>
                <a:lnTo>
                  <a:pt x="84666" y="8467"/>
                </a:lnTo>
                <a:lnTo>
                  <a:pt x="110067" y="0"/>
                </a:lnTo>
                <a:lnTo>
                  <a:pt x="143933" y="0"/>
                </a:lnTo>
                <a:lnTo>
                  <a:pt x="177800" y="0"/>
                </a:lnTo>
                <a:lnTo>
                  <a:pt x="211667" y="0"/>
                </a:lnTo>
                <a:lnTo>
                  <a:pt x="211667" y="0"/>
                </a:lnTo>
                <a:lnTo>
                  <a:pt x="237066" y="0"/>
                </a:lnTo>
                <a:lnTo>
                  <a:pt x="2370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5" name="Freeform 1174"/>
          <p:cNvSpPr/>
          <p:nvPr/>
        </p:nvSpPr>
        <p:spPr>
          <a:xfrm>
            <a:off x="9702800" y="4394200"/>
            <a:ext cx="296335" cy="254001"/>
          </a:xfrm>
          <a:custGeom>
            <a:avLst/>
            <a:gdLst/>
            <a:ahLst/>
            <a:cxnLst/>
            <a:rect l="0" t="0" r="0" b="0"/>
            <a:pathLst>
              <a:path w="296335" h="254001">
                <a:moveTo>
                  <a:pt x="220134" y="118533"/>
                </a:moveTo>
                <a:lnTo>
                  <a:pt x="228600" y="118533"/>
                </a:lnTo>
                <a:lnTo>
                  <a:pt x="228600" y="118533"/>
                </a:lnTo>
                <a:lnTo>
                  <a:pt x="228600" y="127000"/>
                </a:lnTo>
                <a:lnTo>
                  <a:pt x="237066" y="127000"/>
                </a:lnTo>
                <a:lnTo>
                  <a:pt x="237066" y="118533"/>
                </a:lnTo>
                <a:lnTo>
                  <a:pt x="245534" y="118533"/>
                </a:lnTo>
                <a:lnTo>
                  <a:pt x="245534" y="118533"/>
                </a:lnTo>
                <a:lnTo>
                  <a:pt x="254000" y="118533"/>
                </a:lnTo>
                <a:lnTo>
                  <a:pt x="262466" y="118533"/>
                </a:lnTo>
                <a:lnTo>
                  <a:pt x="270933" y="118533"/>
                </a:lnTo>
                <a:lnTo>
                  <a:pt x="270933" y="110067"/>
                </a:lnTo>
                <a:lnTo>
                  <a:pt x="270933" y="110067"/>
                </a:lnTo>
                <a:lnTo>
                  <a:pt x="270933" y="110067"/>
                </a:lnTo>
                <a:lnTo>
                  <a:pt x="270933" y="101600"/>
                </a:lnTo>
                <a:lnTo>
                  <a:pt x="262466" y="93133"/>
                </a:lnTo>
                <a:lnTo>
                  <a:pt x="262466" y="84667"/>
                </a:lnTo>
                <a:lnTo>
                  <a:pt x="254000" y="76200"/>
                </a:lnTo>
                <a:lnTo>
                  <a:pt x="245534" y="67733"/>
                </a:lnTo>
                <a:lnTo>
                  <a:pt x="237066" y="59267"/>
                </a:lnTo>
                <a:lnTo>
                  <a:pt x="228600" y="50800"/>
                </a:lnTo>
                <a:lnTo>
                  <a:pt x="211667" y="42333"/>
                </a:lnTo>
                <a:lnTo>
                  <a:pt x="203200" y="33867"/>
                </a:lnTo>
                <a:lnTo>
                  <a:pt x="186266" y="25400"/>
                </a:lnTo>
                <a:lnTo>
                  <a:pt x="177800" y="16933"/>
                </a:lnTo>
                <a:lnTo>
                  <a:pt x="160866" y="16933"/>
                </a:lnTo>
                <a:lnTo>
                  <a:pt x="152400" y="8467"/>
                </a:lnTo>
                <a:lnTo>
                  <a:pt x="135467" y="8467"/>
                </a:lnTo>
                <a:lnTo>
                  <a:pt x="118533" y="0"/>
                </a:lnTo>
                <a:lnTo>
                  <a:pt x="101600" y="0"/>
                </a:lnTo>
                <a:lnTo>
                  <a:pt x="84666" y="0"/>
                </a:lnTo>
                <a:lnTo>
                  <a:pt x="76200" y="8467"/>
                </a:lnTo>
                <a:lnTo>
                  <a:pt x="59267" y="8467"/>
                </a:lnTo>
                <a:lnTo>
                  <a:pt x="50800" y="16933"/>
                </a:lnTo>
                <a:lnTo>
                  <a:pt x="33867" y="25400"/>
                </a:lnTo>
                <a:lnTo>
                  <a:pt x="25400" y="33867"/>
                </a:lnTo>
                <a:lnTo>
                  <a:pt x="16934" y="50800"/>
                </a:lnTo>
                <a:lnTo>
                  <a:pt x="8466" y="59267"/>
                </a:lnTo>
                <a:lnTo>
                  <a:pt x="8466" y="76200"/>
                </a:lnTo>
                <a:lnTo>
                  <a:pt x="0" y="93133"/>
                </a:lnTo>
                <a:lnTo>
                  <a:pt x="0" y="110067"/>
                </a:lnTo>
                <a:lnTo>
                  <a:pt x="8466" y="118533"/>
                </a:lnTo>
                <a:lnTo>
                  <a:pt x="8466" y="135467"/>
                </a:lnTo>
                <a:lnTo>
                  <a:pt x="16934" y="152400"/>
                </a:lnTo>
                <a:lnTo>
                  <a:pt x="25400" y="169333"/>
                </a:lnTo>
                <a:lnTo>
                  <a:pt x="33867" y="186267"/>
                </a:lnTo>
                <a:lnTo>
                  <a:pt x="50800" y="194733"/>
                </a:lnTo>
                <a:lnTo>
                  <a:pt x="59267" y="203200"/>
                </a:lnTo>
                <a:lnTo>
                  <a:pt x="67734" y="211667"/>
                </a:lnTo>
                <a:lnTo>
                  <a:pt x="84666" y="220133"/>
                </a:lnTo>
                <a:lnTo>
                  <a:pt x="101600" y="228600"/>
                </a:lnTo>
                <a:lnTo>
                  <a:pt x="118533" y="228600"/>
                </a:lnTo>
                <a:lnTo>
                  <a:pt x="135467" y="228600"/>
                </a:lnTo>
                <a:lnTo>
                  <a:pt x="143934" y="228600"/>
                </a:lnTo>
                <a:lnTo>
                  <a:pt x="160866" y="228600"/>
                </a:lnTo>
                <a:lnTo>
                  <a:pt x="177800" y="220133"/>
                </a:lnTo>
                <a:lnTo>
                  <a:pt x="186266" y="211667"/>
                </a:lnTo>
                <a:lnTo>
                  <a:pt x="194733" y="211667"/>
                </a:lnTo>
                <a:lnTo>
                  <a:pt x="203200" y="203200"/>
                </a:lnTo>
                <a:lnTo>
                  <a:pt x="211667" y="194733"/>
                </a:lnTo>
                <a:lnTo>
                  <a:pt x="211667" y="177800"/>
                </a:lnTo>
                <a:lnTo>
                  <a:pt x="220134" y="169333"/>
                </a:lnTo>
                <a:lnTo>
                  <a:pt x="220134" y="160867"/>
                </a:lnTo>
                <a:lnTo>
                  <a:pt x="220134" y="152400"/>
                </a:lnTo>
                <a:lnTo>
                  <a:pt x="220134" y="143933"/>
                </a:lnTo>
                <a:lnTo>
                  <a:pt x="220134" y="135467"/>
                </a:lnTo>
                <a:lnTo>
                  <a:pt x="220134" y="127000"/>
                </a:lnTo>
                <a:lnTo>
                  <a:pt x="220134" y="118533"/>
                </a:lnTo>
                <a:lnTo>
                  <a:pt x="220134" y="110067"/>
                </a:lnTo>
                <a:lnTo>
                  <a:pt x="220134" y="110067"/>
                </a:lnTo>
                <a:lnTo>
                  <a:pt x="211667" y="110067"/>
                </a:lnTo>
                <a:lnTo>
                  <a:pt x="211667" y="110067"/>
                </a:lnTo>
                <a:lnTo>
                  <a:pt x="211667" y="110067"/>
                </a:lnTo>
                <a:lnTo>
                  <a:pt x="211667" y="110067"/>
                </a:lnTo>
                <a:lnTo>
                  <a:pt x="211667" y="110067"/>
                </a:lnTo>
                <a:lnTo>
                  <a:pt x="211667" y="118533"/>
                </a:lnTo>
                <a:lnTo>
                  <a:pt x="211667" y="127000"/>
                </a:lnTo>
                <a:lnTo>
                  <a:pt x="220134" y="135467"/>
                </a:lnTo>
                <a:lnTo>
                  <a:pt x="220134" y="143933"/>
                </a:lnTo>
                <a:lnTo>
                  <a:pt x="220134" y="152400"/>
                </a:lnTo>
                <a:lnTo>
                  <a:pt x="220134" y="160867"/>
                </a:lnTo>
                <a:lnTo>
                  <a:pt x="228600" y="169333"/>
                </a:lnTo>
                <a:lnTo>
                  <a:pt x="228600" y="186267"/>
                </a:lnTo>
                <a:lnTo>
                  <a:pt x="228600" y="194733"/>
                </a:lnTo>
                <a:lnTo>
                  <a:pt x="237066" y="203200"/>
                </a:lnTo>
                <a:lnTo>
                  <a:pt x="245534" y="211667"/>
                </a:lnTo>
                <a:lnTo>
                  <a:pt x="254000" y="220133"/>
                </a:lnTo>
                <a:lnTo>
                  <a:pt x="262466" y="228600"/>
                </a:lnTo>
                <a:lnTo>
                  <a:pt x="262466" y="237067"/>
                </a:lnTo>
                <a:lnTo>
                  <a:pt x="270933" y="237067"/>
                </a:lnTo>
                <a:lnTo>
                  <a:pt x="279400" y="245533"/>
                </a:lnTo>
                <a:lnTo>
                  <a:pt x="279400" y="245533"/>
                </a:lnTo>
                <a:lnTo>
                  <a:pt x="287867" y="245533"/>
                </a:lnTo>
                <a:lnTo>
                  <a:pt x="287867"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lnTo>
                  <a:pt x="296334"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6" name="Freeform 1175"/>
          <p:cNvSpPr/>
          <p:nvPr/>
        </p:nvSpPr>
        <p:spPr>
          <a:xfrm>
            <a:off x="10126133" y="4648200"/>
            <a:ext cx="8468" cy="160868"/>
          </a:xfrm>
          <a:custGeom>
            <a:avLst/>
            <a:gdLst/>
            <a:ahLst/>
            <a:cxnLst/>
            <a:rect l="0" t="0" r="0" b="0"/>
            <a:pathLst>
              <a:path w="8468" h="160868">
                <a:moveTo>
                  <a:pt x="0" y="0"/>
                </a:moveTo>
                <a:lnTo>
                  <a:pt x="0" y="0"/>
                </a:lnTo>
                <a:lnTo>
                  <a:pt x="0" y="0"/>
                </a:lnTo>
                <a:lnTo>
                  <a:pt x="0" y="0"/>
                </a:lnTo>
                <a:lnTo>
                  <a:pt x="0" y="0"/>
                </a:lnTo>
                <a:lnTo>
                  <a:pt x="0" y="0"/>
                </a:lnTo>
                <a:lnTo>
                  <a:pt x="0" y="0"/>
                </a:lnTo>
                <a:lnTo>
                  <a:pt x="0" y="8467"/>
                </a:lnTo>
                <a:lnTo>
                  <a:pt x="0" y="8467"/>
                </a:lnTo>
                <a:lnTo>
                  <a:pt x="0" y="8467"/>
                </a:lnTo>
                <a:lnTo>
                  <a:pt x="0" y="16933"/>
                </a:lnTo>
                <a:lnTo>
                  <a:pt x="0" y="16933"/>
                </a:lnTo>
                <a:lnTo>
                  <a:pt x="0" y="25400"/>
                </a:lnTo>
                <a:lnTo>
                  <a:pt x="0" y="33867"/>
                </a:lnTo>
                <a:lnTo>
                  <a:pt x="0" y="42333"/>
                </a:lnTo>
                <a:lnTo>
                  <a:pt x="0" y="50800"/>
                </a:lnTo>
                <a:lnTo>
                  <a:pt x="0" y="67733"/>
                </a:lnTo>
                <a:lnTo>
                  <a:pt x="0" y="76200"/>
                </a:lnTo>
                <a:lnTo>
                  <a:pt x="0" y="84667"/>
                </a:lnTo>
                <a:lnTo>
                  <a:pt x="0" y="101600"/>
                </a:lnTo>
                <a:lnTo>
                  <a:pt x="0" y="110067"/>
                </a:lnTo>
                <a:lnTo>
                  <a:pt x="0" y="118533"/>
                </a:lnTo>
                <a:lnTo>
                  <a:pt x="0" y="127000"/>
                </a:lnTo>
                <a:lnTo>
                  <a:pt x="0" y="135467"/>
                </a:lnTo>
                <a:lnTo>
                  <a:pt x="0" y="143933"/>
                </a:lnTo>
                <a:lnTo>
                  <a:pt x="0" y="143933"/>
                </a:lnTo>
                <a:lnTo>
                  <a:pt x="0" y="152400"/>
                </a:lnTo>
                <a:lnTo>
                  <a:pt x="0" y="152400"/>
                </a:lnTo>
                <a:lnTo>
                  <a:pt x="8467" y="160867"/>
                </a:lnTo>
                <a:lnTo>
                  <a:pt x="8467" y="160867"/>
                </a:lnTo>
                <a:lnTo>
                  <a:pt x="8467" y="160867"/>
                </a:lnTo>
                <a:lnTo>
                  <a:pt x="8467" y="160867"/>
                </a:lnTo>
                <a:lnTo>
                  <a:pt x="8467" y="160867"/>
                </a:lnTo>
                <a:lnTo>
                  <a:pt x="8467" y="160867"/>
                </a:lnTo>
                <a:lnTo>
                  <a:pt x="8467" y="160867"/>
                </a:lnTo>
                <a:lnTo>
                  <a:pt x="8467" y="160867"/>
                </a:lnTo>
                <a:lnTo>
                  <a:pt x="8467" y="160867"/>
                </a:lnTo>
                <a:lnTo>
                  <a:pt x="8467" y="160867"/>
                </a:lnTo>
                <a:lnTo>
                  <a:pt x="8467" y="160867"/>
                </a:lnTo>
                <a:lnTo>
                  <a:pt x="8467" y="160867"/>
                </a:lnTo>
                <a:lnTo>
                  <a:pt x="8467" y="160867"/>
                </a:lnTo>
                <a:lnTo>
                  <a:pt x="8467" y="160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7" name="Freeform 1176"/>
          <p:cNvSpPr/>
          <p:nvPr/>
        </p:nvSpPr>
        <p:spPr>
          <a:xfrm>
            <a:off x="9728200" y="4826000"/>
            <a:ext cx="736601" cy="25401"/>
          </a:xfrm>
          <a:custGeom>
            <a:avLst/>
            <a:gdLst/>
            <a:ahLst/>
            <a:cxnLst/>
            <a:rect l="0" t="0" r="0" b="0"/>
            <a:pathLst>
              <a:path w="736601" h="25401">
                <a:moveTo>
                  <a:pt x="0" y="25400"/>
                </a:moveTo>
                <a:lnTo>
                  <a:pt x="0" y="25400"/>
                </a:lnTo>
                <a:lnTo>
                  <a:pt x="0" y="25400"/>
                </a:lnTo>
                <a:lnTo>
                  <a:pt x="0" y="25400"/>
                </a:lnTo>
                <a:lnTo>
                  <a:pt x="0" y="25400"/>
                </a:lnTo>
                <a:lnTo>
                  <a:pt x="8467" y="25400"/>
                </a:lnTo>
                <a:lnTo>
                  <a:pt x="16933" y="25400"/>
                </a:lnTo>
                <a:lnTo>
                  <a:pt x="16933" y="25400"/>
                </a:lnTo>
                <a:lnTo>
                  <a:pt x="25400" y="25400"/>
                </a:lnTo>
                <a:lnTo>
                  <a:pt x="42334" y="25400"/>
                </a:lnTo>
                <a:lnTo>
                  <a:pt x="50800" y="25400"/>
                </a:lnTo>
                <a:lnTo>
                  <a:pt x="67734" y="25400"/>
                </a:lnTo>
                <a:lnTo>
                  <a:pt x="84666" y="25400"/>
                </a:lnTo>
                <a:lnTo>
                  <a:pt x="93133" y="25400"/>
                </a:lnTo>
                <a:lnTo>
                  <a:pt x="110067" y="25400"/>
                </a:lnTo>
                <a:lnTo>
                  <a:pt x="135466" y="25400"/>
                </a:lnTo>
                <a:lnTo>
                  <a:pt x="152400" y="25400"/>
                </a:lnTo>
                <a:lnTo>
                  <a:pt x="177800" y="25400"/>
                </a:lnTo>
                <a:lnTo>
                  <a:pt x="194734" y="25400"/>
                </a:lnTo>
                <a:lnTo>
                  <a:pt x="220134" y="25400"/>
                </a:lnTo>
                <a:lnTo>
                  <a:pt x="245533" y="25400"/>
                </a:lnTo>
                <a:lnTo>
                  <a:pt x="262467" y="25400"/>
                </a:lnTo>
                <a:lnTo>
                  <a:pt x="287866" y="25400"/>
                </a:lnTo>
                <a:lnTo>
                  <a:pt x="313266" y="25400"/>
                </a:lnTo>
                <a:lnTo>
                  <a:pt x="338667" y="25400"/>
                </a:lnTo>
                <a:lnTo>
                  <a:pt x="364066" y="25400"/>
                </a:lnTo>
                <a:lnTo>
                  <a:pt x="397933" y="16933"/>
                </a:lnTo>
                <a:lnTo>
                  <a:pt x="414867" y="16933"/>
                </a:lnTo>
                <a:lnTo>
                  <a:pt x="440266" y="16933"/>
                </a:lnTo>
                <a:lnTo>
                  <a:pt x="474133" y="16933"/>
                </a:lnTo>
                <a:lnTo>
                  <a:pt x="491067" y="16933"/>
                </a:lnTo>
                <a:lnTo>
                  <a:pt x="524934" y="8467"/>
                </a:lnTo>
                <a:lnTo>
                  <a:pt x="550333" y="8467"/>
                </a:lnTo>
                <a:lnTo>
                  <a:pt x="567267" y="8467"/>
                </a:lnTo>
                <a:lnTo>
                  <a:pt x="592666" y="8467"/>
                </a:lnTo>
                <a:lnTo>
                  <a:pt x="618066" y="8467"/>
                </a:lnTo>
                <a:lnTo>
                  <a:pt x="635000" y="8467"/>
                </a:lnTo>
                <a:lnTo>
                  <a:pt x="651934" y="8467"/>
                </a:lnTo>
                <a:lnTo>
                  <a:pt x="677334" y="0"/>
                </a:lnTo>
                <a:lnTo>
                  <a:pt x="694266" y="0"/>
                </a:lnTo>
                <a:lnTo>
                  <a:pt x="702733" y="0"/>
                </a:lnTo>
                <a:lnTo>
                  <a:pt x="719667" y="0"/>
                </a:lnTo>
                <a:lnTo>
                  <a:pt x="728134" y="0"/>
                </a:lnTo>
                <a:lnTo>
                  <a:pt x="728134" y="0"/>
                </a:lnTo>
                <a:lnTo>
                  <a:pt x="736600" y="0"/>
                </a:lnTo>
                <a:lnTo>
                  <a:pt x="7366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8" name="Freeform 1177"/>
          <p:cNvSpPr/>
          <p:nvPr/>
        </p:nvSpPr>
        <p:spPr>
          <a:xfrm>
            <a:off x="9855200" y="4919133"/>
            <a:ext cx="33867" cy="321735"/>
          </a:xfrm>
          <a:custGeom>
            <a:avLst/>
            <a:gdLst/>
            <a:ahLst/>
            <a:cxnLst/>
            <a:rect l="0" t="0" r="0" b="0"/>
            <a:pathLst>
              <a:path w="33867" h="321735">
                <a:moveTo>
                  <a:pt x="0" y="0"/>
                </a:moveTo>
                <a:lnTo>
                  <a:pt x="0" y="8467"/>
                </a:lnTo>
                <a:lnTo>
                  <a:pt x="0" y="8467"/>
                </a:lnTo>
                <a:lnTo>
                  <a:pt x="8466" y="8467"/>
                </a:lnTo>
                <a:lnTo>
                  <a:pt x="8466" y="16934"/>
                </a:lnTo>
                <a:lnTo>
                  <a:pt x="8466" y="25400"/>
                </a:lnTo>
                <a:lnTo>
                  <a:pt x="8466" y="33867"/>
                </a:lnTo>
                <a:lnTo>
                  <a:pt x="8466" y="42334"/>
                </a:lnTo>
                <a:lnTo>
                  <a:pt x="16934" y="59267"/>
                </a:lnTo>
                <a:lnTo>
                  <a:pt x="16934" y="76200"/>
                </a:lnTo>
                <a:lnTo>
                  <a:pt x="16934" y="84667"/>
                </a:lnTo>
                <a:lnTo>
                  <a:pt x="16934" y="101600"/>
                </a:lnTo>
                <a:lnTo>
                  <a:pt x="25400" y="127000"/>
                </a:lnTo>
                <a:lnTo>
                  <a:pt x="25400" y="143934"/>
                </a:lnTo>
                <a:lnTo>
                  <a:pt x="25400" y="160867"/>
                </a:lnTo>
                <a:lnTo>
                  <a:pt x="25400" y="177800"/>
                </a:lnTo>
                <a:lnTo>
                  <a:pt x="25400" y="203200"/>
                </a:lnTo>
                <a:lnTo>
                  <a:pt x="25400" y="220134"/>
                </a:lnTo>
                <a:lnTo>
                  <a:pt x="25400" y="237067"/>
                </a:lnTo>
                <a:lnTo>
                  <a:pt x="33866" y="254000"/>
                </a:lnTo>
                <a:lnTo>
                  <a:pt x="33866" y="270934"/>
                </a:lnTo>
                <a:lnTo>
                  <a:pt x="33866" y="287867"/>
                </a:lnTo>
                <a:lnTo>
                  <a:pt x="33866" y="304800"/>
                </a:lnTo>
                <a:lnTo>
                  <a:pt x="33866" y="304800"/>
                </a:lnTo>
                <a:lnTo>
                  <a:pt x="33866" y="304800"/>
                </a:lnTo>
                <a:lnTo>
                  <a:pt x="33866" y="321734"/>
                </a:lnTo>
                <a:lnTo>
                  <a:pt x="33866" y="3217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9" name="Freeform 1178"/>
          <p:cNvSpPr/>
          <p:nvPr/>
        </p:nvSpPr>
        <p:spPr>
          <a:xfrm>
            <a:off x="9939866" y="5088467"/>
            <a:ext cx="186268" cy="16934"/>
          </a:xfrm>
          <a:custGeom>
            <a:avLst/>
            <a:gdLst/>
            <a:ahLst/>
            <a:cxnLst/>
            <a:rect l="0" t="0" r="0" b="0"/>
            <a:pathLst>
              <a:path w="186268" h="16934">
                <a:moveTo>
                  <a:pt x="0" y="8466"/>
                </a:moveTo>
                <a:lnTo>
                  <a:pt x="0" y="8466"/>
                </a:lnTo>
                <a:lnTo>
                  <a:pt x="8468" y="8466"/>
                </a:lnTo>
                <a:lnTo>
                  <a:pt x="8468" y="8466"/>
                </a:lnTo>
                <a:lnTo>
                  <a:pt x="25400" y="0"/>
                </a:lnTo>
                <a:lnTo>
                  <a:pt x="33867" y="0"/>
                </a:lnTo>
                <a:lnTo>
                  <a:pt x="42334" y="0"/>
                </a:lnTo>
                <a:lnTo>
                  <a:pt x="59268" y="0"/>
                </a:lnTo>
                <a:lnTo>
                  <a:pt x="76200" y="0"/>
                </a:lnTo>
                <a:lnTo>
                  <a:pt x="93134" y="8466"/>
                </a:lnTo>
                <a:lnTo>
                  <a:pt x="110067" y="8466"/>
                </a:lnTo>
                <a:lnTo>
                  <a:pt x="127001" y="8466"/>
                </a:lnTo>
                <a:lnTo>
                  <a:pt x="152400" y="16933"/>
                </a:lnTo>
                <a:lnTo>
                  <a:pt x="169334" y="16933"/>
                </a:lnTo>
                <a:lnTo>
                  <a:pt x="169334" y="16933"/>
                </a:lnTo>
                <a:lnTo>
                  <a:pt x="186267" y="16933"/>
                </a:lnTo>
                <a:lnTo>
                  <a:pt x="186267"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0" name="Freeform 1179"/>
          <p:cNvSpPr/>
          <p:nvPr/>
        </p:nvSpPr>
        <p:spPr>
          <a:xfrm>
            <a:off x="10253134" y="4986867"/>
            <a:ext cx="186267" cy="296334"/>
          </a:xfrm>
          <a:custGeom>
            <a:avLst/>
            <a:gdLst/>
            <a:ahLst/>
            <a:cxnLst/>
            <a:rect l="0" t="0" r="0" b="0"/>
            <a:pathLst>
              <a:path w="186267" h="296334">
                <a:moveTo>
                  <a:pt x="0" y="8466"/>
                </a:moveTo>
                <a:lnTo>
                  <a:pt x="0" y="8466"/>
                </a:lnTo>
                <a:lnTo>
                  <a:pt x="0" y="16933"/>
                </a:lnTo>
                <a:lnTo>
                  <a:pt x="0" y="16933"/>
                </a:lnTo>
                <a:lnTo>
                  <a:pt x="0" y="16933"/>
                </a:lnTo>
                <a:lnTo>
                  <a:pt x="8466" y="25400"/>
                </a:lnTo>
                <a:lnTo>
                  <a:pt x="8466" y="33866"/>
                </a:lnTo>
                <a:lnTo>
                  <a:pt x="8466" y="42333"/>
                </a:lnTo>
                <a:lnTo>
                  <a:pt x="16932" y="50800"/>
                </a:lnTo>
                <a:lnTo>
                  <a:pt x="25399" y="67733"/>
                </a:lnTo>
                <a:lnTo>
                  <a:pt x="25399" y="84666"/>
                </a:lnTo>
                <a:lnTo>
                  <a:pt x="33866" y="101600"/>
                </a:lnTo>
                <a:lnTo>
                  <a:pt x="33866" y="118533"/>
                </a:lnTo>
                <a:lnTo>
                  <a:pt x="42333" y="143933"/>
                </a:lnTo>
                <a:lnTo>
                  <a:pt x="42333" y="160866"/>
                </a:lnTo>
                <a:lnTo>
                  <a:pt x="50800" y="177800"/>
                </a:lnTo>
                <a:lnTo>
                  <a:pt x="50800" y="203200"/>
                </a:lnTo>
                <a:lnTo>
                  <a:pt x="59266" y="220133"/>
                </a:lnTo>
                <a:lnTo>
                  <a:pt x="59266" y="237066"/>
                </a:lnTo>
                <a:lnTo>
                  <a:pt x="67732" y="254000"/>
                </a:lnTo>
                <a:lnTo>
                  <a:pt x="67732" y="262466"/>
                </a:lnTo>
                <a:lnTo>
                  <a:pt x="67732" y="279400"/>
                </a:lnTo>
                <a:lnTo>
                  <a:pt x="76200" y="287866"/>
                </a:lnTo>
                <a:lnTo>
                  <a:pt x="76200" y="287866"/>
                </a:lnTo>
                <a:lnTo>
                  <a:pt x="76200" y="296333"/>
                </a:lnTo>
                <a:lnTo>
                  <a:pt x="76200" y="296333"/>
                </a:lnTo>
                <a:lnTo>
                  <a:pt x="76200" y="287866"/>
                </a:lnTo>
                <a:lnTo>
                  <a:pt x="76200" y="287866"/>
                </a:lnTo>
                <a:lnTo>
                  <a:pt x="76200" y="270933"/>
                </a:lnTo>
                <a:lnTo>
                  <a:pt x="76200" y="262466"/>
                </a:lnTo>
                <a:lnTo>
                  <a:pt x="67732" y="245533"/>
                </a:lnTo>
                <a:lnTo>
                  <a:pt x="67732" y="228600"/>
                </a:lnTo>
                <a:lnTo>
                  <a:pt x="59266" y="211666"/>
                </a:lnTo>
                <a:lnTo>
                  <a:pt x="50800" y="194733"/>
                </a:lnTo>
                <a:lnTo>
                  <a:pt x="50800" y="169333"/>
                </a:lnTo>
                <a:lnTo>
                  <a:pt x="42333" y="152400"/>
                </a:lnTo>
                <a:lnTo>
                  <a:pt x="42333" y="135466"/>
                </a:lnTo>
                <a:lnTo>
                  <a:pt x="42333" y="110066"/>
                </a:lnTo>
                <a:lnTo>
                  <a:pt x="33866" y="93133"/>
                </a:lnTo>
                <a:lnTo>
                  <a:pt x="33866" y="76200"/>
                </a:lnTo>
                <a:lnTo>
                  <a:pt x="42333" y="59266"/>
                </a:lnTo>
                <a:lnTo>
                  <a:pt x="42333" y="42333"/>
                </a:lnTo>
                <a:lnTo>
                  <a:pt x="50800" y="33866"/>
                </a:lnTo>
                <a:lnTo>
                  <a:pt x="50800" y="16933"/>
                </a:lnTo>
                <a:lnTo>
                  <a:pt x="59266" y="8466"/>
                </a:lnTo>
                <a:lnTo>
                  <a:pt x="76200" y="8466"/>
                </a:lnTo>
                <a:lnTo>
                  <a:pt x="84666" y="0"/>
                </a:lnTo>
                <a:lnTo>
                  <a:pt x="101599" y="0"/>
                </a:lnTo>
                <a:lnTo>
                  <a:pt x="118533" y="0"/>
                </a:lnTo>
                <a:lnTo>
                  <a:pt x="127000" y="0"/>
                </a:lnTo>
                <a:lnTo>
                  <a:pt x="143932" y="8466"/>
                </a:lnTo>
                <a:lnTo>
                  <a:pt x="160866" y="8466"/>
                </a:lnTo>
                <a:lnTo>
                  <a:pt x="169332" y="16933"/>
                </a:lnTo>
                <a:lnTo>
                  <a:pt x="186266" y="16933"/>
                </a:lnTo>
                <a:lnTo>
                  <a:pt x="186266" y="16933"/>
                </a:lnTo>
                <a:lnTo>
                  <a:pt x="186266" y="25400"/>
                </a:lnTo>
                <a:lnTo>
                  <a:pt x="186266"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1" name="Freeform 1180"/>
          <p:cNvSpPr/>
          <p:nvPr/>
        </p:nvSpPr>
        <p:spPr>
          <a:xfrm>
            <a:off x="8644466" y="2353733"/>
            <a:ext cx="254002" cy="296335"/>
          </a:xfrm>
          <a:custGeom>
            <a:avLst/>
            <a:gdLst/>
            <a:ahLst/>
            <a:cxnLst/>
            <a:rect l="0" t="0" r="0" b="0"/>
            <a:pathLst>
              <a:path w="254002" h="296335">
                <a:moveTo>
                  <a:pt x="211667" y="127000"/>
                </a:moveTo>
                <a:lnTo>
                  <a:pt x="211667" y="127000"/>
                </a:lnTo>
                <a:lnTo>
                  <a:pt x="211667" y="127000"/>
                </a:lnTo>
                <a:lnTo>
                  <a:pt x="211667" y="118534"/>
                </a:lnTo>
                <a:lnTo>
                  <a:pt x="211667" y="118534"/>
                </a:lnTo>
                <a:lnTo>
                  <a:pt x="211667" y="118534"/>
                </a:lnTo>
                <a:lnTo>
                  <a:pt x="220134" y="110067"/>
                </a:lnTo>
                <a:lnTo>
                  <a:pt x="220134" y="101600"/>
                </a:lnTo>
                <a:lnTo>
                  <a:pt x="220134" y="101600"/>
                </a:lnTo>
                <a:lnTo>
                  <a:pt x="220134" y="93134"/>
                </a:lnTo>
                <a:lnTo>
                  <a:pt x="220134" y="84667"/>
                </a:lnTo>
                <a:lnTo>
                  <a:pt x="220134" y="76200"/>
                </a:lnTo>
                <a:lnTo>
                  <a:pt x="211667" y="67734"/>
                </a:lnTo>
                <a:lnTo>
                  <a:pt x="211667" y="59267"/>
                </a:lnTo>
                <a:lnTo>
                  <a:pt x="211667" y="50800"/>
                </a:lnTo>
                <a:lnTo>
                  <a:pt x="203201" y="42334"/>
                </a:lnTo>
                <a:lnTo>
                  <a:pt x="194734" y="33867"/>
                </a:lnTo>
                <a:lnTo>
                  <a:pt x="194734" y="25400"/>
                </a:lnTo>
                <a:lnTo>
                  <a:pt x="186267" y="16934"/>
                </a:lnTo>
                <a:lnTo>
                  <a:pt x="177801" y="8467"/>
                </a:lnTo>
                <a:lnTo>
                  <a:pt x="160868" y="8467"/>
                </a:lnTo>
                <a:lnTo>
                  <a:pt x="152400" y="0"/>
                </a:lnTo>
                <a:lnTo>
                  <a:pt x="143934" y="0"/>
                </a:lnTo>
                <a:lnTo>
                  <a:pt x="135467" y="0"/>
                </a:lnTo>
                <a:lnTo>
                  <a:pt x="118534" y="8467"/>
                </a:lnTo>
                <a:lnTo>
                  <a:pt x="110067" y="8467"/>
                </a:lnTo>
                <a:lnTo>
                  <a:pt x="93134" y="16934"/>
                </a:lnTo>
                <a:lnTo>
                  <a:pt x="76200" y="25400"/>
                </a:lnTo>
                <a:lnTo>
                  <a:pt x="67734" y="42334"/>
                </a:lnTo>
                <a:lnTo>
                  <a:pt x="50801" y="59267"/>
                </a:lnTo>
                <a:lnTo>
                  <a:pt x="42334" y="84667"/>
                </a:lnTo>
                <a:lnTo>
                  <a:pt x="33867" y="101600"/>
                </a:lnTo>
                <a:lnTo>
                  <a:pt x="25401" y="118534"/>
                </a:lnTo>
                <a:lnTo>
                  <a:pt x="16934" y="143934"/>
                </a:lnTo>
                <a:lnTo>
                  <a:pt x="8468" y="160867"/>
                </a:lnTo>
                <a:lnTo>
                  <a:pt x="0" y="186267"/>
                </a:lnTo>
                <a:lnTo>
                  <a:pt x="0" y="211667"/>
                </a:lnTo>
                <a:lnTo>
                  <a:pt x="0" y="228600"/>
                </a:lnTo>
                <a:lnTo>
                  <a:pt x="0" y="245534"/>
                </a:lnTo>
                <a:lnTo>
                  <a:pt x="8468" y="254000"/>
                </a:lnTo>
                <a:lnTo>
                  <a:pt x="16934" y="270934"/>
                </a:lnTo>
                <a:lnTo>
                  <a:pt x="25401" y="287867"/>
                </a:lnTo>
                <a:lnTo>
                  <a:pt x="33867" y="287867"/>
                </a:lnTo>
                <a:lnTo>
                  <a:pt x="42334" y="296334"/>
                </a:lnTo>
                <a:lnTo>
                  <a:pt x="59267" y="296334"/>
                </a:lnTo>
                <a:lnTo>
                  <a:pt x="67734" y="296334"/>
                </a:lnTo>
                <a:lnTo>
                  <a:pt x="84668" y="296334"/>
                </a:lnTo>
                <a:lnTo>
                  <a:pt x="93134" y="287867"/>
                </a:lnTo>
                <a:lnTo>
                  <a:pt x="110067" y="279400"/>
                </a:lnTo>
                <a:lnTo>
                  <a:pt x="127001" y="270934"/>
                </a:lnTo>
                <a:lnTo>
                  <a:pt x="135467" y="254000"/>
                </a:lnTo>
                <a:lnTo>
                  <a:pt x="143934" y="245534"/>
                </a:lnTo>
                <a:lnTo>
                  <a:pt x="152400" y="228600"/>
                </a:lnTo>
                <a:lnTo>
                  <a:pt x="160868" y="211667"/>
                </a:lnTo>
                <a:lnTo>
                  <a:pt x="177801" y="203200"/>
                </a:lnTo>
                <a:lnTo>
                  <a:pt x="177801" y="186267"/>
                </a:lnTo>
                <a:lnTo>
                  <a:pt x="186267" y="169334"/>
                </a:lnTo>
                <a:lnTo>
                  <a:pt x="186267" y="160867"/>
                </a:lnTo>
                <a:lnTo>
                  <a:pt x="194734" y="143934"/>
                </a:lnTo>
                <a:lnTo>
                  <a:pt x="194734" y="135467"/>
                </a:lnTo>
                <a:lnTo>
                  <a:pt x="194734" y="127000"/>
                </a:lnTo>
                <a:lnTo>
                  <a:pt x="194734" y="118534"/>
                </a:lnTo>
                <a:lnTo>
                  <a:pt x="186267" y="110067"/>
                </a:lnTo>
                <a:lnTo>
                  <a:pt x="186267" y="101600"/>
                </a:lnTo>
                <a:lnTo>
                  <a:pt x="186267" y="101600"/>
                </a:lnTo>
                <a:lnTo>
                  <a:pt x="186267" y="101600"/>
                </a:lnTo>
                <a:lnTo>
                  <a:pt x="186267" y="101600"/>
                </a:lnTo>
                <a:lnTo>
                  <a:pt x="186267" y="101600"/>
                </a:lnTo>
                <a:lnTo>
                  <a:pt x="186267" y="101600"/>
                </a:lnTo>
                <a:lnTo>
                  <a:pt x="186267" y="110067"/>
                </a:lnTo>
                <a:lnTo>
                  <a:pt x="186267" y="118534"/>
                </a:lnTo>
                <a:lnTo>
                  <a:pt x="186267" y="127000"/>
                </a:lnTo>
                <a:lnTo>
                  <a:pt x="186267" y="143934"/>
                </a:lnTo>
                <a:lnTo>
                  <a:pt x="186267" y="152400"/>
                </a:lnTo>
                <a:lnTo>
                  <a:pt x="177801" y="169334"/>
                </a:lnTo>
                <a:lnTo>
                  <a:pt x="177801" y="186267"/>
                </a:lnTo>
                <a:lnTo>
                  <a:pt x="177801" y="203200"/>
                </a:lnTo>
                <a:lnTo>
                  <a:pt x="186267" y="211667"/>
                </a:lnTo>
                <a:lnTo>
                  <a:pt x="186267" y="228600"/>
                </a:lnTo>
                <a:lnTo>
                  <a:pt x="186267" y="245534"/>
                </a:lnTo>
                <a:lnTo>
                  <a:pt x="186267" y="254000"/>
                </a:lnTo>
                <a:lnTo>
                  <a:pt x="194734" y="262467"/>
                </a:lnTo>
                <a:lnTo>
                  <a:pt x="203201" y="270934"/>
                </a:lnTo>
                <a:lnTo>
                  <a:pt x="203201" y="279400"/>
                </a:lnTo>
                <a:lnTo>
                  <a:pt x="211667" y="287867"/>
                </a:lnTo>
                <a:lnTo>
                  <a:pt x="220134" y="287867"/>
                </a:lnTo>
                <a:lnTo>
                  <a:pt x="228600" y="287867"/>
                </a:lnTo>
                <a:lnTo>
                  <a:pt x="237068" y="296334"/>
                </a:lnTo>
                <a:lnTo>
                  <a:pt x="245534" y="296334"/>
                </a:lnTo>
                <a:lnTo>
                  <a:pt x="254001" y="287867"/>
                </a:lnTo>
                <a:lnTo>
                  <a:pt x="254001" y="287867"/>
                </a:lnTo>
                <a:lnTo>
                  <a:pt x="254001" y="287867"/>
                </a:lnTo>
                <a:lnTo>
                  <a:pt x="254001" y="287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2" name="Freeform 1181"/>
          <p:cNvSpPr/>
          <p:nvPr/>
        </p:nvSpPr>
        <p:spPr>
          <a:xfrm>
            <a:off x="9008533" y="2624667"/>
            <a:ext cx="16934" cy="118534"/>
          </a:xfrm>
          <a:custGeom>
            <a:avLst/>
            <a:gdLst/>
            <a:ahLst/>
            <a:cxnLst/>
            <a:rect l="0" t="0" r="0" b="0"/>
            <a:pathLst>
              <a:path w="16934" h="118534">
                <a:moveTo>
                  <a:pt x="0" y="0"/>
                </a:moveTo>
                <a:lnTo>
                  <a:pt x="0" y="8466"/>
                </a:lnTo>
                <a:lnTo>
                  <a:pt x="0" y="8466"/>
                </a:lnTo>
                <a:lnTo>
                  <a:pt x="0" y="16933"/>
                </a:lnTo>
                <a:lnTo>
                  <a:pt x="0" y="25400"/>
                </a:lnTo>
                <a:lnTo>
                  <a:pt x="8467" y="42333"/>
                </a:lnTo>
                <a:lnTo>
                  <a:pt x="8467" y="50800"/>
                </a:lnTo>
                <a:lnTo>
                  <a:pt x="8467" y="59266"/>
                </a:lnTo>
                <a:lnTo>
                  <a:pt x="8467" y="76200"/>
                </a:lnTo>
                <a:lnTo>
                  <a:pt x="8467" y="93133"/>
                </a:lnTo>
                <a:lnTo>
                  <a:pt x="16933" y="101600"/>
                </a:lnTo>
                <a:lnTo>
                  <a:pt x="16933" y="110066"/>
                </a:lnTo>
                <a:lnTo>
                  <a:pt x="16933" y="110066"/>
                </a:lnTo>
                <a:lnTo>
                  <a:pt x="16933" y="118533"/>
                </a:lnTo>
                <a:lnTo>
                  <a:pt x="16933" y="118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3" name="Freeform 1182"/>
          <p:cNvSpPr/>
          <p:nvPr/>
        </p:nvSpPr>
        <p:spPr>
          <a:xfrm>
            <a:off x="9110134" y="2438400"/>
            <a:ext cx="76201" cy="8468"/>
          </a:xfrm>
          <a:custGeom>
            <a:avLst/>
            <a:gdLst/>
            <a:ahLst/>
            <a:cxnLst/>
            <a:rect l="0" t="0" r="0" b="0"/>
            <a:pathLst>
              <a:path w="76201" h="8468">
                <a:moveTo>
                  <a:pt x="0" y="8467"/>
                </a:moveTo>
                <a:lnTo>
                  <a:pt x="0" y="8467"/>
                </a:lnTo>
                <a:lnTo>
                  <a:pt x="0" y="8467"/>
                </a:lnTo>
                <a:lnTo>
                  <a:pt x="0" y="8467"/>
                </a:lnTo>
                <a:lnTo>
                  <a:pt x="8466" y="8467"/>
                </a:lnTo>
                <a:lnTo>
                  <a:pt x="8466" y="8467"/>
                </a:lnTo>
                <a:lnTo>
                  <a:pt x="16933" y="0"/>
                </a:lnTo>
                <a:lnTo>
                  <a:pt x="25399" y="0"/>
                </a:lnTo>
                <a:lnTo>
                  <a:pt x="33866" y="0"/>
                </a:lnTo>
                <a:lnTo>
                  <a:pt x="42333" y="0"/>
                </a:lnTo>
                <a:lnTo>
                  <a:pt x="50799" y="0"/>
                </a:lnTo>
                <a:lnTo>
                  <a:pt x="59266" y="0"/>
                </a:lnTo>
                <a:lnTo>
                  <a:pt x="76200" y="0"/>
                </a:lnTo>
                <a:lnTo>
                  <a:pt x="76200" y="0"/>
                </a:lnTo>
                <a:lnTo>
                  <a:pt x="76200" y="0"/>
                </a:lnTo>
                <a:lnTo>
                  <a:pt x="762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4" name="Freeform 1183"/>
          <p:cNvSpPr/>
          <p:nvPr/>
        </p:nvSpPr>
        <p:spPr>
          <a:xfrm>
            <a:off x="9118600" y="2531533"/>
            <a:ext cx="93134" cy="1"/>
          </a:xfrm>
          <a:custGeom>
            <a:avLst/>
            <a:gdLst/>
            <a:ahLst/>
            <a:cxnLst/>
            <a:rect l="0" t="0" r="0" b="0"/>
            <a:pathLst>
              <a:path w="93134" h="1">
                <a:moveTo>
                  <a:pt x="0" y="0"/>
                </a:moveTo>
                <a:lnTo>
                  <a:pt x="8467" y="0"/>
                </a:lnTo>
                <a:lnTo>
                  <a:pt x="8467" y="0"/>
                </a:lnTo>
                <a:lnTo>
                  <a:pt x="16933" y="0"/>
                </a:lnTo>
                <a:lnTo>
                  <a:pt x="33867" y="0"/>
                </a:lnTo>
                <a:lnTo>
                  <a:pt x="42333" y="0"/>
                </a:lnTo>
                <a:lnTo>
                  <a:pt x="59266" y="0"/>
                </a:lnTo>
                <a:lnTo>
                  <a:pt x="76200" y="0"/>
                </a:lnTo>
                <a:lnTo>
                  <a:pt x="76200" y="0"/>
                </a:lnTo>
                <a:lnTo>
                  <a:pt x="93133" y="0"/>
                </a:lnTo>
                <a:lnTo>
                  <a:pt x="93133"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5" name="Freeform 1184"/>
          <p:cNvSpPr/>
          <p:nvPr/>
        </p:nvSpPr>
        <p:spPr>
          <a:xfrm>
            <a:off x="9423400" y="2286000"/>
            <a:ext cx="245534" cy="287868"/>
          </a:xfrm>
          <a:custGeom>
            <a:avLst/>
            <a:gdLst/>
            <a:ahLst/>
            <a:cxnLst/>
            <a:rect l="0" t="0" r="0" b="0"/>
            <a:pathLst>
              <a:path w="245534" h="287868">
                <a:moveTo>
                  <a:pt x="33867" y="50800"/>
                </a:moveTo>
                <a:lnTo>
                  <a:pt x="33867" y="50800"/>
                </a:lnTo>
                <a:lnTo>
                  <a:pt x="33867" y="50800"/>
                </a:lnTo>
                <a:lnTo>
                  <a:pt x="33867" y="42333"/>
                </a:lnTo>
                <a:lnTo>
                  <a:pt x="42333" y="33867"/>
                </a:lnTo>
                <a:lnTo>
                  <a:pt x="42333" y="33867"/>
                </a:lnTo>
                <a:lnTo>
                  <a:pt x="50800" y="25400"/>
                </a:lnTo>
                <a:lnTo>
                  <a:pt x="59266" y="16933"/>
                </a:lnTo>
                <a:lnTo>
                  <a:pt x="67734" y="16933"/>
                </a:lnTo>
                <a:lnTo>
                  <a:pt x="76200" y="8467"/>
                </a:lnTo>
                <a:lnTo>
                  <a:pt x="84667" y="0"/>
                </a:lnTo>
                <a:lnTo>
                  <a:pt x="93133" y="0"/>
                </a:lnTo>
                <a:lnTo>
                  <a:pt x="101600" y="0"/>
                </a:lnTo>
                <a:lnTo>
                  <a:pt x="118533" y="0"/>
                </a:lnTo>
                <a:lnTo>
                  <a:pt x="127000" y="0"/>
                </a:lnTo>
                <a:lnTo>
                  <a:pt x="135466" y="0"/>
                </a:lnTo>
                <a:lnTo>
                  <a:pt x="143934" y="8467"/>
                </a:lnTo>
                <a:lnTo>
                  <a:pt x="160867" y="16933"/>
                </a:lnTo>
                <a:lnTo>
                  <a:pt x="169333" y="25400"/>
                </a:lnTo>
                <a:lnTo>
                  <a:pt x="177800" y="33867"/>
                </a:lnTo>
                <a:lnTo>
                  <a:pt x="177800" y="50800"/>
                </a:lnTo>
                <a:lnTo>
                  <a:pt x="186267" y="67733"/>
                </a:lnTo>
                <a:lnTo>
                  <a:pt x="186267" y="84667"/>
                </a:lnTo>
                <a:lnTo>
                  <a:pt x="186267" y="101600"/>
                </a:lnTo>
                <a:lnTo>
                  <a:pt x="177800" y="127000"/>
                </a:lnTo>
                <a:lnTo>
                  <a:pt x="177800" y="143933"/>
                </a:lnTo>
                <a:lnTo>
                  <a:pt x="169333" y="160867"/>
                </a:lnTo>
                <a:lnTo>
                  <a:pt x="160867" y="186267"/>
                </a:lnTo>
                <a:lnTo>
                  <a:pt x="143934" y="203200"/>
                </a:lnTo>
                <a:lnTo>
                  <a:pt x="135466" y="220133"/>
                </a:lnTo>
                <a:lnTo>
                  <a:pt x="118533" y="237067"/>
                </a:lnTo>
                <a:lnTo>
                  <a:pt x="110067" y="254000"/>
                </a:lnTo>
                <a:lnTo>
                  <a:pt x="93133" y="262467"/>
                </a:lnTo>
                <a:lnTo>
                  <a:pt x="76200" y="270933"/>
                </a:lnTo>
                <a:lnTo>
                  <a:pt x="59266" y="279400"/>
                </a:lnTo>
                <a:lnTo>
                  <a:pt x="50800" y="287867"/>
                </a:lnTo>
                <a:lnTo>
                  <a:pt x="33867" y="287867"/>
                </a:lnTo>
                <a:lnTo>
                  <a:pt x="25400" y="287867"/>
                </a:lnTo>
                <a:lnTo>
                  <a:pt x="16933" y="279400"/>
                </a:lnTo>
                <a:lnTo>
                  <a:pt x="16933" y="270933"/>
                </a:lnTo>
                <a:lnTo>
                  <a:pt x="8467" y="262467"/>
                </a:lnTo>
                <a:lnTo>
                  <a:pt x="8467" y="254000"/>
                </a:lnTo>
                <a:lnTo>
                  <a:pt x="0" y="245533"/>
                </a:lnTo>
                <a:lnTo>
                  <a:pt x="0" y="237067"/>
                </a:lnTo>
                <a:lnTo>
                  <a:pt x="8467" y="228600"/>
                </a:lnTo>
                <a:lnTo>
                  <a:pt x="8467" y="220133"/>
                </a:lnTo>
                <a:lnTo>
                  <a:pt x="16933" y="203200"/>
                </a:lnTo>
                <a:lnTo>
                  <a:pt x="25400" y="203200"/>
                </a:lnTo>
                <a:lnTo>
                  <a:pt x="33867" y="194733"/>
                </a:lnTo>
                <a:lnTo>
                  <a:pt x="50800" y="194733"/>
                </a:lnTo>
                <a:lnTo>
                  <a:pt x="59266" y="186267"/>
                </a:lnTo>
                <a:lnTo>
                  <a:pt x="76200" y="186267"/>
                </a:lnTo>
                <a:lnTo>
                  <a:pt x="84667" y="194733"/>
                </a:lnTo>
                <a:lnTo>
                  <a:pt x="101600" y="194733"/>
                </a:lnTo>
                <a:lnTo>
                  <a:pt x="118533" y="203200"/>
                </a:lnTo>
                <a:lnTo>
                  <a:pt x="127000" y="203200"/>
                </a:lnTo>
                <a:lnTo>
                  <a:pt x="143934" y="211667"/>
                </a:lnTo>
                <a:lnTo>
                  <a:pt x="160867" y="220133"/>
                </a:lnTo>
                <a:lnTo>
                  <a:pt x="169333" y="228600"/>
                </a:lnTo>
                <a:lnTo>
                  <a:pt x="186267" y="237067"/>
                </a:lnTo>
                <a:lnTo>
                  <a:pt x="194733" y="245533"/>
                </a:lnTo>
                <a:lnTo>
                  <a:pt x="203200" y="254000"/>
                </a:lnTo>
                <a:lnTo>
                  <a:pt x="211666" y="262467"/>
                </a:lnTo>
                <a:lnTo>
                  <a:pt x="220134" y="262467"/>
                </a:lnTo>
                <a:lnTo>
                  <a:pt x="228600" y="270933"/>
                </a:lnTo>
                <a:lnTo>
                  <a:pt x="228600" y="279400"/>
                </a:lnTo>
                <a:lnTo>
                  <a:pt x="237067" y="279400"/>
                </a:lnTo>
                <a:lnTo>
                  <a:pt x="245533" y="287867"/>
                </a:lnTo>
                <a:lnTo>
                  <a:pt x="245533" y="287867"/>
                </a:lnTo>
                <a:lnTo>
                  <a:pt x="245533" y="287867"/>
                </a:lnTo>
                <a:lnTo>
                  <a:pt x="245533" y="287867"/>
                </a:lnTo>
                <a:lnTo>
                  <a:pt x="245533" y="279400"/>
                </a:lnTo>
                <a:lnTo>
                  <a:pt x="245533"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6" name="Freeform 1185"/>
          <p:cNvSpPr/>
          <p:nvPr/>
        </p:nvSpPr>
        <p:spPr>
          <a:xfrm>
            <a:off x="9779000" y="2150533"/>
            <a:ext cx="135468" cy="491068"/>
          </a:xfrm>
          <a:custGeom>
            <a:avLst/>
            <a:gdLst/>
            <a:ahLst/>
            <a:cxnLst/>
            <a:rect l="0" t="0" r="0" b="0"/>
            <a:pathLst>
              <a:path w="135468" h="491068">
                <a:moveTo>
                  <a:pt x="101600" y="0"/>
                </a:moveTo>
                <a:lnTo>
                  <a:pt x="101600" y="0"/>
                </a:lnTo>
                <a:lnTo>
                  <a:pt x="93134" y="0"/>
                </a:lnTo>
                <a:lnTo>
                  <a:pt x="93134" y="8467"/>
                </a:lnTo>
                <a:lnTo>
                  <a:pt x="84666" y="16934"/>
                </a:lnTo>
                <a:lnTo>
                  <a:pt x="76200" y="16934"/>
                </a:lnTo>
                <a:lnTo>
                  <a:pt x="67734" y="25400"/>
                </a:lnTo>
                <a:lnTo>
                  <a:pt x="59267" y="42334"/>
                </a:lnTo>
                <a:lnTo>
                  <a:pt x="50800" y="59267"/>
                </a:lnTo>
                <a:lnTo>
                  <a:pt x="50800" y="76200"/>
                </a:lnTo>
                <a:lnTo>
                  <a:pt x="42333" y="93134"/>
                </a:lnTo>
                <a:lnTo>
                  <a:pt x="33866" y="118534"/>
                </a:lnTo>
                <a:lnTo>
                  <a:pt x="25400" y="135467"/>
                </a:lnTo>
                <a:lnTo>
                  <a:pt x="25400" y="160867"/>
                </a:lnTo>
                <a:lnTo>
                  <a:pt x="16934" y="186267"/>
                </a:lnTo>
                <a:lnTo>
                  <a:pt x="8466" y="211667"/>
                </a:lnTo>
                <a:lnTo>
                  <a:pt x="8466" y="237067"/>
                </a:lnTo>
                <a:lnTo>
                  <a:pt x="0" y="262467"/>
                </a:lnTo>
                <a:lnTo>
                  <a:pt x="8466" y="287867"/>
                </a:lnTo>
                <a:lnTo>
                  <a:pt x="8466" y="313267"/>
                </a:lnTo>
                <a:lnTo>
                  <a:pt x="8466" y="338667"/>
                </a:lnTo>
                <a:lnTo>
                  <a:pt x="8466" y="355600"/>
                </a:lnTo>
                <a:lnTo>
                  <a:pt x="16934" y="381000"/>
                </a:lnTo>
                <a:lnTo>
                  <a:pt x="25400" y="406400"/>
                </a:lnTo>
                <a:lnTo>
                  <a:pt x="33866" y="423334"/>
                </a:lnTo>
                <a:lnTo>
                  <a:pt x="50800" y="448734"/>
                </a:lnTo>
                <a:lnTo>
                  <a:pt x="59267" y="457200"/>
                </a:lnTo>
                <a:lnTo>
                  <a:pt x="76200" y="474134"/>
                </a:lnTo>
                <a:lnTo>
                  <a:pt x="93134" y="482600"/>
                </a:lnTo>
                <a:lnTo>
                  <a:pt x="110066" y="491067"/>
                </a:lnTo>
                <a:lnTo>
                  <a:pt x="127000" y="491067"/>
                </a:lnTo>
                <a:lnTo>
                  <a:pt x="127000" y="491067"/>
                </a:lnTo>
                <a:lnTo>
                  <a:pt x="135467" y="491067"/>
                </a:lnTo>
                <a:lnTo>
                  <a:pt x="135467" y="4910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7" name="Freeform 1186"/>
          <p:cNvSpPr/>
          <p:nvPr/>
        </p:nvSpPr>
        <p:spPr>
          <a:xfrm>
            <a:off x="10109200" y="2116667"/>
            <a:ext cx="25401" cy="143934"/>
          </a:xfrm>
          <a:custGeom>
            <a:avLst/>
            <a:gdLst/>
            <a:ahLst/>
            <a:cxnLst/>
            <a:rect l="0" t="0" r="0" b="0"/>
            <a:pathLst>
              <a:path w="25401" h="143934">
                <a:moveTo>
                  <a:pt x="0" y="0"/>
                </a:moveTo>
                <a:lnTo>
                  <a:pt x="0" y="0"/>
                </a:lnTo>
                <a:lnTo>
                  <a:pt x="0" y="0"/>
                </a:lnTo>
                <a:lnTo>
                  <a:pt x="8466" y="8466"/>
                </a:lnTo>
                <a:lnTo>
                  <a:pt x="8466" y="16933"/>
                </a:lnTo>
                <a:lnTo>
                  <a:pt x="8466" y="33866"/>
                </a:lnTo>
                <a:lnTo>
                  <a:pt x="8466" y="42333"/>
                </a:lnTo>
                <a:lnTo>
                  <a:pt x="8466" y="59266"/>
                </a:lnTo>
                <a:lnTo>
                  <a:pt x="8466" y="76200"/>
                </a:lnTo>
                <a:lnTo>
                  <a:pt x="8466" y="93133"/>
                </a:lnTo>
                <a:lnTo>
                  <a:pt x="16933" y="101600"/>
                </a:lnTo>
                <a:lnTo>
                  <a:pt x="16933" y="118533"/>
                </a:lnTo>
                <a:lnTo>
                  <a:pt x="16933" y="127000"/>
                </a:lnTo>
                <a:lnTo>
                  <a:pt x="16933" y="135466"/>
                </a:lnTo>
                <a:lnTo>
                  <a:pt x="25400" y="143933"/>
                </a:lnTo>
                <a:lnTo>
                  <a:pt x="25400" y="143933"/>
                </a:lnTo>
                <a:lnTo>
                  <a:pt x="25400" y="143933"/>
                </a:lnTo>
                <a:lnTo>
                  <a:pt x="25400" y="143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8" name="Freeform 1187"/>
          <p:cNvSpPr/>
          <p:nvPr/>
        </p:nvSpPr>
        <p:spPr>
          <a:xfrm>
            <a:off x="9982200" y="2319867"/>
            <a:ext cx="287867" cy="8467"/>
          </a:xfrm>
          <a:custGeom>
            <a:avLst/>
            <a:gdLst/>
            <a:ahLst/>
            <a:cxnLst/>
            <a:rect l="0" t="0" r="0" b="0"/>
            <a:pathLst>
              <a:path w="287867" h="8467">
                <a:moveTo>
                  <a:pt x="0" y="0"/>
                </a:moveTo>
                <a:lnTo>
                  <a:pt x="0" y="0"/>
                </a:lnTo>
                <a:lnTo>
                  <a:pt x="0" y="0"/>
                </a:lnTo>
                <a:lnTo>
                  <a:pt x="8467" y="8466"/>
                </a:lnTo>
                <a:lnTo>
                  <a:pt x="8467" y="8466"/>
                </a:lnTo>
                <a:lnTo>
                  <a:pt x="16934" y="8466"/>
                </a:lnTo>
                <a:lnTo>
                  <a:pt x="25400" y="8466"/>
                </a:lnTo>
                <a:lnTo>
                  <a:pt x="42334" y="0"/>
                </a:lnTo>
                <a:lnTo>
                  <a:pt x="50800" y="0"/>
                </a:lnTo>
                <a:lnTo>
                  <a:pt x="76200" y="0"/>
                </a:lnTo>
                <a:lnTo>
                  <a:pt x="93134" y="0"/>
                </a:lnTo>
                <a:lnTo>
                  <a:pt x="110066" y="0"/>
                </a:lnTo>
                <a:lnTo>
                  <a:pt x="135466" y="0"/>
                </a:lnTo>
                <a:lnTo>
                  <a:pt x="160867" y="0"/>
                </a:lnTo>
                <a:lnTo>
                  <a:pt x="177800" y="0"/>
                </a:lnTo>
                <a:lnTo>
                  <a:pt x="203200" y="0"/>
                </a:lnTo>
                <a:lnTo>
                  <a:pt x="228600" y="0"/>
                </a:lnTo>
                <a:lnTo>
                  <a:pt x="245534" y="0"/>
                </a:lnTo>
                <a:lnTo>
                  <a:pt x="262466" y="0"/>
                </a:lnTo>
                <a:lnTo>
                  <a:pt x="270934" y="0"/>
                </a:lnTo>
                <a:lnTo>
                  <a:pt x="279400" y="0"/>
                </a:lnTo>
                <a:lnTo>
                  <a:pt x="279400" y="0"/>
                </a:lnTo>
                <a:lnTo>
                  <a:pt x="287866" y="0"/>
                </a:lnTo>
                <a:lnTo>
                  <a:pt x="2878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9" name="Freeform 1188"/>
          <p:cNvSpPr/>
          <p:nvPr/>
        </p:nvSpPr>
        <p:spPr>
          <a:xfrm>
            <a:off x="10033000" y="2404533"/>
            <a:ext cx="245534" cy="194735"/>
          </a:xfrm>
          <a:custGeom>
            <a:avLst/>
            <a:gdLst/>
            <a:ahLst/>
            <a:cxnLst/>
            <a:rect l="0" t="0" r="0" b="0"/>
            <a:pathLst>
              <a:path w="245534" h="194735">
                <a:moveTo>
                  <a:pt x="0" y="0"/>
                </a:moveTo>
                <a:lnTo>
                  <a:pt x="0" y="0"/>
                </a:lnTo>
                <a:lnTo>
                  <a:pt x="8466" y="0"/>
                </a:lnTo>
                <a:lnTo>
                  <a:pt x="8466" y="0"/>
                </a:lnTo>
                <a:lnTo>
                  <a:pt x="16933" y="0"/>
                </a:lnTo>
                <a:lnTo>
                  <a:pt x="25400" y="0"/>
                </a:lnTo>
                <a:lnTo>
                  <a:pt x="42334" y="0"/>
                </a:lnTo>
                <a:lnTo>
                  <a:pt x="59266" y="0"/>
                </a:lnTo>
                <a:lnTo>
                  <a:pt x="67734" y="0"/>
                </a:lnTo>
                <a:lnTo>
                  <a:pt x="93133" y="0"/>
                </a:lnTo>
                <a:lnTo>
                  <a:pt x="110067" y="8467"/>
                </a:lnTo>
                <a:lnTo>
                  <a:pt x="127000" y="8467"/>
                </a:lnTo>
                <a:lnTo>
                  <a:pt x="143934" y="8467"/>
                </a:lnTo>
                <a:lnTo>
                  <a:pt x="160866" y="8467"/>
                </a:lnTo>
                <a:lnTo>
                  <a:pt x="169333" y="16934"/>
                </a:lnTo>
                <a:lnTo>
                  <a:pt x="177800" y="16934"/>
                </a:lnTo>
                <a:lnTo>
                  <a:pt x="186267" y="25400"/>
                </a:lnTo>
                <a:lnTo>
                  <a:pt x="186267" y="33867"/>
                </a:lnTo>
                <a:lnTo>
                  <a:pt x="186267" y="33867"/>
                </a:lnTo>
                <a:lnTo>
                  <a:pt x="177800" y="42334"/>
                </a:lnTo>
                <a:lnTo>
                  <a:pt x="177800" y="50800"/>
                </a:lnTo>
                <a:lnTo>
                  <a:pt x="169333" y="59267"/>
                </a:lnTo>
                <a:lnTo>
                  <a:pt x="152400" y="67734"/>
                </a:lnTo>
                <a:lnTo>
                  <a:pt x="143934" y="67734"/>
                </a:lnTo>
                <a:lnTo>
                  <a:pt x="135466" y="76200"/>
                </a:lnTo>
                <a:lnTo>
                  <a:pt x="118534" y="76200"/>
                </a:lnTo>
                <a:lnTo>
                  <a:pt x="110067" y="76200"/>
                </a:lnTo>
                <a:lnTo>
                  <a:pt x="110067" y="76200"/>
                </a:lnTo>
                <a:lnTo>
                  <a:pt x="110067" y="84667"/>
                </a:lnTo>
                <a:lnTo>
                  <a:pt x="110067" y="84667"/>
                </a:lnTo>
                <a:lnTo>
                  <a:pt x="110067" y="84667"/>
                </a:lnTo>
                <a:lnTo>
                  <a:pt x="118534" y="84667"/>
                </a:lnTo>
                <a:lnTo>
                  <a:pt x="135466" y="84667"/>
                </a:lnTo>
                <a:lnTo>
                  <a:pt x="152400" y="84667"/>
                </a:lnTo>
                <a:lnTo>
                  <a:pt x="169333" y="93134"/>
                </a:lnTo>
                <a:lnTo>
                  <a:pt x="186267" y="101600"/>
                </a:lnTo>
                <a:lnTo>
                  <a:pt x="203200" y="110067"/>
                </a:lnTo>
                <a:lnTo>
                  <a:pt x="220134" y="110067"/>
                </a:lnTo>
                <a:lnTo>
                  <a:pt x="228600" y="118534"/>
                </a:lnTo>
                <a:lnTo>
                  <a:pt x="237066" y="127000"/>
                </a:lnTo>
                <a:lnTo>
                  <a:pt x="245533" y="135467"/>
                </a:lnTo>
                <a:lnTo>
                  <a:pt x="245533" y="143934"/>
                </a:lnTo>
                <a:lnTo>
                  <a:pt x="245533" y="152400"/>
                </a:lnTo>
                <a:lnTo>
                  <a:pt x="237066" y="160867"/>
                </a:lnTo>
                <a:lnTo>
                  <a:pt x="237066" y="169334"/>
                </a:lnTo>
                <a:lnTo>
                  <a:pt x="228600" y="177800"/>
                </a:lnTo>
                <a:lnTo>
                  <a:pt x="211666" y="177800"/>
                </a:lnTo>
                <a:lnTo>
                  <a:pt x="203200" y="186267"/>
                </a:lnTo>
                <a:lnTo>
                  <a:pt x="177800" y="186267"/>
                </a:lnTo>
                <a:lnTo>
                  <a:pt x="160866" y="194734"/>
                </a:lnTo>
                <a:lnTo>
                  <a:pt x="143934" y="194734"/>
                </a:lnTo>
                <a:lnTo>
                  <a:pt x="127000" y="194734"/>
                </a:lnTo>
                <a:lnTo>
                  <a:pt x="110067" y="186267"/>
                </a:lnTo>
                <a:lnTo>
                  <a:pt x="93133" y="186267"/>
                </a:lnTo>
                <a:lnTo>
                  <a:pt x="84666" y="186267"/>
                </a:lnTo>
                <a:lnTo>
                  <a:pt x="67734" y="177800"/>
                </a:lnTo>
                <a:lnTo>
                  <a:pt x="67734" y="177800"/>
                </a:lnTo>
                <a:lnTo>
                  <a:pt x="67734" y="177800"/>
                </a:lnTo>
                <a:lnTo>
                  <a:pt x="67734"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0" name="Freeform 1189"/>
          <p:cNvSpPr/>
          <p:nvPr/>
        </p:nvSpPr>
        <p:spPr>
          <a:xfrm>
            <a:off x="10320866" y="2108200"/>
            <a:ext cx="143935" cy="491068"/>
          </a:xfrm>
          <a:custGeom>
            <a:avLst/>
            <a:gdLst/>
            <a:ahLst/>
            <a:cxnLst/>
            <a:rect l="0" t="0" r="0" b="0"/>
            <a:pathLst>
              <a:path w="143935" h="491068">
                <a:moveTo>
                  <a:pt x="0" y="0"/>
                </a:moveTo>
                <a:lnTo>
                  <a:pt x="0" y="0"/>
                </a:lnTo>
                <a:lnTo>
                  <a:pt x="8468" y="0"/>
                </a:lnTo>
                <a:lnTo>
                  <a:pt x="8468" y="0"/>
                </a:lnTo>
                <a:lnTo>
                  <a:pt x="25400" y="0"/>
                </a:lnTo>
                <a:lnTo>
                  <a:pt x="33867" y="8467"/>
                </a:lnTo>
                <a:lnTo>
                  <a:pt x="42334" y="16933"/>
                </a:lnTo>
                <a:lnTo>
                  <a:pt x="50801" y="33867"/>
                </a:lnTo>
                <a:lnTo>
                  <a:pt x="67734" y="50800"/>
                </a:lnTo>
                <a:lnTo>
                  <a:pt x="76200" y="76200"/>
                </a:lnTo>
                <a:lnTo>
                  <a:pt x="93134" y="101600"/>
                </a:lnTo>
                <a:lnTo>
                  <a:pt x="101600" y="127000"/>
                </a:lnTo>
                <a:lnTo>
                  <a:pt x="118534" y="160867"/>
                </a:lnTo>
                <a:lnTo>
                  <a:pt x="127001" y="186267"/>
                </a:lnTo>
                <a:lnTo>
                  <a:pt x="135468" y="220133"/>
                </a:lnTo>
                <a:lnTo>
                  <a:pt x="143934" y="245533"/>
                </a:lnTo>
                <a:lnTo>
                  <a:pt x="143934" y="270933"/>
                </a:lnTo>
                <a:lnTo>
                  <a:pt x="143934" y="304800"/>
                </a:lnTo>
                <a:lnTo>
                  <a:pt x="143934" y="330200"/>
                </a:lnTo>
                <a:lnTo>
                  <a:pt x="143934" y="355600"/>
                </a:lnTo>
                <a:lnTo>
                  <a:pt x="143934" y="381000"/>
                </a:lnTo>
                <a:lnTo>
                  <a:pt x="135468" y="397933"/>
                </a:lnTo>
                <a:lnTo>
                  <a:pt x="118534" y="423333"/>
                </a:lnTo>
                <a:lnTo>
                  <a:pt x="110067" y="440267"/>
                </a:lnTo>
                <a:lnTo>
                  <a:pt x="101600" y="457200"/>
                </a:lnTo>
                <a:lnTo>
                  <a:pt x="93134" y="474133"/>
                </a:lnTo>
                <a:lnTo>
                  <a:pt x="76200" y="482600"/>
                </a:lnTo>
                <a:lnTo>
                  <a:pt x="67734" y="482600"/>
                </a:lnTo>
                <a:lnTo>
                  <a:pt x="59268" y="491067"/>
                </a:lnTo>
                <a:lnTo>
                  <a:pt x="59268" y="491067"/>
                </a:lnTo>
                <a:lnTo>
                  <a:pt x="50801" y="491067"/>
                </a:lnTo>
                <a:lnTo>
                  <a:pt x="50801" y="4910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1" name="Freeform 1190"/>
          <p:cNvSpPr/>
          <p:nvPr/>
        </p:nvSpPr>
        <p:spPr>
          <a:xfrm>
            <a:off x="10498666" y="1981200"/>
            <a:ext cx="8468" cy="93134"/>
          </a:xfrm>
          <a:custGeom>
            <a:avLst/>
            <a:gdLst/>
            <a:ahLst/>
            <a:cxnLst/>
            <a:rect l="0" t="0" r="0" b="0"/>
            <a:pathLst>
              <a:path w="8468" h="93134">
                <a:moveTo>
                  <a:pt x="0" y="0"/>
                </a:moveTo>
                <a:lnTo>
                  <a:pt x="0" y="0"/>
                </a:lnTo>
                <a:lnTo>
                  <a:pt x="0" y="0"/>
                </a:lnTo>
                <a:lnTo>
                  <a:pt x="8467" y="8467"/>
                </a:lnTo>
                <a:lnTo>
                  <a:pt x="8467" y="16933"/>
                </a:lnTo>
                <a:lnTo>
                  <a:pt x="8467" y="33867"/>
                </a:lnTo>
                <a:lnTo>
                  <a:pt x="8467" y="50800"/>
                </a:lnTo>
                <a:lnTo>
                  <a:pt x="0" y="76200"/>
                </a:lnTo>
                <a:lnTo>
                  <a:pt x="0" y="76200"/>
                </a:lnTo>
                <a:lnTo>
                  <a:pt x="0" y="93133"/>
                </a:lnTo>
                <a:lnTo>
                  <a:pt x="0" y="931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2" name="Freeform 1191"/>
          <p:cNvSpPr/>
          <p:nvPr/>
        </p:nvSpPr>
        <p:spPr>
          <a:xfrm>
            <a:off x="10718800" y="2328333"/>
            <a:ext cx="160867" cy="16935"/>
          </a:xfrm>
          <a:custGeom>
            <a:avLst/>
            <a:gdLst/>
            <a:ahLst/>
            <a:cxnLst/>
            <a:rect l="0" t="0" r="0" b="0"/>
            <a:pathLst>
              <a:path w="160867" h="16935">
                <a:moveTo>
                  <a:pt x="0" y="16934"/>
                </a:moveTo>
                <a:lnTo>
                  <a:pt x="8466" y="16934"/>
                </a:lnTo>
                <a:lnTo>
                  <a:pt x="8466" y="16934"/>
                </a:lnTo>
                <a:lnTo>
                  <a:pt x="16933" y="16934"/>
                </a:lnTo>
                <a:lnTo>
                  <a:pt x="25400" y="16934"/>
                </a:lnTo>
                <a:lnTo>
                  <a:pt x="33867" y="8467"/>
                </a:lnTo>
                <a:lnTo>
                  <a:pt x="50800" y="8467"/>
                </a:lnTo>
                <a:lnTo>
                  <a:pt x="59266" y="8467"/>
                </a:lnTo>
                <a:lnTo>
                  <a:pt x="76200" y="8467"/>
                </a:lnTo>
                <a:lnTo>
                  <a:pt x="93133" y="8467"/>
                </a:lnTo>
                <a:lnTo>
                  <a:pt x="110067" y="8467"/>
                </a:lnTo>
                <a:lnTo>
                  <a:pt x="127000" y="0"/>
                </a:lnTo>
                <a:lnTo>
                  <a:pt x="135466" y="0"/>
                </a:lnTo>
                <a:lnTo>
                  <a:pt x="152400" y="0"/>
                </a:lnTo>
                <a:lnTo>
                  <a:pt x="152400" y="0"/>
                </a:lnTo>
                <a:lnTo>
                  <a:pt x="160866" y="0"/>
                </a:lnTo>
                <a:lnTo>
                  <a:pt x="1608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3" name="Freeform 1192"/>
          <p:cNvSpPr/>
          <p:nvPr/>
        </p:nvSpPr>
        <p:spPr>
          <a:xfrm>
            <a:off x="10718800" y="2421467"/>
            <a:ext cx="160867" cy="8467"/>
          </a:xfrm>
          <a:custGeom>
            <a:avLst/>
            <a:gdLst/>
            <a:ahLst/>
            <a:cxnLst/>
            <a:rect l="0" t="0" r="0" b="0"/>
            <a:pathLst>
              <a:path w="160867" h="8467">
                <a:moveTo>
                  <a:pt x="0" y="8466"/>
                </a:moveTo>
                <a:lnTo>
                  <a:pt x="0" y="8466"/>
                </a:lnTo>
                <a:lnTo>
                  <a:pt x="0" y="8466"/>
                </a:lnTo>
                <a:lnTo>
                  <a:pt x="0" y="8466"/>
                </a:lnTo>
                <a:lnTo>
                  <a:pt x="8466" y="8466"/>
                </a:lnTo>
                <a:lnTo>
                  <a:pt x="16933" y="8466"/>
                </a:lnTo>
                <a:lnTo>
                  <a:pt x="25400" y="0"/>
                </a:lnTo>
                <a:lnTo>
                  <a:pt x="42334" y="0"/>
                </a:lnTo>
                <a:lnTo>
                  <a:pt x="59266" y="0"/>
                </a:lnTo>
                <a:lnTo>
                  <a:pt x="76200" y="0"/>
                </a:lnTo>
                <a:lnTo>
                  <a:pt x="101600" y="0"/>
                </a:lnTo>
                <a:lnTo>
                  <a:pt x="127000" y="8466"/>
                </a:lnTo>
                <a:lnTo>
                  <a:pt x="143934" y="8466"/>
                </a:lnTo>
                <a:lnTo>
                  <a:pt x="143934" y="8466"/>
                </a:lnTo>
                <a:lnTo>
                  <a:pt x="160866" y="0"/>
                </a:lnTo>
                <a:lnTo>
                  <a:pt x="1608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4" name="Freeform 1193"/>
          <p:cNvSpPr/>
          <p:nvPr/>
        </p:nvSpPr>
        <p:spPr>
          <a:xfrm>
            <a:off x="11235266" y="1921933"/>
            <a:ext cx="143935" cy="254001"/>
          </a:xfrm>
          <a:custGeom>
            <a:avLst/>
            <a:gdLst/>
            <a:ahLst/>
            <a:cxnLst/>
            <a:rect l="0" t="0" r="0" b="0"/>
            <a:pathLst>
              <a:path w="143935" h="254001">
                <a:moveTo>
                  <a:pt x="50801" y="67734"/>
                </a:moveTo>
                <a:lnTo>
                  <a:pt x="50801" y="67734"/>
                </a:lnTo>
                <a:lnTo>
                  <a:pt x="50801" y="67734"/>
                </a:lnTo>
                <a:lnTo>
                  <a:pt x="42334" y="67734"/>
                </a:lnTo>
                <a:lnTo>
                  <a:pt x="42334" y="59267"/>
                </a:lnTo>
                <a:lnTo>
                  <a:pt x="42334" y="59267"/>
                </a:lnTo>
                <a:lnTo>
                  <a:pt x="50801" y="50800"/>
                </a:lnTo>
                <a:lnTo>
                  <a:pt x="50801" y="42334"/>
                </a:lnTo>
                <a:lnTo>
                  <a:pt x="59268" y="33867"/>
                </a:lnTo>
                <a:lnTo>
                  <a:pt x="59268" y="25400"/>
                </a:lnTo>
                <a:lnTo>
                  <a:pt x="67734" y="25400"/>
                </a:lnTo>
                <a:lnTo>
                  <a:pt x="76200" y="16934"/>
                </a:lnTo>
                <a:lnTo>
                  <a:pt x="93134" y="8467"/>
                </a:lnTo>
                <a:lnTo>
                  <a:pt x="101600" y="0"/>
                </a:lnTo>
                <a:lnTo>
                  <a:pt x="110067" y="0"/>
                </a:lnTo>
                <a:lnTo>
                  <a:pt x="118534" y="0"/>
                </a:lnTo>
                <a:lnTo>
                  <a:pt x="127001" y="8467"/>
                </a:lnTo>
                <a:lnTo>
                  <a:pt x="135468" y="8467"/>
                </a:lnTo>
                <a:lnTo>
                  <a:pt x="135468" y="16934"/>
                </a:lnTo>
                <a:lnTo>
                  <a:pt x="135468" y="25400"/>
                </a:lnTo>
                <a:lnTo>
                  <a:pt x="135468" y="33867"/>
                </a:lnTo>
                <a:lnTo>
                  <a:pt x="127001" y="50800"/>
                </a:lnTo>
                <a:lnTo>
                  <a:pt x="127001" y="59267"/>
                </a:lnTo>
                <a:lnTo>
                  <a:pt x="118534" y="76200"/>
                </a:lnTo>
                <a:lnTo>
                  <a:pt x="110067" y="93134"/>
                </a:lnTo>
                <a:lnTo>
                  <a:pt x="101600" y="110067"/>
                </a:lnTo>
                <a:lnTo>
                  <a:pt x="84668" y="127000"/>
                </a:lnTo>
                <a:lnTo>
                  <a:pt x="76200" y="143934"/>
                </a:lnTo>
                <a:lnTo>
                  <a:pt x="67734" y="160867"/>
                </a:lnTo>
                <a:lnTo>
                  <a:pt x="50801" y="177800"/>
                </a:lnTo>
                <a:lnTo>
                  <a:pt x="42334" y="194734"/>
                </a:lnTo>
                <a:lnTo>
                  <a:pt x="33867" y="203200"/>
                </a:lnTo>
                <a:lnTo>
                  <a:pt x="16934" y="220134"/>
                </a:lnTo>
                <a:lnTo>
                  <a:pt x="8468" y="228600"/>
                </a:lnTo>
                <a:lnTo>
                  <a:pt x="8468" y="237067"/>
                </a:lnTo>
                <a:lnTo>
                  <a:pt x="0" y="245534"/>
                </a:lnTo>
                <a:lnTo>
                  <a:pt x="0" y="245534"/>
                </a:lnTo>
                <a:lnTo>
                  <a:pt x="8468" y="245534"/>
                </a:lnTo>
                <a:lnTo>
                  <a:pt x="8468" y="254000"/>
                </a:lnTo>
                <a:lnTo>
                  <a:pt x="16934" y="254000"/>
                </a:lnTo>
                <a:lnTo>
                  <a:pt x="33867" y="254000"/>
                </a:lnTo>
                <a:lnTo>
                  <a:pt x="50801" y="254000"/>
                </a:lnTo>
                <a:lnTo>
                  <a:pt x="67734" y="245534"/>
                </a:lnTo>
                <a:lnTo>
                  <a:pt x="76200" y="245534"/>
                </a:lnTo>
                <a:lnTo>
                  <a:pt x="101600" y="245534"/>
                </a:lnTo>
                <a:lnTo>
                  <a:pt x="110067" y="245534"/>
                </a:lnTo>
                <a:lnTo>
                  <a:pt x="118534" y="237067"/>
                </a:lnTo>
                <a:lnTo>
                  <a:pt x="127001" y="237067"/>
                </a:lnTo>
                <a:lnTo>
                  <a:pt x="135468" y="228600"/>
                </a:lnTo>
                <a:lnTo>
                  <a:pt x="135468" y="228600"/>
                </a:lnTo>
                <a:lnTo>
                  <a:pt x="135468" y="228600"/>
                </a:lnTo>
                <a:lnTo>
                  <a:pt x="143934" y="220134"/>
                </a:lnTo>
                <a:lnTo>
                  <a:pt x="143934" y="2201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5" name="Freeform 1194"/>
          <p:cNvSpPr/>
          <p:nvPr/>
        </p:nvSpPr>
        <p:spPr>
          <a:xfrm>
            <a:off x="11353800" y="2048933"/>
            <a:ext cx="177801" cy="279401"/>
          </a:xfrm>
          <a:custGeom>
            <a:avLst/>
            <a:gdLst/>
            <a:ahLst/>
            <a:cxnLst/>
            <a:rect l="0" t="0" r="0" b="0"/>
            <a:pathLst>
              <a:path w="177801" h="279401">
                <a:moveTo>
                  <a:pt x="177800" y="0"/>
                </a:moveTo>
                <a:lnTo>
                  <a:pt x="177800" y="8467"/>
                </a:lnTo>
                <a:lnTo>
                  <a:pt x="177800" y="8467"/>
                </a:lnTo>
                <a:lnTo>
                  <a:pt x="177800" y="8467"/>
                </a:lnTo>
                <a:lnTo>
                  <a:pt x="177800" y="8467"/>
                </a:lnTo>
                <a:lnTo>
                  <a:pt x="177800" y="8467"/>
                </a:lnTo>
                <a:lnTo>
                  <a:pt x="169334" y="8467"/>
                </a:lnTo>
                <a:lnTo>
                  <a:pt x="169334" y="16934"/>
                </a:lnTo>
                <a:lnTo>
                  <a:pt x="160867" y="33867"/>
                </a:lnTo>
                <a:lnTo>
                  <a:pt x="152400" y="42334"/>
                </a:lnTo>
                <a:lnTo>
                  <a:pt x="143933" y="59267"/>
                </a:lnTo>
                <a:lnTo>
                  <a:pt x="127000" y="76200"/>
                </a:lnTo>
                <a:lnTo>
                  <a:pt x="118534" y="101600"/>
                </a:lnTo>
                <a:lnTo>
                  <a:pt x="101600" y="118534"/>
                </a:lnTo>
                <a:lnTo>
                  <a:pt x="84667" y="135467"/>
                </a:lnTo>
                <a:lnTo>
                  <a:pt x="76200" y="160867"/>
                </a:lnTo>
                <a:lnTo>
                  <a:pt x="67733" y="177800"/>
                </a:lnTo>
                <a:lnTo>
                  <a:pt x="50800" y="194734"/>
                </a:lnTo>
                <a:lnTo>
                  <a:pt x="42334" y="211667"/>
                </a:lnTo>
                <a:lnTo>
                  <a:pt x="33866" y="228600"/>
                </a:lnTo>
                <a:lnTo>
                  <a:pt x="25400" y="245534"/>
                </a:lnTo>
                <a:lnTo>
                  <a:pt x="8467" y="254000"/>
                </a:lnTo>
                <a:lnTo>
                  <a:pt x="8467" y="270934"/>
                </a:lnTo>
                <a:lnTo>
                  <a:pt x="0" y="270934"/>
                </a:lnTo>
                <a:lnTo>
                  <a:pt x="0" y="279400"/>
                </a:lnTo>
                <a:lnTo>
                  <a:pt x="0" y="279400"/>
                </a:lnTo>
                <a:lnTo>
                  <a:pt x="0" y="279400"/>
                </a:lnTo>
                <a:lnTo>
                  <a:pt x="8467" y="279400"/>
                </a:lnTo>
                <a:lnTo>
                  <a:pt x="8467"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6" name="Freeform 1195"/>
          <p:cNvSpPr/>
          <p:nvPr/>
        </p:nvSpPr>
        <p:spPr>
          <a:xfrm>
            <a:off x="11404600" y="2218267"/>
            <a:ext cx="270935" cy="296334"/>
          </a:xfrm>
          <a:custGeom>
            <a:avLst/>
            <a:gdLst/>
            <a:ahLst/>
            <a:cxnLst/>
            <a:rect l="0" t="0" r="0" b="0"/>
            <a:pathLst>
              <a:path w="270935" h="296334">
                <a:moveTo>
                  <a:pt x="93133" y="25400"/>
                </a:moveTo>
                <a:lnTo>
                  <a:pt x="93133" y="25400"/>
                </a:lnTo>
                <a:lnTo>
                  <a:pt x="101600" y="16933"/>
                </a:lnTo>
                <a:lnTo>
                  <a:pt x="110067" y="16933"/>
                </a:lnTo>
                <a:lnTo>
                  <a:pt x="118534" y="8466"/>
                </a:lnTo>
                <a:lnTo>
                  <a:pt x="135466" y="8466"/>
                </a:lnTo>
                <a:lnTo>
                  <a:pt x="143934" y="0"/>
                </a:lnTo>
                <a:lnTo>
                  <a:pt x="160866" y="0"/>
                </a:lnTo>
                <a:lnTo>
                  <a:pt x="169333" y="0"/>
                </a:lnTo>
                <a:lnTo>
                  <a:pt x="186267" y="0"/>
                </a:lnTo>
                <a:lnTo>
                  <a:pt x="194734" y="0"/>
                </a:lnTo>
                <a:lnTo>
                  <a:pt x="211666" y="0"/>
                </a:lnTo>
                <a:lnTo>
                  <a:pt x="220134" y="8466"/>
                </a:lnTo>
                <a:lnTo>
                  <a:pt x="228600" y="8466"/>
                </a:lnTo>
                <a:lnTo>
                  <a:pt x="228600" y="16933"/>
                </a:lnTo>
                <a:lnTo>
                  <a:pt x="237066" y="25400"/>
                </a:lnTo>
                <a:lnTo>
                  <a:pt x="228600" y="33866"/>
                </a:lnTo>
                <a:lnTo>
                  <a:pt x="228600" y="42333"/>
                </a:lnTo>
                <a:lnTo>
                  <a:pt x="211666" y="50800"/>
                </a:lnTo>
                <a:lnTo>
                  <a:pt x="203200" y="67733"/>
                </a:lnTo>
                <a:lnTo>
                  <a:pt x="194734" y="84666"/>
                </a:lnTo>
                <a:lnTo>
                  <a:pt x="177800" y="101600"/>
                </a:lnTo>
                <a:lnTo>
                  <a:pt x="160866" y="110066"/>
                </a:lnTo>
                <a:lnTo>
                  <a:pt x="152400" y="118533"/>
                </a:lnTo>
                <a:lnTo>
                  <a:pt x="135466" y="127000"/>
                </a:lnTo>
                <a:lnTo>
                  <a:pt x="118534" y="135466"/>
                </a:lnTo>
                <a:lnTo>
                  <a:pt x="110067" y="135466"/>
                </a:lnTo>
                <a:lnTo>
                  <a:pt x="110067" y="143933"/>
                </a:lnTo>
                <a:lnTo>
                  <a:pt x="101600" y="143933"/>
                </a:lnTo>
                <a:lnTo>
                  <a:pt x="101600" y="143933"/>
                </a:lnTo>
                <a:lnTo>
                  <a:pt x="101600" y="143933"/>
                </a:lnTo>
                <a:lnTo>
                  <a:pt x="101600" y="143933"/>
                </a:lnTo>
                <a:lnTo>
                  <a:pt x="110067" y="143933"/>
                </a:lnTo>
                <a:lnTo>
                  <a:pt x="118534" y="135466"/>
                </a:lnTo>
                <a:lnTo>
                  <a:pt x="127000" y="135466"/>
                </a:lnTo>
                <a:lnTo>
                  <a:pt x="152400" y="127000"/>
                </a:lnTo>
                <a:lnTo>
                  <a:pt x="160866" y="118533"/>
                </a:lnTo>
                <a:lnTo>
                  <a:pt x="177800" y="118533"/>
                </a:lnTo>
                <a:lnTo>
                  <a:pt x="203200" y="127000"/>
                </a:lnTo>
                <a:lnTo>
                  <a:pt x="220134" y="127000"/>
                </a:lnTo>
                <a:lnTo>
                  <a:pt x="237066" y="143933"/>
                </a:lnTo>
                <a:lnTo>
                  <a:pt x="245533" y="152400"/>
                </a:lnTo>
                <a:lnTo>
                  <a:pt x="262467" y="160866"/>
                </a:lnTo>
                <a:lnTo>
                  <a:pt x="270934" y="177800"/>
                </a:lnTo>
                <a:lnTo>
                  <a:pt x="270934" y="194733"/>
                </a:lnTo>
                <a:lnTo>
                  <a:pt x="270934" y="203200"/>
                </a:lnTo>
                <a:lnTo>
                  <a:pt x="270934" y="220133"/>
                </a:lnTo>
                <a:lnTo>
                  <a:pt x="262467" y="237066"/>
                </a:lnTo>
                <a:lnTo>
                  <a:pt x="254000" y="245533"/>
                </a:lnTo>
                <a:lnTo>
                  <a:pt x="245533" y="262466"/>
                </a:lnTo>
                <a:lnTo>
                  <a:pt x="220134" y="270933"/>
                </a:lnTo>
                <a:lnTo>
                  <a:pt x="203200" y="279400"/>
                </a:lnTo>
                <a:lnTo>
                  <a:pt x="177800" y="287866"/>
                </a:lnTo>
                <a:lnTo>
                  <a:pt x="152400" y="296333"/>
                </a:lnTo>
                <a:lnTo>
                  <a:pt x="127000" y="296333"/>
                </a:lnTo>
                <a:lnTo>
                  <a:pt x="101600" y="296333"/>
                </a:lnTo>
                <a:lnTo>
                  <a:pt x="67734" y="296333"/>
                </a:lnTo>
                <a:lnTo>
                  <a:pt x="50800" y="296333"/>
                </a:lnTo>
                <a:lnTo>
                  <a:pt x="25400" y="287866"/>
                </a:lnTo>
                <a:lnTo>
                  <a:pt x="8466" y="279400"/>
                </a:lnTo>
                <a:lnTo>
                  <a:pt x="8466" y="279400"/>
                </a:lnTo>
                <a:lnTo>
                  <a:pt x="0" y="270933"/>
                </a:lnTo>
                <a:lnTo>
                  <a:pt x="0" y="270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7" name="Freeform 1196"/>
          <p:cNvSpPr/>
          <p:nvPr/>
        </p:nvSpPr>
        <p:spPr>
          <a:xfrm>
            <a:off x="8737600" y="3039533"/>
            <a:ext cx="228601" cy="330201"/>
          </a:xfrm>
          <a:custGeom>
            <a:avLst/>
            <a:gdLst/>
            <a:ahLst/>
            <a:cxnLst/>
            <a:rect l="0" t="0" r="0" b="0"/>
            <a:pathLst>
              <a:path w="228601" h="330201">
                <a:moveTo>
                  <a:pt x="0" y="0"/>
                </a:moveTo>
                <a:lnTo>
                  <a:pt x="0" y="0"/>
                </a:lnTo>
                <a:lnTo>
                  <a:pt x="0" y="0"/>
                </a:lnTo>
                <a:lnTo>
                  <a:pt x="8467" y="0"/>
                </a:lnTo>
                <a:lnTo>
                  <a:pt x="8467" y="0"/>
                </a:lnTo>
                <a:lnTo>
                  <a:pt x="8467" y="0"/>
                </a:lnTo>
                <a:lnTo>
                  <a:pt x="8467" y="8467"/>
                </a:lnTo>
                <a:lnTo>
                  <a:pt x="8467" y="16934"/>
                </a:lnTo>
                <a:lnTo>
                  <a:pt x="8467" y="16934"/>
                </a:lnTo>
                <a:lnTo>
                  <a:pt x="16933" y="33867"/>
                </a:lnTo>
                <a:lnTo>
                  <a:pt x="16933" y="42334"/>
                </a:lnTo>
                <a:lnTo>
                  <a:pt x="25400" y="59267"/>
                </a:lnTo>
                <a:lnTo>
                  <a:pt x="25400" y="76200"/>
                </a:lnTo>
                <a:lnTo>
                  <a:pt x="33867" y="101600"/>
                </a:lnTo>
                <a:lnTo>
                  <a:pt x="33867" y="127000"/>
                </a:lnTo>
                <a:lnTo>
                  <a:pt x="33867" y="143934"/>
                </a:lnTo>
                <a:lnTo>
                  <a:pt x="42333" y="169334"/>
                </a:lnTo>
                <a:lnTo>
                  <a:pt x="42333" y="194734"/>
                </a:lnTo>
                <a:lnTo>
                  <a:pt x="42333" y="220134"/>
                </a:lnTo>
                <a:lnTo>
                  <a:pt x="50800" y="245534"/>
                </a:lnTo>
                <a:lnTo>
                  <a:pt x="50800" y="262467"/>
                </a:lnTo>
                <a:lnTo>
                  <a:pt x="50800" y="279400"/>
                </a:lnTo>
                <a:lnTo>
                  <a:pt x="50800" y="296334"/>
                </a:lnTo>
                <a:lnTo>
                  <a:pt x="50800" y="304800"/>
                </a:lnTo>
                <a:lnTo>
                  <a:pt x="50800" y="313267"/>
                </a:lnTo>
                <a:lnTo>
                  <a:pt x="50800" y="321734"/>
                </a:lnTo>
                <a:lnTo>
                  <a:pt x="50800" y="321734"/>
                </a:lnTo>
                <a:lnTo>
                  <a:pt x="50800" y="330200"/>
                </a:lnTo>
                <a:lnTo>
                  <a:pt x="50800" y="330200"/>
                </a:lnTo>
                <a:lnTo>
                  <a:pt x="42333" y="330200"/>
                </a:lnTo>
                <a:lnTo>
                  <a:pt x="42333" y="321734"/>
                </a:lnTo>
                <a:lnTo>
                  <a:pt x="42333" y="321734"/>
                </a:lnTo>
                <a:lnTo>
                  <a:pt x="33867" y="313267"/>
                </a:lnTo>
                <a:lnTo>
                  <a:pt x="33867" y="304800"/>
                </a:lnTo>
                <a:lnTo>
                  <a:pt x="33867" y="287867"/>
                </a:lnTo>
                <a:lnTo>
                  <a:pt x="33867" y="270934"/>
                </a:lnTo>
                <a:lnTo>
                  <a:pt x="33867" y="245534"/>
                </a:lnTo>
                <a:lnTo>
                  <a:pt x="33867" y="228600"/>
                </a:lnTo>
                <a:lnTo>
                  <a:pt x="33867" y="203200"/>
                </a:lnTo>
                <a:lnTo>
                  <a:pt x="33867" y="177800"/>
                </a:lnTo>
                <a:lnTo>
                  <a:pt x="42333" y="152400"/>
                </a:lnTo>
                <a:lnTo>
                  <a:pt x="42333" y="135467"/>
                </a:lnTo>
                <a:lnTo>
                  <a:pt x="50800" y="110067"/>
                </a:lnTo>
                <a:lnTo>
                  <a:pt x="59266" y="93134"/>
                </a:lnTo>
                <a:lnTo>
                  <a:pt x="67734" y="76200"/>
                </a:lnTo>
                <a:lnTo>
                  <a:pt x="76200" y="59267"/>
                </a:lnTo>
                <a:lnTo>
                  <a:pt x="93133" y="50800"/>
                </a:lnTo>
                <a:lnTo>
                  <a:pt x="101600" y="33867"/>
                </a:lnTo>
                <a:lnTo>
                  <a:pt x="118533" y="33867"/>
                </a:lnTo>
                <a:lnTo>
                  <a:pt x="127000" y="25400"/>
                </a:lnTo>
                <a:lnTo>
                  <a:pt x="143934" y="25400"/>
                </a:lnTo>
                <a:lnTo>
                  <a:pt x="152400" y="25400"/>
                </a:lnTo>
                <a:lnTo>
                  <a:pt x="160867" y="25400"/>
                </a:lnTo>
                <a:lnTo>
                  <a:pt x="169333" y="25400"/>
                </a:lnTo>
                <a:lnTo>
                  <a:pt x="186267" y="25400"/>
                </a:lnTo>
                <a:lnTo>
                  <a:pt x="194733" y="33867"/>
                </a:lnTo>
                <a:lnTo>
                  <a:pt x="203200" y="33867"/>
                </a:lnTo>
                <a:lnTo>
                  <a:pt x="211666" y="33867"/>
                </a:lnTo>
                <a:lnTo>
                  <a:pt x="220134" y="33867"/>
                </a:lnTo>
                <a:lnTo>
                  <a:pt x="228600" y="33867"/>
                </a:lnTo>
                <a:lnTo>
                  <a:pt x="228600" y="33867"/>
                </a:lnTo>
                <a:lnTo>
                  <a:pt x="228600" y="33867"/>
                </a:lnTo>
                <a:lnTo>
                  <a:pt x="228600" y="33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8" name="Freeform 1197"/>
          <p:cNvSpPr/>
          <p:nvPr/>
        </p:nvSpPr>
        <p:spPr>
          <a:xfrm>
            <a:off x="9067800" y="3149600"/>
            <a:ext cx="93134" cy="16934"/>
          </a:xfrm>
          <a:custGeom>
            <a:avLst/>
            <a:gdLst/>
            <a:ahLst/>
            <a:cxnLst/>
            <a:rect l="0" t="0" r="0" b="0"/>
            <a:pathLst>
              <a:path w="93134" h="16934">
                <a:moveTo>
                  <a:pt x="0" y="0"/>
                </a:moveTo>
                <a:lnTo>
                  <a:pt x="0" y="0"/>
                </a:lnTo>
                <a:lnTo>
                  <a:pt x="0" y="0"/>
                </a:lnTo>
                <a:lnTo>
                  <a:pt x="8467" y="0"/>
                </a:lnTo>
                <a:lnTo>
                  <a:pt x="8467" y="0"/>
                </a:lnTo>
                <a:lnTo>
                  <a:pt x="25400" y="8467"/>
                </a:lnTo>
                <a:lnTo>
                  <a:pt x="33866" y="8467"/>
                </a:lnTo>
                <a:lnTo>
                  <a:pt x="42334" y="8467"/>
                </a:lnTo>
                <a:lnTo>
                  <a:pt x="59267" y="8467"/>
                </a:lnTo>
                <a:lnTo>
                  <a:pt x="76200" y="8467"/>
                </a:lnTo>
                <a:lnTo>
                  <a:pt x="84667" y="16933"/>
                </a:lnTo>
                <a:lnTo>
                  <a:pt x="84667" y="16933"/>
                </a:lnTo>
                <a:lnTo>
                  <a:pt x="84667" y="16933"/>
                </a:lnTo>
                <a:lnTo>
                  <a:pt x="93133" y="16933"/>
                </a:lnTo>
                <a:lnTo>
                  <a:pt x="93133"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9" name="Freeform 1198"/>
          <p:cNvSpPr/>
          <p:nvPr/>
        </p:nvSpPr>
        <p:spPr>
          <a:xfrm>
            <a:off x="9059333" y="3259667"/>
            <a:ext cx="110068" cy="8467"/>
          </a:xfrm>
          <a:custGeom>
            <a:avLst/>
            <a:gdLst/>
            <a:ahLst/>
            <a:cxnLst/>
            <a:rect l="0" t="0" r="0" b="0"/>
            <a:pathLst>
              <a:path w="110068" h="8467">
                <a:moveTo>
                  <a:pt x="0" y="8466"/>
                </a:moveTo>
                <a:lnTo>
                  <a:pt x="0" y="8466"/>
                </a:lnTo>
                <a:lnTo>
                  <a:pt x="8467" y="8466"/>
                </a:lnTo>
                <a:lnTo>
                  <a:pt x="16934" y="8466"/>
                </a:lnTo>
                <a:lnTo>
                  <a:pt x="42333" y="8466"/>
                </a:lnTo>
                <a:lnTo>
                  <a:pt x="59267" y="0"/>
                </a:lnTo>
                <a:lnTo>
                  <a:pt x="84667" y="0"/>
                </a:lnTo>
                <a:lnTo>
                  <a:pt x="84667" y="0"/>
                </a:lnTo>
                <a:lnTo>
                  <a:pt x="110067" y="8466"/>
                </a:lnTo>
                <a:lnTo>
                  <a:pt x="110067"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0" name="Freeform 1199"/>
          <p:cNvSpPr/>
          <p:nvPr/>
        </p:nvSpPr>
        <p:spPr>
          <a:xfrm>
            <a:off x="9558866" y="2836333"/>
            <a:ext cx="16935" cy="203201"/>
          </a:xfrm>
          <a:custGeom>
            <a:avLst/>
            <a:gdLst/>
            <a:ahLst/>
            <a:cxnLst/>
            <a:rect l="0" t="0" r="0" b="0"/>
            <a:pathLst>
              <a:path w="16935" h="203201">
                <a:moveTo>
                  <a:pt x="0" y="0"/>
                </a:moveTo>
                <a:lnTo>
                  <a:pt x="0" y="0"/>
                </a:lnTo>
                <a:lnTo>
                  <a:pt x="0" y="0"/>
                </a:lnTo>
                <a:lnTo>
                  <a:pt x="0" y="0"/>
                </a:lnTo>
                <a:lnTo>
                  <a:pt x="8468" y="8467"/>
                </a:lnTo>
                <a:lnTo>
                  <a:pt x="8468" y="8467"/>
                </a:lnTo>
                <a:lnTo>
                  <a:pt x="8468" y="8467"/>
                </a:lnTo>
                <a:lnTo>
                  <a:pt x="16934" y="16934"/>
                </a:lnTo>
                <a:lnTo>
                  <a:pt x="16934" y="25400"/>
                </a:lnTo>
                <a:lnTo>
                  <a:pt x="16934" y="33867"/>
                </a:lnTo>
                <a:lnTo>
                  <a:pt x="16934" y="50800"/>
                </a:lnTo>
                <a:lnTo>
                  <a:pt x="16934" y="59267"/>
                </a:lnTo>
                <a:lnTo>
                  <a:pt x="16934" y="67734"/>
                </a:lnTo>
                <a:lnTo>
                  <a:pt x="16934" y="84667"/>
                </a:lnTo>
                <a:lnTo>
                  <a:pt x="8468" y="101600"/>
                </a:lnTo>
                <a:lnTo>
                  <a:pt x="8468" y="118534"/>
                </a:lnTo>
                <a:lnTo>
                  <a:pt x="8468" y="135467"/>
                </a:lnTo>
                <a:lnTo>
                  <a:pt x="0" y="152400"/>
                </a:lnTo>
                <a:lnTo>
                  <a:pt x="0" y="169334"/>
                </a:lnTo>
                <a:lnTo>
                  <a:pt x="0" y="177800"/>
                </a:lnTo>
                <a:lnTo>
                  <a:pt x="0" y="194734"/>
                </a:lnTo>
                <a:lnTo>
                  <a:pt x="0" y="203200"/>
                </a:lnTo>
                <a:lnTo>
                  <a:pt x="8468" y="203200"/>
                </a:lnTo>
                <a:lnTo>
                  <a:pt x="8468" y="203200"/>
                </a:lnTo>
                <a:lnTo>
                  <a:pt x="8468" y="203200"/>
                </a:lnTo>
                <a:lnTo>
                  <a:pt x="8468" y="203200"/>
                </a:lnTo>
                <a:lnTo>
                  <a:pt x="8468"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1" name="Freeform 1200"/>
          <p:cNvSpPr/>
          <p:nvPr/>
        </p:nvSpPr>
        <p:spPr>
          <a:xfrm>
            <a:off x="9525000" y="2988733"/>
            <a:ext cx="203201" cy="245535"/>
          </a:xfrm>
          <a:custGeom>
            <a:avLst/>
            <a:gdLst/>
            <a:ahLst/>
            <a:cxnLst/>
            <a:rect l="0" t="0" r="0" b="0"/>
            <a:pathLst>
              <a:path w="203201" h="245535">
                <a:moveTo>
                  <a:pt x="203200" y="0"/>
                </a:moveTo>
                <a:lnTo>
                  <a:pt x="203200" y="0"/>
                </a:lnTo>
                <a:lnTo>
                  <a:pt x="203200" y="8467"/>
                </a:lnTo>
                <a:lnTo>
                  <a:pt x="194734" y="8467"/>
                </a:lnTo>
                <a:lnTo>
                  <a:pt x="194734" y="25400"/>
                </a:lnTo>
                <a:lnTo>
                  <a:pt x="186266" y="33867"/>
                </a:lnTo>
                <a:lnTo>
                  <a:pt x="177800" y="42334"/>
                </a:lnTo>
                <a:lnTo>
                  <a:pt x="160867" y="59267"/>
                </a:lnTo>
                <a:lnTo>
                  <a:pt x="143933" y="76200"/>
                </a:lnTo>
                <a:lnTo>
                  <a:pt x="127000" y="93134"/>
                </a:lnTo>
                <a:lnTo>
                  <a:pt x="110066" y="110067"/>
                </a:lnTo>
                <a:lnTo>
                  <a:pt x="93133" y="127000"/>
                </a:lnTo>
                <a:lnTo>
                  <a:pt x="67733" y="152400"/>
                </a:lnTo>
                <a:lnTo>
                  <a:pt x="50800" y="169334"/>
                </a:lnTo>
                <a:lnTo>
                  <a:pt x="33866" y="194734"/>
                </a:lnTo>
                <a:lnTo>
                  <a:pt x="16933" y="211667"/>
                </a:lnTo>
                <a:lnTo>
                  <a:pt x="8467" y="220134"/>
                </a:lnTo>
                <a:lnTo>
                  <a:pt x="0" y="237067"/>
                </a:lnTo>
                <a:lnTo>
                  <a:pt x="0" y="245534"/>
                </a:lnTo>
                <a:lnTo>
                  <a:pt x="0" y="245534"/>
                </a:lnTo>
                <a:lnTo>
                  <a:pt x="0" y="245534"/>
                </a:lnTo>
                <a:lnTo>
                  <a:pt x="0" y="245534"/>
                </a:lnTo>
                <a:lnTo>
                  <a:pt x="0" y="2455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2" name="Freeform 1201"/>
          <p:cNvSpPr/>
          <p:nvPr/>
        </p:nvSpPr>
        <p:spPr>
          <a:xfrm>
            <a:off x="9711266" y="3115733"/>
            <a:ext cx="194735" cy="237068"/>
          </a:xfrm>
          <a:custGeom>
            <a:avLst/>
            <a:gdLst/>
            <a:ahLst/>
            <a:cxnLst/>
            <a:rect l="0" t="0" r="0" b="0"/>
            <a:pathLst>
              <a:path w="194735" h="237068">
                <a:moveTo>
                  <a:pt x="0" y="16934"/>
                </a:moveTo>
                <a:lnTo>
                  <a:pt x="0" y="16934"/>
                </a:lnTo>
                <a:lnTo>
                  <a:pt x="0" y="16934"/>
                </a:lnTo>
                <a:lnTo>
                  <a:pt x="0" y="16934"/>
                </a:lnTo>
                <a:lnTo>
                  <a:pt x="8468" y="16934"/>
                </a:lnTo>
                <a:lnTo>
                  <a:pt x="16934" y="8467"/>
                </a:lnTo>
                <a:lnTo>
                  <a:pt x="25401" y="8467"/>
                </a:lnTo>
                <a:lnTo>
                  <a:pt x="33867" y="8467"/>
                </a:lnTo>
                <a:lnTo>
                  <a:pt x="50801" y="8467"/>
                </a:lnTo>
                <a:lnTo>
                  <a:pt x="59268" y="0"/>
                </a:lnTo>
                <a:lnTo>
                  <a:pt x="76200" y="0"/>
                </a:lnTo>
                <a:lnTo>
                  <a:pt x="93134" y="0"/>
                </a:lnTo>
                <a:lnTo>
                  <a:pt x="101600" y="0"/>
                </a:lnTo>
                <a:lnTo>
                  <a:pt x="118534" y="0"/>
                </a:lnTo>
                <a:lnTo>
                  <a:pt x="127001" y="8467"/>
                </a:lnTo>
                <a:lnTo>
                  <a:pt x="127001" y="8467"/>
                </a:lnTo>
                <a:lnTo>
                  <a:pt x="135468" y="16934"/>
                </a:lnTo>
                <a:lnTo>
                  <a:pt x="135468" y="33867"/>
                </a:lnTo>
                <a:lnTo>
                  <a:pt x="127001" y="50800"/>
                </a:lnTo>
                <a:lnTo>
                  <a:pt x="127001" y="59267"/>
                </a:lnTo>
                <a:lnTo>
                  <a:pt x="110067" y="76200"/>
                </a:lnTo>
                <a:lnTo>
                  <a:pt x="101600" y="93134"/>
                </a:lnTo>
                <a:lnTo>
                  <a:pt x="93134" y="101600"/>
                </a:lnTo>
                <a:lnTo>
                  <a:pt x="76200" y="110067"/>
                </a:lnTo>
                <a:lnTo>
                  <a:pt x="59268" y="118534"/>
                </a:lnTo>
                <a:lnTo>
                  <a:pt x="50801" y="118534"/>
                </a:lnTo>
                <a:lnTo>
                  <a:pt x="50801" y="118534"/>
                </a:lnTo>
                <a:lnTo>
                  <a:pt x="42334" y="127000"/>
                </a:lnTo>
                <a:lnTo>
                  <a:pt x="42334" y="118534"/>
                </a:lnTo>
                <a:lnTo>
                  <a:pt x="50801" y="118534"/>
                </a:lnTo>
                <a:lnTo>
                  <a:pt x="50801" y="110067"/>
                </a:lnTo>
                <a:lnTo>
                  <a:pt x="59268" y="110067"/>
                </a:lnTo>
                <a:lnTo>
                  <a:pt x="67734" y="101600"/>
                </a:lnTo>
                <a:lnTo>
                  <a:pt x="93134" y="93134"/>
                </a:lnTo>
                <a:lnTo>
                  <a:pt x="101600" y="93134"/>
                </a:lnTo>
                <a:lnTo>
                  <a:pt x="118534" y="93134"/>
                </a:lnTo>
                <a:lnTo>
                  <a:pt x="135468" y="101600"/>
                </a:lnTo>
                <a:lnTo>
                  <a:pt x="152400" y="110067"/>
                </a:lnTo>
                <a:lnTo>
                  <a:pt x="169334" y="118534"/>
                </a:lnTo>
                <a:lnTo>
                  <a:pt x="177800" y="135467"/>
                </a:lnTo>
                <a:lnTo>
                  <a:pt x="194734" y="143934"/>
                </a:lnTo>
                <a:lnTo>
                  <a:pt x="194734" y="160867"/>
                </a:lnTo>
                <a:lnTo>
                  <a:pt x="194734" y="177800"/>
                </a:lnTo>
                <a:lnTo>
                  <a:pt x="194734" y="186267"/>
                </a:lnTo>
                <a:lnTo>
                  <a:pt x="186267" y="203200"/>
                </a:lnTo>
                <a:lnTo>
                  <a:pt x="169334" y="211667"/>
                </a:lnTo>
                <a:lnTo>
                  <a:pt x="160868" y="220134"/>
                </a:lnTo>
                <a:lnTo>
                  <a:pt x="143934" y="228600"/>
                </a:lnTo>
                <a:lnTo>
                  <a:pt x="127001" y="228600"/>
                </a:lnTo>
                <a:lnTo>
                  <a:pt x="101600" y="237067"/>
                </a:lnTo>
                <a:lnTo>
                  <a:pt x="84668" y="237067"/>
                </a:lnTo>
                <a:lnTo>
                  <a:pt x="59268" y="228600"/>
                </a:lnTo>
                <a:lnTo>
                  <a:pt x="42334" y="228600"/>
                </a:lnTo>
                <a:lnTo>
                  <a:pt x="16934" y="220134"/>
                </a:lnTo>
                <a:lnTo>
                  <a:pt x="16934" y="220134"/>
                </a:lnTo>
                <a:lnTo>
                  <a:pt x="8468" y="211667"/>
                </a:lnTo>
                <a:lnTo>
                  <a:pt x="8468" y="2116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3" name="Freeform 1202"/>
          <p:cNvSpPr/>
          <p:nvPr/>
        </p:nvSpPr>
        <p:spPr>
          <a:xfrm>
            <a:off x="8610600" y="5621867"/>
            <a:ext cx="186267" cy="262467"/>
          </a:xfrm>
          <a:custGeom>
            <a:avLst/>
            <a:gdLst/>
            <a:ahLst/>
            <a:cxnLst/>
            <a:rect l="0" t="0" r="0" b="0"/>
            <a:pathLst>
              <a:path w="186267" h="262467">
                <a:moveTo>
                  <a:pt x="177800" y="93133"/>
                </a:moveTo>
                <a:lnTo>
                  <a:pt x="177800" y="93133"/>
                </a:lnTo>
                <a:lnTo>
                  <a:pt x="177800" y="93133"/>
                </a:lnTo>
                <a:lnTo>
                  <a:pt x="186266" y="84666"/>
                </a:lnTo>
                <a:lnTo>
                  <a:pt x="186266" y="84666"/>
                </a:lnTo>
                <a:lnTo>
                  <a:pt x="186266" y="76200"/>
                </a:lnTo>
                <a:lnTo>
                  <a:pt x="186266" y="67733"/>
                </a:lnTo>
                <a:lnTo>
                  <a:pt x="186266" y="59266"/>
                </a:lnTo>
                <a:lnTo>
                  <a:pt x="186266" y="50800"/>
                </a:lnTo>
                <a:lnTo>
                  <a:pt x="186266" y="42333"/>
                </a:lnTo>
                <a:lnTo>
                  <a:pt x="186266" y="33866"/>
                </a:lnTo>
                <a:lnTo>
                  <a:pt x="186266" y="25400"/>
                </a:lnTo>
                <a:lnTo>
                  <a:pt x="177800" y="25400"/>
                </a:lnTo>
                <a:lnTo>
                  <a:pt x="177800" y="16933"/>
                </a:lnTo>
                <a:lnTo>
                  <a:pt x="169333" y="8466"/>
                </a:lnTo>
                <a:lnTo>
                  <a:pt x="160867" y="8466"/>
                </a:lnTo>
                <a:lnTo>
                  <a:pt x="143933" y="0"/>
                </a:lnTo>
                <a:lnTo>
                  <a:pt x="135467" y="0"/>
                </a:lnTo>
                <a:lnTo>
                  <a:pt x="118534" y="0"/>
                </a:lnTo>
                <a:lnTo>
                  <a:pt x="101600" y="8466"/>
                </a:lnTo>
                <a:lnTo>
                  <a:pt x="84667" y="8466"/>
                </a:lnTo>
                <a:lnTo>
                  <a:pt x="76200" y="16933"/>
                </a:lnTo>
                <a:lnTo>
                  <a:pt x="59267" y="25400"/>
                </a:lnTo>
                <a:lnTo>
                  <a:pt x="33866" y="33866"/>
                </a:lnTo>
                <a:lnTo>
                  <a:pt x="25400" y="50800"/>
                </a:lnTo>
                <a:lnTo>
                  <a:pt x="16933" y="59266"/>
                </a:lnTo>
                <a:lnTo>
                  <a:pt x="8467" y="76200"/>
                </a:lnTo>
                <a:lnTo>
                  <a:pt x="0" y="93133"/>
                </a:lnTo>
                <a:lnTo>
                  <a:pt x="0" y="110066"/>
                </a:lnTo>
                <a:lnTo>
                  <a:pt x="0" y="118533"/>
                </a:lnTo>
                <a:lnTo>
                  <a:pt x="0" y="143933"/>
                </a:lnTo>
                <a:lnTo>
                  <a:pt x="8467" y="160866"/>
                </a:lnTo>
                <a:lnTo>
                  <a:pt x="16933" y="169333"/>
                </a:lnTo>
                <a:lnTo>
                  <a:pt x="33866" y="186266"/>
                </a:lnTo>
                <a:lnTo>
                  <a:pt x="42334" y="194733"/>
                </a:lnTo>
                <a:lnTo>
                  <a:pt x="59267" y="203200"/>
                </a:lnTo>
                <a:lnTo>
                  <a:pt x="76200" y="211666"/>
                </a:lnTo>
                <a:lnTo>
                  <a:pt x="84667" y="220133"/>
                </a:lnTo>
                <a:lnTo>
                  <a:pt x="101600" y="220133"/>
                </a:lnTo>
                <a:lnTo>
                  <a:pt x="118534" y="220133"/>
                </a:lnTo>
                <a:lnTo>
                  <a:pt x="127000" y="211666"/>
                </a:lnTo>
                <a:lnTo>
                  <a:pt x="135467" y="211666"/>
                </a:lnTo>
                <a:lnTo>
                  <a:pt x="135467" y="203200"/>
                </a:lnTo>
                <a:lnTo>
                  <a:pt x="143933" y="186266"/>
                </a:lnTo>
                <a:lnTo>
                  <a:pt x="152400" y="177800"/>
                </a:lnTo>
                <a:lnTo>
                  <a:pt x="152400" y="160866"/>
                </a:lnTo>
                <a:lnTo>
                  <a:pt x="152400" y="143933"/>
                </a:lnTo>
                <a:lnTo>
                  <a:pt x="152400" y="135466"/>
                </a:lnTo>
                <a:lnTo>
                  <a:pt x="152400" y="118533"/>
                </a:lnTo>
                <a:lnTo>
                  <a:pt x="152400" y="101600"/>
                </a:lnTo>
                <a:lnTo>
                  <a:pt x="152400" y="93133"/>
                </a:lnTo>
                <a:lnTo>
                  <a:pt x="143933" y="84666"/>
                </a:lnTo>
                <a:lnTo>
                  <a:pt x="143933" y="76200"/>
                </a:lnTo>
                <a:lnTo>
                  <a:pt x="143933" y="67733"/>
                </a:lnTo>
                <a:lnTo>
                  <a:pt x="135467" y="59266"/>
                </a:lnTo>
                <a:lnTo>
                  <a:pt x="135467" y="59266"/>
                </a:lnTo>
                <a:lnTo>
                  <a:pt x="135467" y="59266"/>
                </a:lnTo>
                <a:lnTo>
                  <a:pt x="135467" y="67733"/>
                </a:lnTo>
                <a:lnTo>
                  <a:pt x="135467" y="67733"/>
                </a:lnTo>
                <a:lnTo>
                  <a:pt x="135467" y="76200"/>
                </a:lnTo>
                <a:lnTo>
                  <a:pt x="143933" y="93133"/>
                </a:lnTo>
                <a:lnTo>
                  <a:pt x="143933" y="101600"/>
                </a:lnTo>
                <a:lnTo>
                  <a:pt x="152400" y="118533"/>
                </a:lnTo>
                <a:lnTo>
                  <a:pt x="152400" y="135466"/>
                </a:lnTo>
                <a:lnTo>
                  <a:pt x="160867" y="152400"/>
                </a:lnTo>
                <a:lnTo>
                  <a:pt x="169333" y="169333"/>
                </a:lnTo>
                <a:lnTo>
                  <a:pt x="169333" y="186266"/>
                </a:lnTo>
                <a:lnTo>
                  <a:pt x="169333" y="203200"/>
                </a:lnTo>
                <a:lnTo>
                  <a:pt x="177800" y="220133"/>
                </a:lnTo>
                <a:lnTo>
                  <a:pt x="177800" y="228600"/>
                </a:lnTo>
                <a:lnTo>
                  <a:pt x="186266" y="245533"/>
                </a:lnTo>
                <a:lnTo>
                  <a:pt x="186266" y="254000"/>
                </a:lnTo>
                <a:lnTo>
                  <a:pt x="186266" y="254000"/>
                </a:lnTo>
                <a:lnTo>
                  <a:pt x="186266" y="262466"/>
                </a:lnTo>
                <a:lnTo>
                  <a:pt x="186266" y="262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4" name="Freeform 1203"/>
          <p:cNvSpPr/>
          <p:nvPr/>
        </p:nvSpPr>
        <p:spPr>
          <a:xfrm>
            <a:off x="8856133" y="5842000"/>
            <a:ext cx="127001" cy="194734"/>
          </a:xfrm>
          <a:custGeom>
            <a:avLst/>
            <a:gdLst/>
            <a:ahLst/>
            <a:cxnLst/>
            <a:rect l="0" t="0" r="0" b="0"/>
            <a:pathLst>
              <a:path w="127001" h="194734">
                <a:moveTo>
                  <a:pt x="8467" y="8467"/>
                </a:moveTo>
                <a:lnTo>
                  <a:pt x="8467" y="8467"/>
                </a:lnTo>
                <a:lnTo>
                  <a:pt x="8467" y="8467"/>
                </a:lnTo>
                <a:lnTo>
                  <a:pt x="16933" y="8467"/>
                </a:lnTo>
                <a:lnTo>
                  <a:pt x="16933" y="8467"/>
                </a:lnTo>
                <a:lnTo>
                  <a:pt x="25401" y="8467"/>
                </a:lnTo>
                <a:lnTo>
                  <a:pt x="33867" y="8467"/>
                </a:lnTo>
                <a:lnTo>
                  <a:pt x="33867" y="0"/>
                </a:lnTo>
                <a:lnTo>
                  <a:pt x="42334" y="0"/>
                </a:lnTo>
                <a:lnTo>
                  <a:pt x="50800" y="0"/>
                </a:lnTo>
                <a:lnTo>
                  <a:pt x="59267" y="0"/>
                </a:lnTo>
                <a:lnTo>
                  <a:pt x="67734" y="0"/>
                </a:lnTo>
                <a:lnTo>
                  <a:pt x="76200" y="0"/>
                </a:lnTo>
                <a:lnTo>
                  <a:pt x="84667" y="8467"/>
                </a:lnTo>
                <a:lnTo>
                  <a:pt x="84667" y="8467"/>
                </a:lnTo>
                <a:lnTo>
                  <a:pt x="93133" y="8467"/>
                </a:lnTo>
                <a:lnTo>
                  <a:pt x="93133" y="16933"/>
                </a:lnTo>
                <a:lnTo>
                  <a:pt x="93133" y="25400"/>
                </a:lnTo>
                <a:lnTo>
                  <a:pt x="84667" y="25400"/>
                </a:lnTo>
                <a:lnTo>
                  <a:pt x="84667" y="33867"/>
                </a:lnTo>
                <a:lnTo>
                  <a:pt x="76200" y="42333"/>
                </a:lnTo>
                <a:lnTo>
                  <a:pt x="67734" y="50800"/>
                </a:lnTo>
                <a:lnTo>
                  <a:pt x="59267" y="59267"/>
                </a:lnTo>
                <a:lnTo>
                  <a:pt x="50800" y="67733"/>
                </a:lnTo>
                <a:lnTo>
                  <a:pt x="42334" y="84667"/>
                </a:lnTo>
                <a:lnTo>
                  <a:pt x="33867" y="93133"/>
                </a:lnTo>
                <a:lnTo>
                  <a:pt x="25401" y="101600"/>
                </a:lnTo>
                <a:lnTo>
                  <a:pt x="16933" y="110067"/>
                </a:lnTo>
                <a:lnTo>
                  <a:pt x="8467" y="118533"/>
                </a:lnTo>
                <a:lnTo>
                  <a:pt x="0" y="135467"/>
                </a:lnTo>
                <a:lnTo>
                  <a:pt x="0" y="135467"/>
                </a:lnTo>
                <a:lnTo>
                  <a:pt x="0" y="152400"/>
                </a:lnTo>
                <a:lnTo>
                  <a:pt x="0" y="160867"/>
                </a:lnTo>
                <a:lnTo>
                  <a:pt x="8467" y="160867"/>
                </a:lnTo>
                <a:lnTo>
                  <a:pt x="16933" y="169333"/>
                </a:lnTo>
                <a:lnTo>
                  <a:pt x="25401" y="177800"/>
                </a:lnTo>
                <a:lnTo>
                  <a:pt x="33867" y="186267"/>
                </a:lnTo>
                <a:lnTo>
                  <a:pt x="50800" y="194733"/>
                </a:lnTo>
                <a:lnTo>
                  <a:pt x="67734" y="194733"/>
                </a:lnTo>
                <a:lnTo>
                  <a:pt x="76200" y="194733"/>
                </a:lnTo>
                <a:lnTo>
                  <a:pt x="93133" y="194733"/>
                </a:lnTo>
                <a:lnTo>
                  <a:pt x="101601" y="194733"/>
                </a:lnTo>
                <a:lnTo>
                  <a:pt x="110067" y="194733"/>
                </a:lnTo>
                <a:lnTo>
                  <a:pt x="118534" y="186267"/>
                </a:lnTo>
                <a:lnTo>
                  <a:pt x="118534" y="186267"/>
                </a:lnTo>
                <a:lnTo>
                  <a:pt x="127000" y="177800"/>
                </a:lnTo>
                <a:lnTo>
                  <a:pt x="127000"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5" name="Freeform 1204"/>
          <p:cNvSpPr/>
          <p:nvPr/>
        </p:nvSpPr>
        <p:spPr>
          <a:xfrm>
            <a:off x="9076267" y="5731933"/>
            <a:ext cx="84667" cy="8468"/>
          </a:xfrm>
          <a:custGeom>
            <a:avLst/>
            <a:gdLst/>
            <a:ahLst/>
            <a:cxnLst/>
            <a:rect l="0" t="0" r="0" b="0"/>
            <a:pathLst>
              <a:path w="84667" h="8468">
                <a:moveTo>
                  <a:pt x="0" y="8467"/>
                </a:moveTo>
                <a:lnTo>
                  <a:pt x="0" y="8467"/>
                </a:lnTo>
                <a:lnTo>
                  <a:pt x="0" y="8467"/>
                </a:lnTo>
                <a:lnTo>
                  <a:pt x="0" y="8467"/>
                </a:lnTo>
                <a:lnTo>
                  <a:pt x="0" y="8467"/>
                </a:lnTo>
                <a:lnTo>
                  <a:pt x="8466" y="8467"/>
                </a:lnTo>
                <a:lnTo>
                  <a:pt x="16933" y="0"/>
                </a:lnTo>
                <a:lnTo>
                  <a:pt x="25399" y="0"/>
                </a:lnTo>
                <a:lnTo>
                  <a:pt x="33867" y="0"/>
                </a:lnTo>
                <a:lnTo>
                  <a:pt x="42333" y="0"/>
                </a:lnTo>
                <a:lnTo>
                  <a:pt x="50800" y="0"/>
                </a:lnTo>
                <a:lnTo>
                  <a:pt x="59266" y="0"/>
                </a:lnTo>
                <a:lnTo>
                  <a:pt x="67733" y="8467"/>
                </a:lnTo>
                <a:lnTo>
                  <a:pt x="76200" y="8467"/>
                </a:lnTo>
                <a:lnTo>
                  <a:pt x="76200" y="8467"/>
                </a:lnTo>
                <a:lnTo>
                  <a:pt x="84666" y="8467"/>
                </a:lnTo>
                <a:lnTo>
                  <a:pt x="84666"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6" name="Freeform 1205"/>
          <p:cNvSpPr/>
          <p:nvPr/>
        </p:nvSpPr>
        <p:spPr>
          <a:xfrm>
            <a:off x="9042400" y="5799667"/>
            <a:ext cx="127001" cy="33867"/>
          </a:xfrm>
          <a:custGeom>
            <a:avLst/>
            <a:gdLst/>
            <a:ahLst/>
            <a:cxnLst/>
            <a:rect l="0" t="0" r="0" b="0"/>
            <a:pathLst>
              <a:path w="127001" h="33867">
                <a:moveTo>
                  <a:pt x="0" y="0"/>
                </a:moveTo>
                <a:lnTo>
                  <a:pt x="0" y="8466"/>
                </a:lnTo>
                <a:lnTo>
                  <a:pt x="0" y="8466"/>
                </a:lnTo>
                <a:lnTo>
                  <a:pt x="8467" y="16933"/>
                </a:lnTo>
                <a:lnTo>
                  <a:pt x="8467" y="25400"/>
                </a:lnTo>
                <a:lnTo>
                  <a:pt x="16933" y="25400"/>
                </a:lnTo>
                <a:lnTo>
                  <a:pt x="33867" y="25400"/>
                </a:lnTo>
                <a:lnTo>
                  <a:pt x="50800" y="25400"/>
                </a:lnTo>
                <a:lnTo>
                  <a:pt x="59266" y="33866"/>
                </a:lnTo>
                <a:lnTo>
                  <a:pt x="76200" y="33866"/>
                </a:lnTo>
                <a:lnTo>
                  <a:pt x="93133" y="33866"/>
                </a:lnTo>
                <a:lnTo>
                  <a:pt x="110067" y="33866"/>
                </a:lnTo>
                <a:lnTo>
                  <a:pt x="110067" y="33866"/>
                </a:lnTo>
                <a:lnTo>
                  <a:pt x="127000" y="33866"/>
                </a:lnTo>
                <a:lnTo>
                  <a:pt x="127000" y="33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7" name="Freeform 1206"/>
          <p:cNvSpPr/>
          <p:nvPr/>
        </p:nvSpPr>
        <p:spPr>
          <a:xfrm>
            <a:off x="9338734" y="5740400"/>
            <a:ext cx="169334" cy="245534"/>
          </a:xfrm>
          <a:custGeom>
            <a:avLst/>
            <a:gdLst/>
            <a:ahLst/>
            <a:cxnLst/>
            <a:rect l="0" t="0" r="0" b="0"/>
            <a:pathLst>
              <a:path w="169334" h="245534">
                <a:moveTo>
                  <a:pt x="0" y="25400"/>
                </a:moveTo>
                <a:lnTo>
                  <a:pt x="0" y="25400"/>
                </a:lnTo>
                <a:lnTo>
                  <a:pt x="0" y="25400"/>
                </a:lnTo>
                <a:lnTo>
                  <a:pt x="0" y="16933"/>
                </a:lnTo>
                <a:lnTo>
                  <a:pt x="0" y="16933"/>
                </a:lnTo>
                <a:lnTo>
                  <a:pt x="8466" y="8467"/>
                </a:lnTo>
                <a:lnTo>
                  <a:pt x="16933" y="8467"/>
                </a:lnTo>
                <a:lnTo>
                  <a:pt x="25399" y="0"/>
                </a:lnTo>
                <a:lnTo>
                  <a:pt x="42333" y="0"/>
                </a:lnTo>
                <a:lnTo>
                  <a:pt x="50799" y="0"/>
                </a:lnTo>
                <a:lnTo>
                  <a:pt x="59266" y="0"/>
                </a:lnTo>
                <a:lnTo>
                  <a:pt x="67732" y="0"/>
                </a:lnTo>
                <a:lnTo>
                  <a:pt x="84666" y="0"/>
                </a:lnTo>
                <a:lnTo>
                  <a:pt x="93133" y="0"/>
                </a:lnTo>
                <a:lnTo>
                  <a:pt x="101599" y="8467"/>
                </a:lnTo>
                <a:lnTo>
                  <a:pt x="110066" y="8467"/>
                </a:lnTo>
                <a:lnTo>
                  <a:pt x="118533" y="16933"/>
                </a:lnTo>
                <a:lnTo>
                  <a:pt x="118533" y="25400"/>
                </a:lnTo>
                <a:lnTo>
                  <a:pt x="126999" y="33867"/>
                </a:lnTo>
                <a:lnTo>
                  <a:pt x="126999" y="33867"/>
                </a:lnTo>
                <a:lnTo>
                  <a:pt x="126999" y="50800"/>
                </a:lnTo>
                <a:lnTo>
                  <a:pt x="118533" y="59267"/>
                </a:lnTo>
                <a:lnTo>
                  <a:pt x="118533" y="67733"/>
                </a:lnTo>
                <a:lnTo>
                  <a:pt x="118533" y="76200"/>
                </a:lnTo>
                <a:lnTo>
                  <a:pt x="110066" y="93133"/>
                </a:lnTo>
                <a:lnTo>
                  <a:pt x="101599" y="101600"/>
                </a:lnTo>
                <a:lnTo>
                  <a:pt x="93133" y="118533"/>
                </a:lnTo>
                <a:lnTo>
                  <a:pt x="84666" y="127000"/>
                </a:lnTo>
                <a:lnTo>
                  <a:pt x="76200" y="143933"/>
                </a:lnTo>
                <a:lnTo>
                  <a:pt x="67732" y="152400"/>
                </a:lnTo>
                <a:lnTo>
                  <a:pt x="59266" y="169333"/>
                </a:lnTo>
                <a:lnTo>
                  <a:pt x="50799" y="177800"/>
                </a:lnTo>
                <a:lnTo>
                  <a:pt x="42333" y="186267"/>
                </a:lnTo>
                <a:lnTo>
                  <a:pt x="33866" y="194733"/>
                </a:lnTo>
                <a:lnTo>
                  <a:pt x="33866" y="203200"/>
                </a:lnTo>
                <a:lnTo>
                  <a:pt x="33866" y="211667"/>
                </a:lnTo>
                <a:lnTo>
                  <a:pt x="33866" y="220133"/>
                </a:lnTo>
                <a:lnTo>
                  <a:pt x="42333" y="228600"/>
                </a:lnTo>
                <a:lnTo>
                  <a:pt x="42333" y="228600"/>
                </a:lnTo>
                <a:lnTo>
                  <a:pt x="50799" y="237067"/>
                </a:lnTo>
                <a:lnTo>
                  <a:pt x="67732" y="237067"/>
                </a:lnTo>
                <a:lnTo>
                  <a:pt x="76200" y="237067"/>
                </a:lnTo>
                <a:lnTo>
                  <a:pt x="93133" y="245533"/>
                </a:lnTo>
                <a:lnTo>
                  <a:pt x="110066" y="245533"/>
                </a:lnTo>
                <a:lnTo>
                  <a:pt x="126999" y="245533"/>
                </a:lnTo>
                <a:lnTo>
                  <a:pt x="143932" y="245533"/>
                </a:lnTo>
                <a:lnTo>
                  <a:pt x="152400" y="245533"/>
                </a:lnTo>
                <a:lnTo>
                  <a:pt x="160866" y="237067"/>
                </a:lnTo>
                <a:lnTo>
                  <a:pt x="160866" y="237067"/>
                </a:lnTo>
                <a:lnTo>
                  <a:pt x="169333" y="228600"/>
                </a:lnTo>
                <a:lnTo>
                  <a:pt x="169333"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8" name="Freeform 1207"/>
          <p:cNvSpPr/>
          <p:nvPr/>
        </p:nvSpPr>
        <p:spPr>
          <a:xfrm>
            <a:off x="9618133" y="5613400"/>
            <a:ext cx="169334" cy="609601"/>
          </a:xfrm>
          <a:custGeom>
            <a:avLst/>
            <a:gdLst/>
            <a:ahLst/>
            <a:cxnLst/>
            <a:rect l="0" t="0" r="0" b="0"/>
            <a:pathLst>
              <a:path w="169334" h="609601">
                <a:moveTo>
                  <a:pt x="169333" y="0"/>
                </a:moveTo>
                <a:lnTo>
                  <a:pt x="160867" y="0"/>
                </a:lnTo>
                <a:lnTo>
                  <a:pt x="160867" y="0"/>
                </a:lnTo>
                <a:lnTo>
                  <a:pt x="152401" y="0"/>
                </a:lnTo>
                <a:lnTo>
                  <a:pt x="152401" y="0"/>
                </a:lnTo>
                <a:lnTo>
                  <a:pt x="143934" y="8467"/>
                </a:lnTo>
                <a:lnTo>
                  <a:pt x="135467" y="8467"/>
                </a:lnTo>
                <a:lnTo>
                  <a:pt x="127000" y="25400"/>
                </a:lnTo>
                <a:lnTo>
                  <a:pt x="118534" y="33867"/>
                </a:lnTo>
                <a:lnTo>
                  <a:pt x="110067" y="50800"/>
                </a:lnTo>
                <a:lnTo>
                  <a:pt x="93133" y="67733"/>
                </a:lnTo>
                <a:lnTo>
                  <a:pt x="84667" y="93133"/>
                </a:lnTo>
                <a:lnTo>
                  <a:pt x="67734" y="118533"/>
                </a:lnTo>
                <a:lnTo>
                  <a:pt x="50800" y="143933"/>
                </a:lnTo>
                <a:lnTo>
                  <a:pt x="42334" y="169333"/>
                </a:lnTo>
                <a:lnTo>
                  <a:pt x="33867" y="194733"/>
                </a:lnTo>
                <a:lnTo>
                  <a:pt x="25401" y="228600"/>
                </a:lnTo>
                <a:lnTo>
                  <a:pt x="16933" y="262467"/>
                </a:lnTo>
                <a:lnTo>
                  <a:pt x="8467" y="296333"/>
                </a:lnTo>
                <a:lnTo>
                  <a:pt x="0" y="330200"/>
                </a:lnTo>
                <a:lnTo>
                  <a:pt x="0" y="364067"/>
                </a:lnTo>
                <a:lnTo>
                  <a:pt x="0" y="406400"/>
                </a:lnTo>
                <a:lnTo>
                  <a:pt x="8467" y="440267"/>
                </a:lnTo>
                <a:lnTo>
                  <a:pt x="8467" y="474133"/>
                </a:lnTo>
                <a:lnTo>
                  <a:pt x="16933" y="508000"/>
                </a:lnTo>
                <a:lnTo>
                  <a:pt x="25401" y="533400"/>
                </a:lnTo>
                <a:lnTo>
                  <a:pt x="42334" y="558800"/>
                </a:lnTo>
                <a:lnTo>
                  <a:pt x="50800" y="584200"/>
                </a:lnTo>
                <a:lnTo>
                  <a:pt x="67734" y="592667"/>
                </a:lnTo>
                <a:lnTo>
                  <a:pt x="67734" y="592667"/>
                </a:lnTo>
                <a:lnTo>
                  <a:pt x="84667" y="609600"/>
                </a:lnTo>
                <a:lnTo>
                  <a:pt x="84667" y="609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9" name="Freeform 1208"/>
          <p:cNvSpPr/>
          <p:nvPr/>
        </p:nvSpPr>
        <p:spPr>
          <a:xfrm>
            <a:off x="9838267" y="5664200"/>
            <a:ext cx="25400" cy="228601"/>
          </a:xfrm>
          <a:custGeom>
            <a:avLst/>
            <a:gdLst/>
            <a:ahLst/>
            <a:cxnLst/>
            <a:rect l="0" t="0" r="0" b="0"/>
            <a:pathLst>
              <a:path w="25400" h="228601">
                <a:moveTo>
                  <a:pt x="8467" y="0"/>
                </a:moveTo>
                <a:lnTo>
                  <a:pt x="8467" y="0"/>
                </a:lnTo>
                <a:lnTo>
                  <a:pt x="0" y="0"/>
                </a:lnTo>
                <a:lnTo>
                  <a:pt x="0" y="8467"/>
                </a:lnTo>
                <a:lnTo>
                  <a:pt x="0" y="16933"/>
                </a:lnTo>
                <a:lnTo>
                  <a:pt x="0" y="16933"/>
                </a:lnTo>
                <a:lnTo>
                  <a:pt x="0" y="33867"/>
                </a:lnTo>
                <a:lnTo>
                  <a:pt x="8467" y="50800"/>
                </a:lnTo>
                <a:lnTo>
                  <a:pt x="8467" y="67733"/>
                </a:lnTo>
                <a:lnTo>
                  <a:pt x="16933" y="84667"/>
                </a:lnTo>
                <a:lnTo>
                  <a:pt x="16933" y="101600"/>
                </a:lnTo>
                <a:lnTo>
                  <a:pt x="16933" y="118533"/>
                </a:lnTo>
                <a:lnTo>
                  <a:pt x="25399" y="143933"/>
                </a:lnTo>
                <a:lnTo>
                  <a:pt x="25399" y="160867"/>
                </a:lnTo>
                <a:lnTo>
                  <a:pt x="25399" y="177800"/>
                </a:lnTo>
                <a:lnTo>
                  <a:pt x="25399" y="203200"/>
                </a:lnTo>
                <a:lnTo>
                  <a:pt x="25399" y="220133"/>
                </a:lnTo>
                <a:lnTo>
                  <a:pt x="25399" y="220133"/>
                </a:lnTo>
                <a:lnTo>
                  <a:pt x="25399" y="228600"/>
                </a:lnTo>
                <a:lnTo>
                  <a:pt x="25399"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0" name="Freeform 1209"/>
          <p:cNvSpPr/>
          <p:nvPr/>
        </p:nvSpPr>
        <p:spPr>
          <a:xfrm>
            <a:off x="9736667" y="5867400"/>
            <a:ext cx="203200" cy="25401"/>
          </a:xfrm>
          <a:custGeom>
            <a:avLst/>
            <a:gdLst/>
            <a:ahLst/>
            <a:cxnLst/>
            <a:rect l="0" t="0" r="0" b="0"/>
            <a:pathLst>
              <a:path w="203200" h="25401">
                <a:moveTo>
                  <a:pt x="0" y="16933"/>
                </a:moveTo>
                <a:lnTo>
                  <a:pt x="0" y="16933"/>
                </a:lnTo>
                <a:lnTo>
                  <a:pt x="8466" y="16933"/>
                </a:lnTo>
                <a:lnTo>
                  <a:pt x="8466" y="8467"/>
                </a:lnTo>
                <a:lnTo>
                  <a:pt x="16933" y="8467"/>
                </a:lnTo>
                <a:lnTo>
                  <a:pt x="25400" y="0"/>
                </a:lnTo>
                <a:lnTo>
                  <a:pt x="33867" y="0"/>
                </a:lnTo>
                <a:lnTo>
                  <a:pt x="50799" y="0"/>
                </a:lnTo>
                <a:lnTo>
                  <a:pt x="67733" y="0"/>
                </a:lnTo>
                <a:lnTo>
                  <a:pt x="93133" y="0"/>
                </a:lnTo>
                <a:lnTo>
                  <a:pt x="118533" y="0"/>
                </a:lnTo>
                <a:lnTo>
                  <a:pt x="135467" y="8467"/>
                </a:lnTo>
                <a:lnTo>
                  <a:pt x="152399" y="16933"/>
                </a:lnTo>
                <a:lnTo>
                  <a:pt x="177800" y="16933"/>
                </a:lnTo>
                <a:lnTo>
                  <a:pt x="194733" y="25400"/>
                </a:lnTo>
                <a:lnTo>
                  <a:pt x="194733" y="25400"/>
                </a:lnTo>
                <a:lnTo>
                  <a:pt x="203199" y="25400"/>
                </a:lnTo>
                <a:lnTo>
                  <a:pt x="203199"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1" name="Freeform 1210"/>
          <p:cNvSpPr/>
          <p:nvPr/>
        </p:nvSpPr>
        <p:spPr>
          <a:xfrm>
            <a:off x="9812866" y="5969000"/>
            <a:ext cx="143935" cy="220134"/>
          </a:xfrm>
          <a:custGeom>
            <a:avLst/>
            <a:gdLst/>
            <a:ahLst/>
            <a:cxnLst/>
            <a:rect l="0" t="0" r="0" b="0"/>
            <a:pathLst>
              <a:path w="143935" h="220134">
                <a:moveTo>
                  <a:pt x="0" y="0"/>
                </a:moveTo>
                <a:lnTo>
                  <a:pt x="0" y="0"/>
                </a:lnTo>
                <a:lnTo>
                  <a:pt x="0" y="8467"/>
                </a:lnTo>
                <a:lnTo>
                  <a:pt x="0" y="8467"/>
                </a:lnTo>
                <a:lnTo>
                  <a:pt x="0" y="8467"/>
                </a:lnTo>
                <a:lnTo>
                  <a:pt x="8467" y="8467"/>
                </a:lnTo>
                <a:lnTo>
                  <a:pt x="16934" y="16933"/>
                </a:lnTo>
                <a:lnTo>
                  <a:pt x="25401" y="16933"/>
                </a:lnTo>
                <a:lnTo>
                  <a:pt x="33868" y="16933"/>
                </a:lnTo>
                <a:lnTo>
                  <a:pt x="50800" y="16933"/>
                </a:lnTo>
                <a:lnTo>
                  <a:pt x="59268" y="16933"/>
                </a:lnTo>
                <a:lnTo>
                  <a:pt x="76200" y="25400"/>
                </a:lnTo>
                <a:lnTo>
                  <a:pt x="84667" y="25400"/>
                </a:lnTo>
                <a:lnTo>
                  <a:pt x="101601" y="25400"/>
                </a:lnTo>
                <a:lnTo>
                  <a:pt x="110068" y="33867"/>
                </a:lnTo>
                <a:lnTo>
                  <a:pt x="110068" y="33867"/>
                </a:lnTo>
                <a:lnTo>
                  <a:pt x="118534" y="42333"/>
                </a:lnTo>
                <a:lnTo>
                  <a:pt x="127000" y="42333"/>
                </a:lnTo>
                <a:lnTo>
                  <a:pt x="127000" y="50800"/>
                </a:lnTo>
                <a:lnTo>
                  <a:pt x="127000" y="50800"/>
                </a:lnTo>
                <a:lnTo>
                  <a:pt x="127000" y="59267"/>
                </a:lnTo>
                <a:lnTo>
                  <a:pt x="118534" y="67733"/>
                </a:lnTo>
                <a:lnTo>
                  <a:pt x="118534" y="67733"/>
                </a:lnTo>
                <a:lnTo>
                  <a:pt x="118534" y="67733"/>
                </a:lnTo>
                <a:lnTo>
                  <a:pt x="110068" y="76200"/>
                </a:lnTo>
                <a:lnTo>
                  <a:pt x="110068" y="76200"/>
                </a:lnTo>
                <a:lnTo>
                  <a:pt x="101601" y="76200"/>
                </a:lnTo>
                <a:lnTo>
                  <a:pt x="93134" y="84667"/>
                </a:lnTo>
                <a:lnTo>
                  <a:pt x="84667" y="84667"/>
                </a:lnTo>
                <a:lnTo>
                  <a:pt x="76200" y="84667"/>
                </a:lnTo>
                <a:lnTo>
                  <a:pt x="67734" y="84667"/>
                </a:lnTo>
                <a:lnTo>
                  <a:pt x="67734" y="84667"/>
                </a:lnTo>
                <a:lnTo>
                  <a:pt x="59268" y="84667"/>
                </a:lnTo>
                <a:lnTo>
                  <a:pt x="59268" y="84667"/>
                </a:lnTo>
                <a:lnTo>
                  <a:pt x="59268" y="93133"/>
                </a:lnTo>
                <a:lnTo>
                  <a:pt x="59268" y="93133"/>
                </a:lnTo>
                <a:lnTo>
                  <a:pt x="59268" y="93133"/>
                </a:lnTo>
                <a:lnTo>
                  <a:pt x="67734" y="101600"/>
                </a:lnTo>
                <a:lnTo>
                  <a:pt x="67734" y="101600"/>
                </a:lnTo>
                <a:lnTo>
                  <a:pt x="76200" y="110067"/>
                </a:lnTo>
                <a:lnTo>
                  <a:pt x="93134" y="118533"/>
                </a:lnTo>
                <a:lnTo>
                  <a:pt x="101601" y="127000"/>
                </a:lnTo>
                <a:lnTo>
                  <a:pt x="118534" y="143933"/>
                </a:lnTo>
                <a:lnTo>
                  <a:pt x="127000" y="152400"/>
                </a:lnTo>
                <a:lnTo>
                  <a:pt x="127000" y="160867"/>
                </a:lnTo>
                <a:lnTo>
                  <a:pt x="135468" y="177800"/>
                </a:lnTo>
                <a:lnTo>
                  <a:pt x="143934" y="186267"/>
                </a:lnTo>
                <a:lnTo>
                  <a:pt x="143934" y="194733"/>
                </a:lnTo>
                <a:lnTo>
                  <a:pt x="135468" y="203200"/>
                </a:lnTo>
                <a:lnTo>
                  <a:pt x="135468" y="203200"/>
                </a:lnTo>
                <a:lnTo>
                  <a:pt x="127000" y="211667"/>
                </a:lnTo>
                <a:lnTo>
                  <a:pt x="118534" y="211667"/>
                </a:lnTo>
                <a:lnTo>
                  <a:pt x="110068" y="220133"/>
                </a:lnTo>
                <a:lnTo>
                  <a:pt x="93134" y="220133"/>
                </a:lnTo>
                <a:lnTo>
                  <a:pt x="84667" y="220133"/>
                </a:lnTo>
                <a:lnTo>
                  <a:pt x="67734" y="220133"/>
                </a:lnTo>
                <a:lnTo>
                  <a:pt x="59268" y="220133"/>
                </a:lnTo>
                <a:lnTo>
                  <a:pt x="42334" y="211667"/>
                </a:lnTo>
                <a:lnTo>
                  <a:pt x="33868" y="211667"/>
                </a:lnTo>
                <a:lnTo>
                  <a:pt x="25401" y="211667"/>
                </a:lnTo>
                <a:lnTo>
                  <a:pt x="25401" y="211667"/>
                </a:lnTo>
                <a:lnTo>
                  <a:pt x="25401" y="203200"/>
                </a:lnTo>
                <a:lnTo>
                  <a:pt x="25401" y="194733"/>
                </a:lnTo>
                <a:lnTo>
                  <a:pt x="25401" y="194733"/>
                </a:lnTo>
                <a:lnTo>
                  <a:pt x="25401" y="186267"/>
                </a:lnTo>
                <a:lnTo>
                  <a:pt x="25401" y="186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2" name="Freeform 1211"/>
          <p:cNvSpPr/>
          <p:nvPr/>
        </p:nvSpPr>
        <p:spPr>
          <a:xfrm>
            <a:off x="9931400" y="5579533"/>
            <a:ext cx="127001" cy="694268"/>
          </a:xfrm>
          <a:custGeom>
            <a:avLst/>
            <a:gdLst/>
            <a:ahLst/>
            <a:cxnLst/>
            <a:rect l="0" t="0" r="0" b="0"/>
            <a:pathLst>
              <a:path w="127001" h="694268">
                <a:moveTo>
                  <a:pt x="16934" y="0"/>
                </a:moveTo>
                <a:lnTo>
                  <a:pt x="16934" y="0"/>
                </a:lnTo>
                <a:lnTo>
                  <a:pt x="16934" y="0"/>
                </a:lnTo>
                <a:lnTo>
                  <a:pt x="16934" y="0"/>
                </a:lnTo>
                <a:lnTo>
                  <a:pt x="16934" y="0"/>
                </a:lnTo>
                <a:lnTo>
                  <a:pt x="25400" y="8467"/>
                </a:lnTo>
                <a:lnTo>
                  <a:pt x="33866" y="8467"/>
                </a:lnTo>
                <a:lnTo>
                  <a:pt x="42333" y="25400"/>
                </a:lnTo>
                <a:lnTo>
                  <a:pt x="50800" y="42334"/>
                </a:lnTo>
                <a:lnTo>
                  <a:pt x="59267" y="59267"/>
                </a:lnTo>
                <a:lnTo>
                  <a:pt x="67734" y="84667"/>
                </a:lnTo>
                <a:lnTo>
                  <a:pt x="76200" y="110067"/>
                </a:lnTo>
                <a:lnTo>
                  <a:pt x="93134" y="135467"/>
                </a:lnTo>
                <a:lnTo>
                  <a:pt x="101600" y="160867"/>
                </a:lnTo>
                <a:lnTo>
                  <a:pt x="110066" y="194734"/>
                </a:lnTo>
                <a:lnTo>
                  <a:pt x="110066" y="237067"/>
                </a:lnTo>
                <a:lnTo>
                  <a:pt x="118533" y="270934"/>
                </a:lnTo>
                <a:lnTo>
                  <a:pt x="127000" y="304800"/>
                </a:lnTo>
                <a:lnTo>
                  <a:pt x="127000" y="347134"/>
                </a:lnTo>
                <a:lnTo>
                  <a:pt x="127000" y="381000"/>
                </a:lnTo>
                <a:lnTo>
                  <a:pt x="127000" y="423334"/>
                </a:lnTo>
                <a:lnTo>
                  <a:pt x="118533" y="457200"/>
                </a:lnTo>
                <a:lnTo>
                  <a:pt x="118533" y="491067"/>
                </a:lnTo>
                <a:lnTo>
                  <a:pt x="110066" y="524934"/>
                </a:lnTo>
                <a:lnTo>
                  <a:pt x="93134" y="550334"/>
                </a:lnTo>
                <a:lnTo>
                  <a:pt x="84666" y="584200"/>
                </a:lnTo>
                <a:lnTo>
                  <a:pt x="67734" y="609600"/>
                </a:lnTo>
                <a:lnTo>
                  <a:pt x="59267" y="626534"/>
                </a:lnTo>
                <a:lnTo>
                  <a:pt x="50800" y="643467"/>
                </a:lnTo>
                <a:lnTo>
                  <a:pt x="33866" y="660400"/>
                </a:lnTo>
                <a:lnTo>
                  <a:pt x="25400" y="677334"/>
                </a:lnTo>
                <a:lnTo>
                  <a:pt x="16934" y="685800"/>
                </a:lnTo>
                <a:lnTo>
                  <a:pt x="8466" y="694267"/>
                </a:lnTo>
                <a:lnTo>
                  <a:pt x="8466" y="694267"/>
                </a:lnTo>
                <a:lnTo>
                  <a:pt x="0" y="694267"/>
                </a:lnTo>
                <a:lnTo>
                  <a:pt x="0" y="694267"/>
                </a:lnTo>
                <a:lnTo>
                  <a:pt x="0" y="685800"/>
                </a:lnTo>
                <a:lnTo>
                  <a:pt x="0" y="685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3" name="Freeform 1212"/>
          <p:cNvSpPr/>
          <p:nvPr/>
        </p:nvSpPr>
        <p:spPr>
          <a:xfrm>
            <a:off x="10100734" y="5579533"/>
            <a:ext cx="110067" cy="127001"/>
          </a:xfrm>
          <a:custGeom>
            <a:avLst/>
            <a:gdLst/>
            <a:ahLst/>
            <a:cxnLst/>
            <a:rect l="0" t="0" r="0" b="0"/>
            <a:pathLst>
              <a:path w="110067" h="127001">
                <a:moveTo>
                  <a:pt x="0" y="0"/>
                </a:moveTo>
                <a:lnTo>
                  <a:pt x="0" y="0"/>
                </a:lnTo>
                <a:lnTo>
                  <a:pt x="0" y="0"/>
                </a:lnTo>
                <a:lnTo>
                  <a:pt x="0" y="0"/>
                </a:lnTo>
                <a:lnTo>
                  <a:pt x="0" y="0"/>
                </a:lnTo>
                <a:lnTo>
                  <a:pt x="8466" y="0"/>
                </a:lnTo>
                <a:lnTo>
                  <a:pt x="16932" y="8467"/>
                </a:lnTo>
                <a:lnTo>
                  <a:pt x="25399" y="8467"/>
                </a:lnTo>
                <a:lnTo>
                  <a:pt x="33866" y="16934"/>
                </a:lnTo>
                <a:lnTo>
                  <a:pt x="42333" y="25400"/>
                </a:lnTo>
                <a:lnTo>
                  <a:pt x="50800" y="33867"/>
                </a:lnTo>
                <a:lnTo>
                  <a:pt x="59266" y="42334"/>
                </a:lnTo>
                <a:lnTo>
                  <a:pt x="67732" y="50800"/>
                </a:lnTo>
                <a:lnTo>
                  <a:pt x="67732" y="59267"/>
                </a:lnTo>
                <a:lnTo>
                  <a:pt x="67732" y="67734"/>
                </a:lnTo>
                <a:lnTo>
                  <a:pt x="59266" y="76200"/>
                </a:lnTo>
                <a:lnTo>
                  <a:pt x="59266" y="76200"/>
                </a:lnTo>
                <a:lnTo>
                  <a:pt x="50800" y="84667"/>
                </a:lnTo>
                <a:lnTo>
                  <a:pt x="42333" y="84667"/>
                </a:lnTo>
                <a:lnTo>
                  <a:pt x="33866" y="93134"/>
                </a:lnTo>
                <a:lnTo>
                  <a:pt x="25399" y="93134"/>
                </a:lnTo>
                <a:lnTo>
                  <a:pt x="16932" y="93134"/>
                </a:lnTo>
                <a:lnTo>
                  <a:pt x="8466" y="101600"/>
                </a:lnTo>
                <a:lnTo>
                  <a:pt x="8466" y="101600"/>
                </a:lnTo>
                <a:lnTo>
                  <a:pt x="8466" y="101600"/>
                </a:lnTo>
                <a:lnTo>
                  <a:pt x="8466" y="101600"/>
                </a:lnTo>
                <a:lnTo>
                  <a:pt x="8466" y="101600"/>
                </a:lnTo>
                <a:lnTo>
                  <a:pt x="16932" y="110067"/>
                </a:lnTo>
                <a:lnTo>
                  <a:pt x="25399" y="110067"/>
                </a:lnTo>
                <a:lnTo>
                  <a:pt x="33866" y="118534"/>
                </a:lnTo>
                <a:lnTo>
                  <a:pt x="42333" y="118534"/>
                </a:lnTo>
                <a:lnTo>
                  <a:pt x="59266" y="118534"/>
                </a:lnTo>
                <a:lnTo>
                  <a:pt x="67732" y="118534"/>
                </a:lnTo>
                <a:lnTo>
                  <a:pt x="84666" y="127000"/>
                </a:lnTo>
                <a:lnTo>
                  <a:pt x="93132" y="127000"/>
                </a:lnTo>
                <a:lnTo>
                  <a:pt x="101599" y="127000"/>
                </a:lnTo>
                <a:lnTo>
                  <a:pt x="101599" y="127000"/>
                </a:lnTo>
                <a:lnTo>
                  <a:pt x="110066" y="127000"/>
                </a:lnTo>
                <a:lnTo>
                  <a:pt x="110066"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4" name="Freeform 1213"/>
          <p:cNvSpPr/>
          <p:nvPr/>
        </p:nvSpPr>
        <p:spPr>
          <a:xfrm>
            <a:off x="10261600" y="5977467"/>
            <a:ext cx="50801" cy="8467"/>
          </a:xfrm>
          <a:custGeom>
            <a:avLst/>
            <a:gdLst/>
            <a:ahLst/>
            <a:cxnLst/>
            <a:rect l="0" t="0" r="0" b="0"/>
            <a:pathLst>
              <a:path w="50801" h="8467">
                <a:moveTo>
                  <a:pt x="0" y="0"/>
                </a:moveTo>
                <a:lnTo>
                  <a:pt x="0" y="0"/>
                </a:lnTo>
                <a:lnTo>
                  <a:pt x="0" y="0"/>
                </a:lnTo>
                <a:lnTo>
                  <a:pt x="8466" y="0"/>
                </a:lnTo>
                <a:lnTo>
                  <a:pt x="16933" y="0"/>
                </a:lnTo>
                <a:lnTo>
                  <a:pt x="25400" y="0"/>
                </a:lnTo>
                <a:lnTo>
                  <a:pt x="33867" y="0"/>
                </a:lnTo>
                <a:lnTo>
                  <a:pt x="42334" y="0"/>
                </a:lnTo>
                <a:lnTo>
                  <a:pt x="42334" y="0"/>
                </a:lnTo>
                <a:lnTo>
                  <a:pt x="42334" y="0"/>
                </a:lnTo>
                <a:lnTo>
                  <a:pt x="50800" y="8466"/>
                </a:lnTo>
                <a:lnTo>
                  <a:pt x="50800"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5" name="Freeform 1214"/>
          <p:cNvSpPr/>
          <p:nvPr/>
        </p:nvSpPr>
        <p:spPr>
          <a:xfrm>
            <a:off x="10253134" y="6036733"/>
            <a:ext cx="118534" cy="42335"/>
          </a:xfrm>
          <a:custGeom>
            <a:avLst/>
            <a:gdLst/>
            <a:ahLst/>
            <a:cxnLst/>
            <a:rect l="0" t="0" r="0" b="0"/>
            <a:pathLst>
              <a:path w="118534" h="42335">
                <a:moveTo>
                  <a:pt x="0" y="0"/>
                </a:moveTo>
                <a:lnTo>
                  <a:pt x="0" y="8467"/>
                </a:lnTo>
                <a:lnTo>
                  <a:pt x="0" y="8467"/>
                </a:lnTo>
                <a:lnTo>
                  <a:pt x="0" y="8467"/>
                </a:lnTo>
                <a:lnTo>
                  <a:pt x="8466" y="16934"/>
                </a:lnTo>
                <a:lnTo>
                  <a:pt x="16932" y="16934"/>
                </a:lnTo>
                <a:lnTo>
                  <a:pt x="25399" y="25400"/>
                </a:lnTo>
                <a:lnTo>
                  <a:pt x="42333" y="25400"/>
                </a:lnTo>
                <a:lnTo>
                  <a:pt x="59266" y="33867"/>
                </a:lnTo>
                <a:lnTo>
                  <a:pt x="76200" y="33867"/>
                </a:lnTo>
                <a:lnTo>
                  <a:pt x="101599" y="42334"/>
                </a:lnTo>
                <a:lnTo>
                  <a:pt x="101599" y="42334"/>
                </a:lnTo>
                <a:lnTo>
                  <a:pt x="118533" y="42334"/>
                </a:lnTo>
                <a:lnTo>
                  <a:pt x="118533" y="42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6" name="Freeform 1215"/>
          <p:cNvSpPr/>
          <p:nvPr/>
        </p:nvSpPr>
        <p:spPr>
          <a:xfrm>
            <a:off x="10464800" y="5698067"/>
            <a:ext cx="152401" cy="211667"/>
          </a:xfrm>
          <a:custGeom>
            <a:avLst/>
            <a:gdLst/>
            <a:ahLst/>
            <a:cxnLst/>
            <a:rect l="0" t="0" r="0" b="0"/>
            <a:pathLst>
              <a:path w="152401" h="211667">
                <a:moveTo>
                  <a:pt x="42333" y="25400"/>
                </a:moveTo>
                <a:lnTo>
                  <a:pt x="42333" y="25400"/>
                </a:lnTo>
                <a:lnTo>
                  <a:pt x="42333" y="16933"/>
                </a:lnTo>
                <a:lnTo>
                  <a:pt x="42333" y="16933"/>
                </a:lnTo>
                <a:lnTo>
                  <a:pt x="42333" y="8466"/>
                </a:lnTo>
                <a:lnTo>
                  <a:pt x="42333" y="8466"/>
                </a:lnTo>
                <a:lnTo>
                  <a:pt x="42333" y="0"/>
                </a:lnTo>
                <a:lnTo>
                  <a:pt x="50800" y="0"/>
                </a:lnTo>
                <a:lnTo>
                  <a:pt x="59267" y="0"/>
                </a:lnTo>
                <a:lnTo>
                  <a:pt x="67734" y="0"/>
                </a:lnTo>
                <a:lnTo>
                  <a:pt x="76200" y="0"/>
                </a:lnTo>
                <a:lnTo>
                  <a:pt x="84666" y="0"/>
                </a:lnTo>
                <a:lnTo>
                  <a:pt x="101600" y="0"/>
                </a:lnTo>
                <a:lnTo>
                  <a:pt x="110066" y="0"/>
                </a:lnTo>
                <a:lnTo>
                  <a:pt x="118533" y="8466"/>
                </a:lnTo>
                <a:lnTo>
                  <a:pt x="127000" y="8466"/>
                </a:lnTo>
                <a:lnTo>
                  <a:pt x="135467" y="16933"/>
                </a:lnTo>
                <a:lnTo>
                  <a:pt x="143934" y="25400"/>
                </a:lnTo>
                <a:lnTo>
                  <a:pt x="143934" y="33866"/>
                </a:lnTo>
                <a:lnTo>
                  <a:pt x="152400" y="42333"/>
                </a:lnTo>
                <a:lnTo>
                  <a:pt x="143934" y="50800"/>
                </a:lnTo>
                <a:lnTo>
                  <a:pt x="143934" y="59266"/>
                </a:lnTo>
                <a:lnTo>
                  <a:pt x="135467" y="67733"/>
                </a:lnTo>
                <a:lnTo>
                  <a:pt x="118533" y="76200"/>
                </a:lnTo>
                <a:lnTo>
                  <a:pt x="110066" y="84666"/>
                </a:lnTo>
                <a:lnTo>
                  <a:pt x="93134" y="93133"/>
                </a:lnTo>
                <a:lnTo>
                  <a:pt x="84666" y="110066"/>
                </a:lnTo>
                <a:lnTo>
                  <a:pt x="67734" y="118533"/>
                </a:lnTo>
                <a:lnTo>
                  <a:pt x="50800" y="127000"/>
                </a:lnTo>
                <a:lnTo>
                  <a:pt x="33866" y="135466"/>
                </a:lnTo>
                <a:lnTo>
                  <a:pt x="25400" y="143933"/>
                </a:lnTo>
                <a:lnTo>
                  <a:pt x="16934" y="152400"/>
                </a:lnTo>
                <a:lnTo>
                  <a:pt x="8466" y="160866"/>
                </a:lnTo>
                <a:lnTo>
                  <a:pt x="0" y="160866"/>
                </a:lnTo>
                <a:lnTo>
                  <a:pt x="0" y="169333"/>
                </a:lnTo>
                <a:lnTo>
                  <a:pt x="0" y="177800"/>
                </a:lnTo>
                <a:lnTo>
                  <a:pt x="8466" y="177800"/>
                </a:lnTo>
                <a:lnTo>
                  <a:pt x="8466" y="186266"/>
                </a:lnTo>
                <a:lnTo>
                  <a:pt x="16934" y="186266"/>
                </a:lnTo>
                <a:lnTo>
                  <a:pt x="33866" y="194733"/>
                </a:lnTo>
                <a:lnTo>
                  <a:pt x="50800" y="194733"/>
                </a:lnTo>
                <a:lnTo>
                  <a:pt x="59267" y="194733"/>
                </a:lnTo>
                <a:lnTo>
                  <a:pt x="76200" y="203200"/>
                </a:lnTo>
                <a:lnTo>
                  <a:pt x="101600" y="203200"/>
                </a:lnTo>
                <a:lnTo>
                  <a:pt x="110066" y="211666"/>
                </a:lnTo>
                <a:lnTo>
                  <a:pt x="127000" y="211666"/>
                </a:lnTo>
                <a:lnTo>
                  <a:pt x="143934" y="211666"/>
                </a:lnTo>
                <a:lnTo>
                  <a:pt x="143934" y="211666"/>
                </a:lnTo>
                <a:lnTo>
                  <a:pt x="152400" y="211666"/>
                </a:lnTo>
                <a:lnTo>
                  <a:pt x="152400" y="211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7" name="Freeform 1216"/>
          <p:cNvSpPr/>
          <p:nvPr/>
        </p:nvSpPr>
        <p:spPr>
          <a:xfrm>
            <a:off x="10524067" y="5850467"/>
            <a:ext cx="203200" cy="228601"/>
          </a:xfrm>
          <a:custGeom>
            <a:avLst/>
            <a:gdLst/>
            <a:ahLst/>
            <a:cxnLst/>
            <a:rect l="0" t="0" r="0" b="0"/>
            <a:pathLst>
              <a:path w="203200" h="228601">
                <a:moveTo>
                  <a:pt x="203199" y="0"/>
                </a:moveTo>
                <a:lnTo>
                  <a:pt x="203199" y="8466"/>
                </a:lnTo>
                <a:lnTo>
                  <a:pt x="203199" y="8466"/>
                </a:lnTo>
                <a:lnTo>
                  <a:pt x="194733" y="8466"/>
                </a:lnTo>
                <a:lnTo>
                  <a:pt x="186267" y="16933"/>
                </a:lnTo>
                <a:lnTo>
                  <a:pt x="186267" y="16933"/>
                </a:lnTo>
                <a:lnTo>
                  <a:pt x="177799" y="25400"/>
                </a:lnTo>
                <a:lnTo>
                  <a:pt x="177799" y="33866"/>
                </a:lnTo>
                <a:lnTo>
                  <a:pt x="169333" y="42333"/>
                </a:lnTo>
                <a:lnTo>
                  <a:pt x="160867" y="50800"/>
                </a:lnTo>
                <a:lnTo>
                  <a:pt x="152400" y="59266"/>
                </a:lnTo>
                <a:lnTo>
                  <a:pt x="143933" y="76200"/>
                </a:lnTo>
                <a:lnTo>
                  <a:pt x="135466" y="84666"/>
                </a:lnTo>
                <a:lnTo>
                  <a:pt x="118533" y="101600"/>
                </a:lnTo>
                <a:lnTo>
                  <a:pt x="110067" y="110066"/>
                </a:lnTo>
                <a:lnTo>
                  <a:pt x="93133" y="127000"/>
                </a:lnTo>
                <a:lnTo>
                  <a:pt x="76200" y="135466"/>
                </a:lnTo>
                <a:lnTo>
                  <a:pt x="59266" y="152400"/>
                </a:lnTo>
                <a:lnTo>
                  <a:pt x="50799" y="169333"/>
                </a:lnTo>
                <a:lnTo>
                  <a:pt x="33867" y="177800"/>
                </a:lnTo>
                <a:lnTo>
                  <a:pt x="25399" y="194733"/>
                </a:lnTo>
                <a:lnTo>
                  <a:pt x="16933" y="203200"/>
                </a:lnTo>
                <a:lnTo>
                  <a:pt x="8467" y="211666"/>
                </a:lnTo>
                <a:lnTo>
                  <a:pt x="8467" y="220133"/>
                </a:lnTo>
                <a:lnTo>
                  <a:pt x="0" y="228600"/>
                </a:lnTo>
                <a:lnTo>
                  <a:pt x="0" y="228600"/>
                </a:lnTo>
                <a:lnTo>
                  <a:pt x="8467" y="228600"/>
                </a:lnTo>
                <a:lnTo>
                  <a:pt x="8467"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8" name="Freeform 1217"/>
          <p:cNvSpPr/>
          <p:nvPr/>
        </p:nvSpPr>
        <p:spPr>
          <a:xfrm>
            <a:off x="10634134" y="5994400"/>
            <a:ext cx="143933" cy="262468"/>
          </a:xfrm>
          <a:custGeom>
            <a:avLst/>
            <a:gdLst/>
            <a:ahLst/>
            <a:cxnLst/>
            <a:rect l="0" t="0" r="0" b="0"/>
            <a:pathLst>
              <a:path w="143933" h="262468">
                <a:moveTo>
                  <a:pt x="127000" y="101600"/>
                </a:moveTo>
                <a:lnTo>
                  <a:pt x="127000" y="93133"/>
                </a:lnTo>
                <a:lnTo>
                  <a:pt x="127000" y="93133"/>
                </a:lnTo>
                <a:lnTo>
                  <a:pt x="135466" y="84667"/>
                </a:lnTo>
                <a:lnTo>
                  <a:pt x="135466" y="84667"/>
                </a:lnTo>
                <a:lnTo>
                  <a:pt x="143932" y="76200"/>
                </a:lnTo>
                <a:lnTo>
                  <a:pt x="143932" y="67733"/>
                </a:lnTo>
                <a:lnTo>
                  <a:pt x="143932" y="59267"/>
                </a:lnTo>
                <a:lnTo>
                  <a:pt x="135466" y="50800"/>
                </a:lnTo>
                <a:lnTo>
                  <a:pt x="135466" y="42333"/>
                </a:lnTo>
                <a:lnTo>
                  <a:pt x="127000" y="33867"/>
                </a:lnTo>
                <a:lnTo>
                  <a:pt x="118533" y="25400"/>
                </a:lnTo>
                <a:lnTo>
                  <a:pt x="101599" y="16933"/>
                </a:lnTo>
                <a:lnTo>
                  <a:pt x="93132" y="8467"/>
                </a:lnTo>
                <a:lnTo>
                  <a:pt x="76200" y="0"/>
                </a:lnTo>
                <a:lnTo>
                  <a:pt x="59266" y="0"/>
                </a:lnTo>
                <a:lnTo>
                  <a:pt x="50800" y="0"/>
                </a:lnTo>
                <a:lnTo>
                  <a:pt x="33866" y="0"/>
                </a:lnTo>
                <a:lnTo>
                  <a:pt x="25399" y="8467"/>
                </a:lnTo>
                <a:lnTo>
                  <a:pt x="16932" y="16933"/>
                </a:lnTo>
                <a:lnTo>
                  <a:pt x="8466" y="25400"/>
                </a:lnTo>
                <a:lnTo>
                  <a:pt x="0" y="33867"/>
                </a:lnTo>
                <a:lnTo>
                  <a:pt x="0" y="42333"/>
                </a:lnTo>
                <a:lnTo>
                  <a:pt x="0" y="59267"/>
                </a:lnTo>
                <a:lnTo>
                  <a:pt x="0" y="67733"/>
                </a:lnTo>
                <a:lnTo>
                  <a:pt x="8466" y="84667"/>
                </a:lnTo>
                <a:lnTo>
                  <a:pt x="16932" y="93133"/>
                </a:lnTo>
                <a:lnTo>
                  <a:pt x="25399" y="110067"/>
                </a:lnTo>
                <a:lnTo>
                  <a:pt x="33866" y="118533"/>
                </a:lnTo>
                <a:lnTo>
                  <a:pt x="42333" y="127000"/>
                </a:lnTo>
                <a:lnTo>
                  <a:pt x="59266" y="127000"/>
                </a:lnTo>
                <a:lnTo>
                  <a:pt x="67732" y="127000"/>
                </a:lnTo>
                <a:lnTo>
                  <a:pt x="76200" y="127000"/>
                </a:lnTo>
                <a:lnTo>
                  <a:pt x="84666" y="127000"/>
                </a:lnTo>
                <a:lnTo>
                  <a:pt x="93132" y="127000"/>
                </a:lnTo>
                <a:lnTo>
                  <a:pt x="101599" y="118533"/>
                </a:lnTo>
                <a:lnTo>
                  <a:pt x="110066" y="110067"/>
                </a:lnTo>
                <a:lnTo>
                  <a:pt x="118533" y="101600"/>
                </a:lnTo>
                <a:lnTo>
                  <a:pt x="118533" y="93133"/>
                </a:lnTo>
                <a:lnTo>
                  <a:pt x="127000" y="84667"/>
                </a:lnTo>
                <a:lnTo>
                  <a:pt x="127000" y="84667"/>
                </a:lnTo>
                <a:lnTo>
                  <a:pt x="127000" y="76200"/>
                </a:lnTo>
                <a:lnTo>
                  <a:pt x="127000" y="76200"/>
                </a:lnTo>
                <a:lnTo>
                  <a:pt x="127000" y="67733"/>
                </a:lnTo>
                <a:lnTo>
                  <a:pt x="127000" y="67733"/>
                </a:lnTo>
                <a:lnTo>
                  <a:pt x="127000" y="76200"/>
                </a:lnTo>
                <a:lnTo>
                  <a:pt x="127000" y="76200"/>
                </a:lnTo>
                <a:lnTo>
                  <a:pt x="127000" y="84667"/>
                </a:lnTo>
                <a:lnTo>
                  <a:pt x="118533" y="93133"/>
                </a:lnTo>
                <a:lnTo>
                  <a:pt x="118533" y="110067"/>
                </a:lnTo>
                <a:lnTo>
                  <a:pt x="118533" y="118533"/>
                </a:lnTo>
                <a:lnTo>
                  <a:pt x="118533" y="135467"/>
                </a:lnTo>
                <a:lnTo>
                  <a:pt x="110066" y="152400"/>
                </a:lnTo>
                <a:lnTo>
                  <a:pt x="110066" y="169333"/>
                </a:lnTo>
                <a:lnTo>
                  <a:pt x="110066" y="194733"/>
                </a:lnTo>
                <a:lnTo>
                  <a:pt x="110066" y="211667"/>
                </a:lnTo>
                <a:lnTo>
                  <a:pt x="110066" y="228600"/>
                </a:lnTo>
                <a:lnTo>
                  <a:pt x="101599" y="245533"/>
                </a:lnTo>
                <a:lnTo>
                  <a:pt x="101599" y="245533"/>
                </a:lnTo>
                <a:lnTo>
                  <a:pt x="101599" y="262467"/>
                </a:lnTo>
                <a:lnTo>
                  <a:pt x="101599"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9" name="Freeform 1218"/>
          <p:cNvSpPr/>
          <p:nvPr/>
        </p:nvSpPr>
        <p:spPr>
          <a:xfrm>
            <a:off x="8771467" y="6290733"/>
            <a:ext cx="211667" cy="152401"/>
          </a:xfrm>
          <a:custGeom>
            <a:avLst/>
            <a:gdLst/>
            <a:ahLst/>
            <a:cxnLst/>
            <a:rect l="0" t="0" r="0" b="0"/>
            <a:pathLst>
              <a:path w="211667" h="152401">
                <a:moveTo>
                  <a:pt x="8466" y="8467"/>
                </a:moveTo>
                <a:lnTo>
                  <a:pt x="8466" y="8467"/>
                </a:lnTo>
                <a:lnTo>
                  <a:pt x="0" y="8467"/>
                </a:lnTo>
                <a:lnTo>
                  <a:pt x="0" y="8467"/>
                </a:lnTo>
                <a:lnTo>
                  <a:pt x="0" y="8467"/>
                </a:lnTo>
                <a:lnTo>
                  <a:pt x="8466" y="8467"/>
                </a:lnTo>
                <a:lnTo>
                  <a:pt x="8466" y="0"/>
                </a:lnTo>
                <a:lnTo>
                  <a:pt x="16933" y="0"/>
                </a:lnTo>
                <a:lnTo>
                  <a:pt x="25399" y="0"/>
                </a:lnTo>
                <a:lnTo>
                  <a:pt x="33867" y="0"/>
                </a:lnTo>
                <a:lnTo>
                  <a:pt x="50800" y="0"/>
                </a:lnTo>
                <a:lnTo>
                  <a:pt x="67733" y="8467"/>
                </a:lnTo>
                <a:lnTo>
                  <a:pt x="76200" y="8467"/>
                </a:lnTo>
                <a:lnTo>
                  <a:pt x="93133" y="16934"/>
                </a:lnTo>
                <a:lnTo>
                  <a:pt x="110067" y="25400"/>
                </a:lnTo>
                <a:lnTo>
                  <a:pt x="118533" y="25400"/>
                </a:lnTo>
                <a:lnTo>
                  <a:pt x="127000" y="33867"/>
                </a:lnTo>
                <a:lnTo>
                  <a:pt x="135466" y="42334"/>
                </a:lnTo>
                <a:lnTo>
                  <a:pt x="143933" y="50800"/>
                </a:lnTo>
                <a:lnTo>
                  <a:pt x="143933" y="50800"/>
                </a:lnTo>
                <a:lnTo>
                  <a:pt x="143933" y="59267"/>
                </a:lnTo>
                <a:lnTo>
                  <a:pt x="143933" y="67734"/>
                </a:lnTo>
                <a:lnTo>
                  <a:pt x="143933" y="76200"/>
                </a:lnTo>
                <a:lnTo>
                  <a:pt x="135466" y="76200"/>
                </a:lnTo>
                <a:lnTo>
                  <a:pt x="127000" y="84667"/>
                </a:lnTo>
                <a:lnTo>
                  <a:pt x="118533" y="84667"/>
                </a:lnTo>
                <a:lnTo>
                  <a:pt x="110067" y="84667"/>
                </a:lnTo>
                <a:lnTo>
                  <a:pt x="101599" y="93134"/>
                </a:lnTo>
                <a:lnTo>
                  <a:pt x="84666" y="93134"/>
                </a:lnTo>
                <a:lnTo>
                  <a:pt x="76200" y="101600"/>
                </a:lnTo>
                <a:lnTo>
                  <a:pt x="67733" y="110067"/>
                </a:lnTo>
                <a:lnTo>
                  <a:pt x="59266" y="110067"/>
                </a:lnTo>
                <a:lnTo>
                  <a:pt x="50800" y="118534"/>
                </a:lnTo>
                <a:lnTo>
                  <a:pt x="50800" y="118534"/>
                </a:lnTo>
                <a:lnTo>
                  <a:pt x="42333" y="118534"/>
                </a:lnTo>
                <a:lnTo>
                  <a:pt x="42333" y="127000"/>
                </a:lnTo>
                <a:lnTo>
                  <a:pt x="42333" y="127000"/>
                </a:lnTo>
                <a:lnTo>
                  <a:pt x="50800" y="135467"/>
                </a:lnTo>
                <a:lnTo>
                  <a:pt x="50800" y="135467"/>
                </a:lnTo>
                <a:lnTo>
                  <a:pt x="59266" y="143934"/>
                </a:lnTo>
                <a:lnTo>
                  <a:pt x="67733" y="143934"/>
                </a:lnTo>
                <a:lnTo>
                  <a:pt x="76200" y="143934"/>
                </a:lnTo>
                <a:lnTo>
                  <a:pt x="84666" y="143934"/>
                </a:lnTo>
                <a:lnTo>
                  <a:pt x="101599" y="152400"/>
                </a:lnTo>
                <a:lnTo>
                  <a:pt x="110067" y="152400"/>
                </a:lnTo>
                <a:lnTo>
                  <a:pt x="127000" y="152400"/>
                </a:lnTo>
                <a:lnTo>
                  <a:pt x="135466" y="152400"/>
                </a:lnTo>
                <a:lnTo>
                  <a:pt x="143933" y="152400"/>
                </a:lnTo>
                <a:lnTo>
                  <a:pt x="160866" y="152400"/>
                </a:lnTo>
                <a:lnTo>
                  <a:pt x="169333" y="152400"/>
                </a:lnTo>
                <a:lnTo>
                  <a:pt x="177799" y="152400"/>
                </a:lnTo>
                <a:lnTo>
                  <a:pt x="194733" y="152400"/>
                </a:lnTo>
                <a:lnTo>
                  <a:pt x="203200" y="143934"/>
                </a:lnTo>
                <a:lnTo>
                  <a:pt x="211666" y="143934"/>
                </a:lnTo>
                <a:lnTo>
                  <a:pt x="211666" y="143934"/>
                </a:lnTo>
                <a:lnTo>
                  <a:pt x="211666" y="143934"/>
                </a:lnTo>
                <a:lnTo>
                  <a:pt x="211666" y="1439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0" name="Freeform 1219"/>
          <p:cNvSpPr/>
          <p:nvPr/>
        </p:nvSpPr>
        <p:spPr>
          <a:xfrm>
            <a:off x="8923867" y="6350000"/>
            <a:ext cx="194734" cy="220134"/>
          </a:xfrm>
          <a:custGeom>
            <a:avLst/>
            <a:gdLst/>
            <a:ahLst/>
            <a:cxnLst/>
            <a:rect l="0" t="0" r="0" b="0"/>
            <a:pathLst>
              <a:path w="194734" h="220134">
                <a:moveTo>
                  <a:pt x="194733" y="0"/>
                </a:moveTo>
                <a:lnTo>
                  <a:pt x="194733" y="0"/>
                </a:lnTo>
                <a:lnTo>
                  <a:pt x="194733" y="0"/>
                </a:lnTo>
                <a:lnTo>
                  <a:pt x="194733" y="8467"/>
                </a:lnTo>
                <a:lnTo>
                  <a:pt x="194733" y="8467"/>
                </a:lnTo>
                <a:lnTo>
                  <a:pt x="186267" y="16933"/>
                </a:lnTo>
                <a:lnTo>
                  <a:pt x="186267" y="16933"/>
                </a:lnTo>
                <a:lnTo>
                  <a:pt x="177799" y="25400"/>
                </a:lnTo>
                <a:lnTo>
                  <a:pt x="169333" y="33867"/>
                </a:lnTo>
                <a:lnTo>
                  <a:pt x="160866" y="50800"/>
                </a:lnTo>
                <a:lnTo>
                  <a:pt x="152400" y="59267"/>
                </a:lnTo>
                <a:lnTo>
                  <a:pt x="143933" y="67733"/>
                </a:lnTo>
                <a:lnTo>
                  <a:pt x="127000" y="84667"/>
                </a:lnTo>
                <a:lnTo>
                  <a:pt x="110067" y="101600"/>
                </a:lnTo>
                <a:lnTo>
                  <a:pt x="93133" y="118533"/>
                </a:lnTo>
                <a:lnTo>
                  <a:pt x="76200" y="135467"/>
                </a:lnTo>
                <a:lnTo>
                  <a:pt x="59266" y="143933"/>
                </a:lnTo>
                <a:lnTo>
                  <a:pt x="42333" y="160866"/>
                </a:lnTo>
                <a:lnTo>
                  <a:pt x="33867" y="177800"/>
                </a:lnTo>
                <a:lnTo>
                  <a:pt x="16933" y="186267"/>
                </a:lnTo>
                <a:lnTo>
                  <a:pt x="8466" y="194733"/>
                </a:lnTo>
                <a:lnTo>
                  <a:pt x="0" y="211667"/>
                </a:lnTo>
                <a:lnTo>
                  <a:pt x="0" y="211667"/>
                </a:lnTo>
                <a:lnTo>
                  <a:pt x="0" y="220133"/>
                </a:lnTo>
                <a:lnTo>
                  <a:pt x="0" y="220133"/>
                </a:lnTo>
                <a:lnTo>
                  <a:pt x="0" y="220133"/>
                </a:lnTo>
                <a:lnTo>
                  <a:pt x="0" y="2201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1" name="Freeform 1220"/>
          <p:cNvSpPr/>
          <p:nvPr/>
        </p:nvSpPr>
        <p:spPr>
          <a:xfrm>
            <a:off x="9050867" y="6477000"/>
            <a:ext cx="118534" cy="270935"/>
          </a:xfrm>
          <a:custGeom>
            <a:avLst/>
            <a:gdLst/>
            <a:ahLst/>
            <a:cxnLst/>
            <a:rect l="0" t="0" r="0" b="0"/>
            <a:pathLst>
              <a:path w="118534" h="270935">
                <a:moveTo>
                  <a:pt x="101600" y="93133"/>
                </a:moveTo>
                <a:lnTo>
                  <a:pt x="101600" y="93133"/>
                </a:lnTo>
                <a:lnTo>
                  <a:pt x="101600" y="93133"/>
                </a:lnTo>
                <a:lnTo>
                  <a:pt x="101600" y="93133"/>
                </a:lnTo>
                <a:lnTo>
                  <a:pt x="110066" y="93133"/>
                </a:lnTo>
                <a:lnTo>
                  <a:pt x="110066" y="84667"/>
                </a:lnTo>
                <a:lnTo>
                  <a:pt x="110066" y="76200"/>
                </a:lnTo>
                <a:lnTo>
                  <a:pt x="110066" y="67733"/>
                </a:lnTo>
                <a:lnTo>
                  <a:pt x="110066" y="59267"/>
                </a:lnTo>
                <a:lnTo>
                  <a:pt x="110066" y="50800"/>
                </a:lnTo>
                <a:lnTo>
                  <a:pt x="101600" y="50800"/>
                </a:lnTo>
                <a:lnTo>
                  <a:pt x="101600" y="33866"/>
                </a:lnTo>
                <a:lnTo>
                  <a:pt x="93133" y="25400"/>
                </a:lnTo>
                <a:lnTo>
                  <a:pt x="84666" y="16933"/>
                </a:lnTo>
                <a:lnTo>
                  <a:pt x="67733" y="16933"/>
                </a:lnTo>
                <a:lnTo>
                  <a:pt x="59267" y="8467"/>
                </a:lnTo>
                <a:lnTo>
                  <a:pt x="50799" y="8467"/>
                </a:lnTo>
                <a:lnTo>
                  <a:pt x="42333" y="0"/>
                </a:lnTo>
                <a:lnTo>
                  <a:pt x="25400" y="0"/>
                </a:lnTo>
                <a:lnTo>
                  <a:pt x="16933" y="8467"/>
                </a:lnTo>
                <a:lnTo>
                  <a:pt x="16933" y="8467"/>
                </a:lnTo>
                <a:lnTo>
                  <a:pt x="8466" y="16933"/>
                </a:lnTo>
                <a:lnTo>
                  <a:pt x="0" y="16933"/>
                </a:lnTo>
                <a:lnTo>
                  <a:pt x="0" y="33866"/>
                </a:lnTo>
                <a:lnTo>
                  <a:pt x="0" y="42334"/>
                </a:lnTo>
                <a:lnTo>
                  <a:pt x="0" y="50800"/>
                </a:lnTo>
                <a:lnTo>
                  <a:pt x="8466" y="67733"/>
                </a:lnTo>
                <a:lnTo>
                  <a:pt x="8466" y="76200"/>
                </a:lnTo>
                <a:lnTo>
                  <a:pt x="16933" y="84667"/>
                </a:lnTo>
                <a:lnTo>
                  <a:pt x="25400" y="93133"/>
                </a:lnTo>
                <a:lnTo>
                  <a:pt x="33866" y="101600"/>
                </a:lnTo>
                <a:lnTo>
                  <a:pt x="42333" y="101600"/>
                </a:lnTo>
                <a:lnTo>
                  <a:pt x="50799" y="101600"/>
                </a:lnTo>
                <a:lnTo>
                  <a:pt x="59267" y="101600"/>
                </a:lnTo>
                <a:lnTo>
                  <a:pt x="67733" y="101600"/>
                </a:lnTo>
                <a:lnTo>
                  <a:pt x="76200" y="93133"/>
                </a:lnTo>
                <a:lnTo>
                  <a:pt x="84666" y="93133"/>
                </a:lnTo>
                <a:lnTo>
                  <a:pt x="93133" y="84667"/>
                </a:lnTo>
                <a:lnTo>
                  <a:pt x="101600" y="84667"/>
                </a:lnTo>
                <a:lnTo>
                  <a:pt x="101600" y="76200"/>
                </a:lnTo>
                <a:lnTo>
                  <a:pt x="110066" y="67733"/>
                </a:lnTo>
                <a:lnTo>
                  <a:pt x="110066" y="67733"/>
                </a:lnTo>
                <a:lnTo>
                  <a:pt x="110066" y="59267"/>
                </a:lnTo>
                <a:lnTo>
                  <a:pt x="118533" y="59267"/>
                </a:lnTo>
                <a:lnTo>
                  <a:pt x="110066" y="59267"/>
                </a:lnTo>
                <a:lnTo>
                  <a:pt x="110066" y="59267"/>
                </a:lnTo>
                <a:lnTo>
                  <a:pt x="110066" y="67733"/>
                </a:lnTo>
                <a:lnTo>
                  <a:pt x="101600" y="67733"/>
                </a:lnTo>
                <a:lnTo>
                  <a:pt x="101600" y="76200"/>
                </a:lnTo>
                <a:lnTo>
                  <a:pt x="93133" y="84667"/>
                </a:lnTo>
                <a:lnTo>
                  <a:pt x="93133" y="101600"/>
                </a:lnTo>
                <a:lnTo>
                  <a:pt x="84666" y="118534"/>
                </a:lnTo>
                <a:lnTo>
                  <a:pt x="84666" y="127000"/>
                </a:lnTo>
                <a:lnTo>
                  <a:pt x="76200" y="152400"/>
                </a:lnTo>
                <a:lnTo>
                  <a:pt x="76200" y="160867"/>
                </a:lnTo>
                <a:lnTo>
                  <a:pt x="76200" y="186266"/>
                </a:lnTo>
                <a:lnTo>
                  <a:pt x="76200" y="203200"/>
                </a:lnTo>
                <a:lnTo>
                  <a:pt x="76200" y="220133"/>
                </a:lnTo>
                <a:lnTo>
                  <a:pt x="76200" y="237067"/>
                </a:lnTo>
                <a:lnTo>
                  <a:pt x="76200" y="245533"/>
                </a:lnTo>
                <a:lnTo>
                  <a:pt x="76200" y="254000"/>
                </a:lnTo>
                <a:lnTo>
                  <a:pt x="84666" y="262466"/>
                </a:lnTo>
                <a:lnTo>
                  <a:pt x="84666" y="270934"/>
                </a:lnTo>
                <a:lnTo>
                  <a:pt x="84666" y="270934"/>
                </a:lnTo>
                <a:lnTo>
                  <a:pt x="93133" y="270934"/>
                </a:lnTo>
                <a:lnTo>
                  <a:pt x="93133" y="262466"/>
                </a:lnTo>
                <a:lnTo>
                  <a:pt x="93133" y="262466"/>
                </a:lnTo>
                <a:lnTo>
                  <a:pt x="101600" y="254000"/>
                </a:lnTo>
                <a:lnTo>
                  <a:pt x="10160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2" name="Freeform 1221"/>
          <p:cNvSpPr/>
          <p:nvPr/>
        </p:nvSpPr>
        <p:spPr>
          <a:xfrm>
            <a:off x="9287933" y="6451600"/>
            <a:ext cx="143935" cy="16934"/>
          </a:xfrm>
          <a:custGeom>
            <a:avLst/>
            <a:gdLst/>
            <a:ahLst/>
            <a:cxnLst/>
            <a:rect l="0" t="0" r="0" b="0"/>
            <a:pathLst>
              <a:path w="143935" h="16934">
                <a:moveTo>
                  <a:pt x="0" y="16933"/>
                </a:moveTo>
                <a:lnTo>
                  <a:pt x="0" y="16933"/>
                </a:lnTo>
                <a:lnTo>
                  <a:pt x="0" y="16933"/>
                </a:lnTo>
                <a:lnTo>
                  <a:pt x="0" y="16933"/>
                </a:lnTo>
                <a:lnTo>
                  <a:pt x="8467" y="8467"/>
                </a:lnTo>
                <a:lnTo>
                  <a:pt x="16934" y="8467"/>
                </a:lnTo>
                <a:lnTo>
                  <a:pt x="25400" y="0"/>
                </a:lnTo>
                <a:lnTo>
                  <a:pt x="33867" y="0"/>
                </a:lnTo>
                <a:lnTo>
                  <a:pt x="42333" y="0"/>
                </a:lnTo>
                <a:lnTo>
                  <a:pt x="59267" y="0"/>
                </a:lnTo>
                <a:lnTo>
                  <a:pt x="67734" y="0"/>
                </a:lnTo>
                <a:lnTo>
                  <a:pt x="84667" y="0"/>
                </a:lnTo>
                <a:lnTo>
                  <a:pt x="93134" y="8467"/>
                </a:lnTo>
                <a:lnTo>
                  <a:pt x="101600" y="8467"/>
                </a:lnTo>
                <a:lnTo>
                  <a:pt x="110067" y="8467"/>
                </a:lnTo>
                <a:lnTo>
                  <a:pt x="118533" y="16933"/>
                </a:lnTo>
                <a:lnTo>
                  <a:pt x="127001" y="16933"/>
                </a:lnTo>
                <a:lnTo>
                  <a:pt x="135467" y="8467"/>
                </a:lnTo>
                <a:lnTo>
                  <a:pt x="135467" y="8467"/>
                </a:lnTo>
                <a:lnTo>
                  <a:pt x="143934" y="8467"/>
                </a:lnTo>
                <a:lnTo>
                  <a:pt x="143934"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3" name="Freeform 1222"/>
          <p:cNvSpPr/>
          <p:nvPr/>
        </p:nvSpPr>
        <p:spPr>
          <a:xfrm>
            <a:off x="9364133" y="6333067"/>
            <a:ext cx="25401" cy="16934"/>
          </a:xfrm>
          <a:custGeom>
            <a:avLst/>
            <a:gdLst/>
            <a:ahLst/>
            <a:cxnLst/>
            <a:rect l="0" t="0" r="0" b="0"/>
            <a:pathLst>
              <a:path w="25401" h="16934">
                <a:moveTo>
                  <a:pt x="8467" y="0"/>
                </a:moveTo>
                <a:lnTo>
                  <a:pt x="8467" y="0"/>
                </a:lnTo>
                <a:lnTo>
                  <a:pt x="8467" y="0"/>
                </a:lnTo>
                <a:lnTo>
                  <a:pt x="8467" y="0"/>
                </a:lnTo>
                <a:lnTo>
                  <a:pt x="0" y="0"/>
                </a:lnTo>
                <a:lnTo>
                  <a:pt x="0" y="0"/>
                </a:lnTo>
                <a:lnTo>
                  <a:pt x="0" y="0"/>
                </a:lnTo>
                <a:lnTo>
                  <a:pt x="8467" y="0"/>
                </a:lnTo>
                <a:lnTo>
                  <a:pt x="8467" y="0"/>
                </a:lnTo>
                <a:lnTo>
                  <a:pt x="16934" y="0"/>
                </a:lnTo>
                <a:lnTo>
                  <a:pt x="16934" y="8466"/>
                </a:lnTo>
                <a:lnTo>
                  <a:pt x="16934" y="8466"/>
                </a:lnTo>
                <a:lnTo>
                  <a:pt x="25400" y="8466"/>
                </a:lnTo>
                <a:lnTo>
                  <a:pt x="25400" y="16933"/>
                </a:lnTo>
                <a:lnTo>
                  <a:pt x="25400" y="16933"/>
                </a:lnTo>
                <a:lnTo>
                  <a:pt x="25400" y="16933"/>
                </a:lnTo>
                <a:lnTo>
                  <a:pt x="25400" y="16933"/>
                </a:lnTo>
                <a:lnTo>
                  <a:pt x="25400"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4" name="Freeform 1223"/>
          <p:cNvSpPr/>
          <p:nvPr/>
        </p:nvSpPr>
        <p:spPr>
          <a:xfrm>
            <a:off x="9347200" y="6570133"/>
            <a:ext cx="33868" cy="25402"/>
          </a:xfrm>
          <a:custGeom>
            <a:avLst/>
            <a:gdLst/>
            <a:ahLst/>
            <a:cxnLst/>
            <a:rect l="0" t="0" r="0" b="0"/>
            <a:pathLst>
              <a:path w="33868" h="25402">
                <a:moveTo>
                  <a:pt x="0" y="8467"/>
                </a:moveTo>
                <a:lnTo>
                  <a:pt x="0" y="16933"/>
                </a:lnTo>
                <a:lnTo>
                  <a:pt x="0" y="16933"/>
                </a:lnTo>
                <a:lnTo>
                  <a:pt x="0" y="25401"/>
                </a:lnTo>
                <a:lnTo>
                  <a:pt x="0" y="25401"/>
                </a:lnTo>
                <a:lnTo>
                  <a:pt x="8467" y="25401"/>
                </a:lnTo>
                <a:lnTo>
                  <a:pt x="8467" y="25401"/>
                </a:lnTo>
                <a:lnTo>
                  <a:pt x="16933" y="25401"/>
                </a:lnTo>
                <a:lnTo>
                  <a:pt x="16933" y="25401"/>
                </a:lnTo>
                <a:lnTo>
                  <a:pt x="25400" y="25401"/>
                </a:lnTo>
                <a:lnTo>
                  <a:pt x="25400" y="25401"/>
                </a:lnTo>
                <a:lnTo>
                  <a:pt x="25400" y="25401"/>
                </a:lnTo>
                <a:lnTo>
                  <a:pt x="33867" y="25401"/>
                </a:lnTo>
                <a:lnTo>
                  <a:pt x="33867" y="16933"/>
                </a:lnTo>
                <a:lnTo>
                  <a:pt x="33867" y="8467"/>
                </a:lnTo>
                <a:lnTo>
                  <a:pt x="33867" y="8467"/>
                </a:lnTo>
                <a:lnTo>
                  <a:pt x="33867" y="0"/>
                </a:lnTo>
                <a:lnTo>
                  <a:pt x="338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5" name="Freeform 1224"/>
          <p:cNvSpPr/>
          <p:nvPr/>
        </p:nvSpPr>
        <p:spPr>
          <a:xfrm>
            <a:off x="9550400" y="6383867"/>
            <a:ext cx="118534" cy="143934"/>
          </a:xfrm>
          <a:custGeom>
            <a:avLst/>
            <a:gdLst/>
            <a:ahLst/>
            <a:cxnLst/>
            <a:rect l="0" t="0" r="0" b="0"/>
            <a:pathLst>
              <a:path w="118534" h="143934">
                <a:moveTo>
                  <a:pt x="0" y="0"/>
                </a:moveTo>
                <a:lnTo>
                  <a:pt x="0" y="8466"/>
                </a:lnTo>
                <a:lnTo>
                  <a:pt x="0" y="8466"/>
                </a:lnTo>
                <a:lnTo>
                  <a:pt x="0" y="16933"/>
                </a:lnTo>
                <a:lnTo>
                  <a:pt x="0" y="16933"/>
                </a:lnTo>
                <a:lnTo>
                  <a:pt x="0" y="25400"/>
                </a:lnTo>
                <a:lnTo>
                  <a:pt x="0" y="25400"/>
                </a:lnTo>
                <a:lnTo>
                  <a:pt x="0" y="25400"/>
                </a:lnTo>
                <a:lnTo>
                  <a:pt x="8466" y="25400"/>
                </a:lnTo>
                <a:lnTo>
                  <a:pt x="8466" y="25400"/>
                </a:lnTo>
                <a:lnTo>
                  <a:pt x="8466" y="25400"/>
                </a:lnTo>
                <a:lnTo>
                  <a:pt x="16934" y="25400"/>
                </a:lnTo>
                <a:lnTo>
                  <a:pt x="16934" y="25400"/>
                </a:lnTo>
                <a:lnTo>
                  <a:pt x="25400" y="25400"/>
                </a:lnTo>
                <a:lnTo>
                  <a:pt x="33867" y="25400"/>
                </a:lnTo>
                <a:lnTo>
                  <a:pt x="33867" y="25400"/>
                </a:lnTo>
                <a:lnTo>
                  <a:pt x="42333" y="25400"/>
                </a:lnTo>
                <a:lnTo>
                  <a:pt x="42333" y="33866"/>
                </a:lnTo>
                <a:lnTo>
                  <a:pt x="50800" y="33866"/>
                </a:lnTo>
                <a:lnTo>
                  <a:pt x="59267" y="33866"/>
                </a:lnTo>
                <a:lnTo>
                  <a:pt x="59267" y="42333"/>
                </a:lnTo>
                <a:lnTo>
                  <a:pt x="67733" y="42333"/>
                </a:lnTo>
                <a:lnTo>
                  <a:pt x="67733" y="50800"/>
                </a:lnTo>
                <a:lnTo>
                  <a:pt x="76200" y="50800"/>
                </a:lnTo>
                <a:lnTo>
                  <a:pt x="76200" y="59266"/>
                </a:lnTo>
                <a:lnTo>
                  <a:pt x="84666" y="67733"/>
                </a:lnTo>
                <a:lnTo>
                  <a:pt x="84666" y="67733"/>
                </a:lnTo>
                <a:lnTo>
                  <a:pt x="76200" y="76200"/>
                </a:lnTo>
                <a:lnTo>
                  <a:pt x="67733" y="76200"/>
                </a:lnTo>
                <a:lnTo>
                  <a:pt x="67733" y="84666"/>
                </a:lnTo>
                <a:lnTo>
                  <a:pt x="59267" y="84666"/>
                </a:lnTo>
                <a:lnTo>
                  <a:pt x="50800" y="84666"/>
                </a:lnTo>
                <a:lnTo>
                  <a:pt x="42333" y="93133"/>
                </a:lnTo>
                <a:lnTo>
                  <a:pt x="33867" y="93133"/>
                </a:lnTo>
                <a:lnTo>
                  <a:pt x="25400" y="93133"/>
                </a:lnTo>
                <a:lnTo>
                  <a:pt x="16934" y="101600"/>
                </a:lnTo>
                <a:lnTo>
                  <a:pt x="16934" y="101600"/>
                </a:lnTo>
                <a:lnTo>
                  <a:pt x="8466" y="101600"/>
                </a:lnTo>
                <a:lnTo>
                  <a:pt x="8466" y="110066"/>
                </a:lnTo>
                <a:lnTo>
                  <a:pt x="0" y="110066"/>
                </a:lnTo>
                <a:lnTo>
                  <a:pt x="0" y="110066"/>
                </a:lnTo>
                <a:lnTo>
                  <a:pt x="0" y="118533"/>
                </a:lnTo>
                <a:lnTo>
                  <a:pt x="8466" y="118533"/>
                </a:lnTo>
                <a:lnTo>
                  <a:pt x="8466" y="126999"/>
                </a:lnTo>
                <a:lnTo>
                  <a:pt x="16934" y="126999"/>
                </a:lnTo>
                <a:lnTo>
                  <a:pt x="16934" y="126999"/>
                </a:lnTo>
                <a:lnTo>
                  <a:pt x="33867" y="135467"/>
                </a:lnTo>
                <a:lnTo>
                  <a:pt x="42333" y="135467"/>
                </a:lnTo>
                <a:lnTo>
                  <a:pt x="50800" y="143933"/>
                </a:lnTo>
                <a:lnTo>
                  <a:pt x="59267" y="143933"/>
                </a:lnTo>
                <a:lnTo>
                  <a:pt x="76200" y="143933"/>
                </a:lnTo>
                <a:lnTo>
                  <a:pt x="84666" y="143933"/>
                </a:lnTo>
                <a:lnTo>
                  <a:pt x="93134" y="135467"/>
                </a:lnTo>
                <a:lnTo>
                  <a:pt x="110067" y="135467"/>
                </a:lnTo>
                <a:lnTo>
                  <a:pt x="110067" y="135467"/>
                </a:lnTo>
                <a:lnTo>
                  <a:pt x="118533" y="126999"/>
                </a:lnTo>
                <a:lnTo>
                  <a:pt x="118533" y="126999"/>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6" name="Freeform 1225"/>
          <p:cNvSpPr/>
          <p:nvPr/>
        </p:nvSpPr>
        <p:spPr>
          <a:xfrm>
            <a:off x="9618133" y="6426200"/>
            <a:ext cx="160868" cy="237067"/>
          </a:xfrm>
          <a:custGeom>
            <a:avLst/>
            <a:gdLst/>
            <a:ahLst/>
            <a:cxnLst/>
            <a:rect l="0" t="0" r="0" b="0"/>
            <a:pathLst>
              <a:path w="160868" h="237067">
                <a:moveTo>
                  <a:pt x="160867" y="0"/>
                </a:moveTo>
                <a:lnTo>
                  <a:pt x="160867" y="8467"/>
                </a:lnTo>
                <a:lnTo>
                  <a:pt x="152401" y="16933"/>
                </a:lnTo>
                <a:lnTo>
                  <a:pt x="152401" y="16933"/>
                </a:lnTo>
                <a:lnTo>
                  <a:pt x="143934" y="25400"/>
                </a:lnTo>
                <a:lnTo>
                  <a:pt x="143934" y="33867"/>
                </a:lnTo>
                <a:lnTo>
                  <a:pt x="135467" y="42333"/>
                </a:lnTo>
                <a:lnTo>
                  <a:pt x="135467" y="59267"/>
                </a:lnTo>
                <a:lnTo>
                  <a:pt x="127000" y="67733"/>
                </a:lnTo>
                <a:lnTo>
                  <a:pt x="110067" y="84666"/>
                </a:lnTo>
                <a:lnTo>
                  <a:pt x="101601" y="93134"/>
                </a:lnTo>
                <a:lnTo>
                  <a:pt x="93133" y="110067"/>
                </a:lnTo>
                <a:lnTo>
                  <a:pt x="84667" y="127000"/>
                </a:lnTo>
                <a:lnTo>
                  <a:pt x="76200" y="143933"/>
                </a:lnTo>
                <a:lnTo>
                  <a:pt x="59267" y="160866"/>
                </a:lnTo>
                <a:lnTo>
                  <a:pt x="50800" y="169334"/>
                </a:lnTo>
                <a:lnTo>
                  <a:pt x="33867" y="186267"/>
                </a:lnTo>
                <a:lnTo>
                  <a:pt x="25401" y="203200"/>
                </a:lnTo>
                <a:lnTo>
                  <a:pt x="16933" y="211667"/>
                </a:lnTo>
                <a:lnTo>
                  <a:pt x="8467" y="220133"/>
                </a:lnTo>
                <a:lnTo>
                  <a:pt x="0" y="228600"/>
                </a:lnTo>
                <a:lnTo>
                  <a:pt x="0" y="237066"/>
                </a:lnTo>
                <a:lnTo>
                  <a:pt x="0" y="237066"/>
                </a:lnTo>
                <a:lnTo>
                  <a:pt x="0" y="237066"/>
                </a:lnTo>
                <a:lnTo>
                  <a:pt x="0" y="237066"/>
                </a:lnTo>
                <a:lnTo>
                  <a:pt x="0" y="237066"/>
                </a:lnTo>
                <a:lnTo>
                  <a:pt x="8467" y="237066"/>
                </a:lnTo>
                <a:lnTo>
                  <a:pt x="8467" y="2370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7" name="Freeform 1226"/>
          <p:cNvSpPr/>
          <p:nvPr/>
        </p:nvSpPr>
        <p:spPr>
          <a:xfrm>
            <a:off x="9719734" y="6570133"/>
            <a:ext cx="160867" cy="220135"/>
          </a:xfrm>
          <a:custGeom>
            <a:avLst/>
            <a:gdLst/>
            <a:ahLst/>
            <a:cxnLst/>
            <a:rect l="0" t="0" r="0" b="0"/>
            <a:pathLst>
              <a:path w="160867" h="220135">
                <a:moveTo>
                  <a:pt x="0" y="25401"/>
                </a:moveTo>
                <a:lnTo>
                  <a:pt x="0" y="25401"/>
                </a:lnTo>
                <a:lnTo>
                  <a:pt x="0" y="25401"/>
                </a:lnTo>
                <a:lnTo>
                  <a:pt x="8466" y="25401"/>
                </a:lnTo>
                <a:lnTo>
                  <a:pt x="16933" y="16933"/>
                </a:lnTo>
                <a:lnTo>
                  <a:pt x="25399" y="16933"/>
                </a:lnTo>
                <a:lnTo>
                  <a:pt x="33866" y="8467"/>
                </a:lnTo>
                <a:lnTo>
                  <a:pt x="33866" y="8467"/>
                </a:lnTo>
                <a:lnTo>
                  <a:pt x="50800" y="0"/>
                </a:lnTo>
                <a:lnTo>
                  <a:pt x="59266" y="0"/>
                </a:lnTo>
                <a:lnTo>
                  <a:pt x="67732" y="0"/>
                </a:lnTo>
                <a:lnTo>
                  <a:pt x="76200" y="0"/>
                </a:lnTo>
                <a:lnTo>
                  <a:pt x="84666" y="0"/>
                </a:lnTo>
                <a:lnTo>
                  <a:pt x="93132" y="8467"/>
                </a:lnTo>
                <a:lnTo>
                  <a:pt x="101599" y="16933"/>
                </a:lnTo>
                <a:lnTo>
                  <a:pt x="101599" y="25401"/>
                </a:lnTo>
                <a:lnTo>
                  <a:pt x="110066" y="25401"/>
                </a:lnTo>
                <a:lnTo>
                  <a:pt x="118533" y="33867"/>
                </a:lnTo>
                <a:lnTo>
                  <a:pt x="118533" y="42334"/>
                </a:lnTo>
                <a:lnTo>
                  <a:pt x="118533" y="50800"/>
                </a:lnTo>
                <a:lnTo>
                  <a:pt x="118533" y="59267"/>
                </a:lnTo>
                <a:lnTo>
                  <a:pt x="110066" y="67734"/>
                </a:lnTo>
                <a:lnTo>
                  <a:pt x="110066" y="67734"/>
                </a:lnTo>
                <a:lnTo>
                  <a:pt x="101599" y="76200"/>
                </a:lnTo>
                <a:lnTo>
                  <a:pt x="93132" y="84667"/>
                </a:lnTo>
                <a:lnTo>
                  <a:pt x="84666" y="84667"/>
                </a:lnTo>
                <a:lnTo>
                  <a:pt x="84666" y="84667"/>
                </a:lnTo>
                <a:lnTo>
                  <a:pt x="76200" y="93133"/>
                </a:lnTo>
                <a:lnTo>
                  <a:pt x="67732" y="93133"/>
                </a:lnTo>
                <a:lnTo>
                  <a:pt x="67732" y="93133"/>
                </a:lnTo>
                <a:lnTo>
                  <a:pt x="59266" y="93133"/>
                </a:lnTo>
                <a:lnTo>
                  <a:pt x="59266" y="93133"/>
                </a:lnTo>
                <a:lnTo>
                  <a:pt x="59266" y="101601"/>
                </a:lnTo>
                <a:lnTo>
                  <a:pt x="59266" y="101601"/>
                </a:lnTo>
                <a:lnTo>
                  <a:pt x="59266" y="101601"/>
                </a:lnTo>
                <a:lnTo>
                  <a:pt x="59266" y="101601"/>
                </a:lnTo>
                <a:lnTo>
                  <a:pt x="59266" y="101601"/>
                </a:lnTo>
                <a:lnTo>
                  <a:pt x="67732" y="101601"/>
                </a:lnTo>
                <a:lnTo>
                  <a:pt x="67732" y="101601"/>
                </a:lnTo>
                <a:lnTo>
                  <a:pt x="76200" y="110067"/>
                </a:lnTo>
                <a:lnTo>
                  <a:pt x="84666" y="110067"/>
                </a:lnTo>
                <a:lnTo>
                  <a:pt x="101599" y="110067"/>
                </a:lnTo>
                <a:lnTo>
                  <a:pt x="110066" y="118534"/>
                </a:lnTo>
                <a:lnTo>
                  <a:pt x="118533" y="127000"/>
                </a:lnTo>
                <a:lnTo>
                  <a:pt x="127000" y="127000"/>
                </a:lnTo>
                <a:lnTo>
                  <a:pt x="135466" y="127000"/>
                </a:lnTo>
                <a:lnTo>
                  <a:pt x="143932" y="135467"/>
                </a:lnTo>
                <a:lnTo>
                  <a:pt x="143932" y="143934"/>
                </a:lnTo>
                <a:lnTo>
                  <a:pt x="152400" y="143934"/>
                </a:lnTo>
                <a:lnTo>
                  <a:pt x="152400" y="152400"/>
                </a:lnTo>
                <a:lnTo>
                  <a:pt x="160866" y="160867"/>
                </a:lnTo>
                <a:lnTo>
                  <a:pt x="152400" y="160867"/>
                </a:lnTo>
                <a:lnTo>
                  <a:pt x="152400" y="169333"/>
                </a:lnTo>
                <a:lnTo>
                  <a:pt x="152400" y="169333"/>
                </a:lnTo>
                <a:lnTo>
                  <a:pt x="143932" y="177801"/>
                </a:lnTo>
                <a:lnTo>
                  <a:pt x="143932" y="177801"/>
                </a:lnTo>
                <a:lnTo>
                  <a:pt x="135466" y="186267"/>
                </a:lnTo>
                <a:lnTo>
                  <a:pt x="127000" y="186267"/>
                </a:lnTo>
                <a:lnTo>
                  <a:pt x="118533" y="194734"/>
                </a:lnTo>
                <a:lnTo>
                  <a:pt x="110066" y="194734"/>
                </a:lnTo>
                <a:lnTo>
                  <a:pt x="101599" y="203200"/>
                </a:lnTo>
                <a:lnTo>
                  <a:pt x="93132" y="203200"/>
                </a:lnTo>
                <a:lnTo>
                  <a:pt x="84666" y="211667"/>
                </a:lnTo>
                <a:lnTo>
                  <a:pt x="67732" y="211667"/>
                </a:lnTo>
                <a:lnTo>
                  <a:pt x="59266" y="220134"/>
                </a:lnTo>
                <a:lnTo>
                  <a:pt x="50800" y="220134"/>
                </a:lnTo>
                <a:lnTo>
                  <a:pt x="42333" y="220134"/>
                </a:lnTo>
                <a:lnTo>
                  <a:pt x="33866" y="220134"/>
                </a:lnTo>
                <a:lnTo>
                  <a:pt x="33866" y="220134"/>
                </a:lnTo>
                <a:lnTo>
                  <a:pt x="25399" y="211667"/>
                </a:lnTo>
                <a:lnTo>
                  <a:pt x="16933" y="203200"/>
                </a:lnTo>
                <a:lnTo>
                  <a:pt x="16933" y="203200"/>
                </a:lnTo>
                <a:lnTo>
                  <a:pt x="16933" y="203200"/>
                </a:lnTo>
                <a:lnTo>
                  <a:pt x="16933"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8" name="Freeform 1227"/>
          <p:cNvSpPr/>
          <p:nvPr/>
        </p:nvSpPr>
        <p:spPr>
          <a:xfrm>
            <a:off x="9999134" y="6612467"/>
            <a:ext cx="67734" cy="16934"/>
          </a:xfrm>
          <a:custGeom>
            <a:avLst/>
            <a:gdLst/>
            <a:ahLst/>
            <a:cxnLst/>
            <a:rect l="0" t="0" r="0" b="0"/>
            <a:pathLst>
              <a:path w="67734" h="16934">
                <a:moveTo>
                  <a:pt x="0" y="16933"/>
                </a:moveTo>
                <a:lnTo>
                  <a:pt x="0" y="16933"/>
                </a:lnTo>
                <a:lnTo>
                  <a:pt x="0" y="8466"/>
                </a:lnTo>
                <a:lnTo>
                  <a:pt x="0" y="8466"/>
                </a:lnTo>
                <a:lnTo>
                  <a:pt x="0" y="8466"/>
                </a:lnTo>
                <a:lnTo>
                  <a:pt x="0" y="8466"/>
                </a:lnTo>
                <a:lnTo>
                  <a:pt x="8466" y="0"/>
                </a:lnTo>
                <a:lnTo>
                  <a:pt x="16932" y="0"/>
                </a:lnTo>
                <a:lnTo>
                  <a:pt x="25400" y="0"/>
                </a:lnTo>
                <a:lnTo>
                  <a:pt x="33866" y="0"/>
                </a:lnTo>
                <a:lnTo>
                  <a:pt x="42332" y="8466"/>
                </a:lnTo>
                <a:lnTo>
                  <a:pt x="50799" y="8466"/>
                </a:lnTo>
                <a:lnTo>
                  <a:pt x="59266" y="8466"/>
                </a:lnTo>
                <a:lnTo>
                  <a:pt x="59266" y="8466"/>
                </a:lnTo>
                <a:lnTo>
                  <a:pt x="67733" y="8466"/>
                </a:lnTo>
                <a:lnTo>
                  <a:pt x="67733"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 name="Freeform 1228"/>
          <p:cNvSpPr/>
          <p:nvPr/>
        </p:nvSpPr>
        <p:spPr>
          <a:xfrm>
            <a:off x="9999134" y="6697133"/>
            <a:ext cx="93133" cy="16935"/>
          </a:xfrm>
          <a:custGeom>
            <a:avLst/>
            <a:gdLst/>
            <a:ahLst/>
            <a:cxnLst/>
            <a:rect l="0" t="0" r="0" b="0"/>
            <a:pathLst>
              <a:path w="93133" h="16935">
                <a:moveTo>
                  <a:pt x="0" y="0"/>
                </a:moveTo>
                <a:lnTo>
                  <a:pt x="0" y="0"/>
                </a:lnTo>
                <a:lnTo>
                  <a:pt x="0" y="8467"/>
                </a:lnTo>
                <a:lnTo>
                  <a:pt x="0" y="8467"/>
                </a:lnTo>
                <a:lnTo>
                  <a:pt x="8466" y="16934"/>
                </a:lnTo>
                <a:lnTo>
                  <a:pt x="8466" y="16934"/>
                </a:lnTo>
                <a:lnTo>
                  <a:pt x="16932" y="16934"/>
                </a:lnTo>
                <a:lnTo>
                  <a:pt x="25400" y="16934"/>
                </a:lnTo>
                <a:lnTo>
                  <a:pt x="42332" y="16934"/>
                </a:lnTo>
                <a:lnTo>
                  <a:pt x="50799" y="16934"/>
                </a:lnTo>
                <a:lnTo>
                  <a:pt x="59266" y="16934"/>
                </a:lnTo>
                <a:lnTo>
                  <a:pt x="76200" y="16934"/>
                </a:lnTo>
                <a:lnTo>
                  <a:pt x="84666" y="16934"/>
                </a:lnTo>
                <a:lnTo>
                  <a:pt x="84666" y="16934"/>
                </a:lnTo>
                <a:lnTo>
                  <a:pt x="93132" y="16934"/>
                </a:lnTo>
                <a:lnTo>
                  <a:pt x="93132" y="169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 name="Freeform 1229"/>
          <p:cNvSpPr/>
          <p:nvPr/>
        </p:nvSpPr>
        <p:spPr>
          <a:xfrm>
            <a:off x="10270066" y="6451600"/>
            <a:ext cx="25402" cy="194734"/>
          </a:xfrm>
          <a:custGeom>
            <a:avLst/>
            <a:gdLst/>
            <a:ahLst/>
            <a:cxnLst/>
            <a:rect l="0" t="0" r="0" b="0"/>
            <a:pathLst>
              <a:path w="25402" h="194734">
                <a:moveTo>
                  <a:pt x="25401" y="0"/>
                </a:moveTo>
                <a:lnTo>
                  <a:pt x="25401" y="0"/>
                </a:lnTo>
                <a:lnTo>
                  <a:pt x="16934" y="8467"/>
                </a:lnTo>
                <a:lnTo>
                  <a:pt x="16934" y="8467"/>
                </a:lnTo>
                <a:lnTo>
                  <a:pt x="16934" y="16933"/>
                </a:lnTo>
                <a:lnTo>
                  <a:pt x="16934" y="16933"/>
                </a:lnTo>
                <a:lnTo>
                  <a:pt x="16934" y="25400"/>
                </a:lnTo>
                <a:lnTo>
                  <a:pt x="16934" y="42333"/>
                </a:lnTo>
                <a:lnTo>
                  <a:pt x="16934" y="50800"/>
                </a:lnTo>
                <a:lnTo>
                  <a:pt x="16934" y="67734"/>
                </a:lnTo>
                <a:lnTo>
                  <a:pt x="16934" y="84667"/>
                </a:lnTo>
                <a:lnTo>
                  <a:pt x="8467" y="93133"/>
                </a:lnTo>
                <a:lnTo>
                  <a:pt x="8467" y="110067"/>
                </a:lnTo>
                <a:lnTo>
                  <a:pt x="0" y="127000"/>
                </a:lnTo>
                <a:lnTo>
                  <a:pt x="0" y="143934"/>
                </a:lnTo>
                <a:lnTo>
                  <a:pt x="0" y="160867"/>
                </a:lnTo>
                <a:lnTo>
                  <a:pt x="0" y="177800"/>
                </a:lnTo>
                <a:lnTo>
                  <a:pt x="0" y="186267"/>
                </a:lnTo>
                <a:lnTo>
                  <a:pt x="0" y="186267"/>
                </a:lnTo>
                <a:lnTo>
                  <a:pt x="0" y="194733"/>
                </a:lnTo>
                <a:lnTo>
                  <a:pt x="0" y="194733"/>
                </a:lnTo>
                <a:lnTo>
                  <a:pt x="0" y="194733"/>
                </a:lnTo>
                <a:lnTo>
                  <a:pt x="0" y="194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 name="Freeform 1230"/>
          <p:cNvSpPr/>
          <p:nvPr/>
        </p:nvSpPr>
        <p:spPr>
          <a:xfrm>
            <a:off x="10261600" y="6587066"/>
            <a:ext cx="135467" cy="152401"/>
          </a:xfrm>
          <a:custGeom>
            <a:avLst/>
            <a:gdLst/>
            <a:ahLst/>
            <a:cxnLst/>
            <a:rect l="0" t="0" r="0" b="0"/>
            <a:pathLst>
              <a:path w="135467" h="152401">
                <a:moveTo>
                  <a:pt x="135466" y="0"/>
                </a:moveTo>
                <a:lnTo>
                  <a:pt x="135466" y="0"/>
                </a:lnTo>
                <a:lnTo>
                  <a:pt x="135466" y="8468"/>
                </a:lnTo>
                <a:lnTo>
                  <a:pt x="127000" y="8468"/>
                </a:lnTo>
                <a:lnTo>
                  <a:pt x="127000" y="16934"/>
                </a:lnTo>
                <a:lnTo>
                  <a:pt x="127000" y="16934"/>
                </a:lnTo>
                <a:lnTo>
                  <a:pt x="127000" y="16934"/>
                </a:lnTo>
                <a:lnTo>
                  <a:pt x="118534" y="25401"/>
                </a:lnTo>
                <a:lnTo>
                  <a:pt x="118534" y="25401"/>
                </a:lnTo>
                <a:lnTo>
                  <a:pt x="110067" y="33867"/>
                </a:lnTo>
                <a:lnTo>
                  <a:pt x="110067" y="42334"/>
                </a:lnTo>
                <a:lnTo>
                  <a:pt x="101600" y="50801"/>
                </a:lnTo>
                <a:lnTo>
                  <a:pt x="84666" y="59267"/>
                </a:lnTo>
                <a:lnTo>
                  <a:pt x="76200" y="67734"/>
                </a:lnTo>
                <a:lnTo>
                  <a:pt x="59266" y="76200"/>
                </a:lnTo>
                <a:lnTo>
                  <a:pt x="50800" y="84668"/>
                </a:lnTo>
                <a:lnTo>
                  <a:pt x="42334" y="101601"/>
                </a:lnTo>
                <a:lnTo>
                  <a:pt x="33867" y="110067"/>
                </a:lnTo>
                <a:lnTo>
                  <a:pt x="25400" y="118534"/>
                </a:lnTo>
                <a:lnTo>
                  <a:pt x="16933" y="127001"/>
                </a:lnTo>
                <a:lnTo>
                  <a:pt x="8466" y="143934"/>
                </a:lnTo>
                <a:lnTo>
                  <a:pt x="0" y="143934"/>
                </a:lnTo>
                <a:lnTo>
                  <a:pt x="0" y="152400"/>
                </a:lnTo>
                <a:lnTo>
                  <a:pt x="0" y="152400"/>
                </a:lnTo>
                <a:lnTo>
                  <a:pt x="0" y="152400"/>
                </a:lnTo>
                <a:lnTo>
                  <a:pt x="8466" y="152400"/>
                </a:lnTo>
                <a:lnTo>
                  <a:pt x="8466"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 name="Freeform 1231"/>
          <p:cNvSpPr/>
          <p:nvPr/>
        </p:nvSpPr>
        <p:spPr>
          <a:xfrm>
            <a:off x="10346266" y="6680200"/>
            <a:ext cx="135469" cy="228601"/>
          </a:xfrm>
          <a:custGeom>
            <a:avLst/>
            <a:gdLst/>
            <a:ahLst/>
            <a:cxnLst/>
            <a:rect l="0" t="0" r="0" b="0"/>
            <a:pathLst>
              <a:path w="135469" h="228601">
                <a:moveTo>
                  <a:pt x="25401" y="16933"/>
                </a:moveTo>
                <a:lnTo>
                  <a:pt x="33868" y="16933"/>
                </a:lnTo>
                <a:lnTo>
                  <a:pt x="33868" y="16933"/>
                </a:lnTo>
                <a:lnTo>
                  <a:pt x="33868" y="8467"/>
                </a:lnTo>
                <a:lnTo>
                  <a:pt x="42334" y="8467"/>
                </a:lnTo>
                <a:lnTo>
                  <a:pt x="50800" y="0"/>
                </a:lnTo>
                <a:lnTo>
                  <a:pt x="50800" y="0"/>
                </a:lnTo>
                <a:lnTo>
                  <a:pt x="59268" y="0"/>
                </a:lnTo>
                <a:lnTo>
                  <a:pt x="76200" y="0"/>
                </a:lnTo>
                <a:lnTo>
                  <a:pt x="84667" y="0"/>
                </a:lnTo>
                <a:lnTo>
                  <a:pt x="93134" y="8467"/>
                </a:lnTo>
                <a:lnTo>
                  <a:pt x="101601" y="16933"/>
                </a:lnTo>
                <a:lnTo>
                  <a:pt x="110068" y="16933"/>
                </a:lnTo>
                <a:lnTo>
                  <a:pt x="118534" y="33867"/>
                </a:lnTo>
                <a:lnTo>
                  <a:pt x="118534" y="33867"/>
                </a:lnTo>
                <a:lnTo>
                  <a:pt x="118534" y="50800"/>
                </a:lnTo>
                <a:lnTo>
                  <a:pt x="127000" y="59266"/>
                </a:lnTo>
                <a:lnTo>
                  <a:pt x="127000" y="67734"/>
                </a:lnTo>
                <a:lnTo>
                  <a:pt x="127000" y="76200"/>
                </a:lnTo>
                <a:lnTo>
                  <a:pt x="118534" y="76200"/>
                </a:lnTo>
                <a:lnTo>
                  <a:pt x="118534" y="84667"/>
                </a:lnTo>
                <a:lnTo>
                  <a:pt x="118534" y="84667"/>
                </a:lnTo>
                <a:lnTo>
                  <a:pt x="110068" y="93133"/>
                </a:lnTo>
                <a:lnTo>
                  <a:pt x="110068" y="93133"/>
                </a:lnTo>
                <a:lnTo>
                  <a:pt x="101601" y="93133"/>
                </a:lnTo>
                <a:lnTo>
                  <a:pt x="93134" y="93133"/>
                </a:lnTo>
                <a:lnTo>
                  <a:pt x="84667" y="93133"/>
                </a:lnTo>
                <a:lnTo>
                  <a:pt x="84667" y="93133"/>
                </a:lnTo>
                <a:lnTo>
                  <a:pt x="76200" y="93133"/>
                </a:lnTo>
                <a:lnTo>
                  <a:pt x="76200" y="93133"/>
                </a:lnTo>
                <a:lnTo>
                  <a:pt x="76200" y="93133"/>
                </a:lnTo>
                <a:lnTo>
                  <a:pt x="76200" y="93133"/>
                </a:lnTo>
                <a:lnTo>
                  <a:pt x="76200" y="93133"/>
                </a:lnTo>
                <a:lnTo>
                  <a:pt x="76200" y="93133"/>
                </a:lnTo>
                <a:lnTo>
                  <a:pt x="76200" y="101600"/>
                </a:lnTo>
                <a:lnTo>
                  <a:pt x="84667" y="101600"/>
                </a:lnTo>
                <a:lnTo>
                  <a:pt x="84667" y="110067"/>
                </a:lnTo>
                <a:lnTo>
                  <a:pt x="93134" y="118533"/>
                </a:lnTo>
                <a:lnTo>
                  <a:pt x="101601" y="127000"/>
                </a:lnTo>
                <a:lnTo>
                  <a:pt x="110068" y="127000"/>
                </a:lnTo>
                <a:lnTo>
                  <a:pt x="118534" y="143934"/>
                </a:lnTo>
                <a:lnTo>
                  <a:pt x="118534" y="143934"/>
                </a:lnTo>
                <a:lnTo>
                  <a:pt x="127000" y="152400"/>
                </a:lnTo>
                <a:lnTo>
                  <a:pt x="127000" y="169333"/>
                </a:lnTo>
                <a:lnTo>
                  <a:pt x="135468" y="177800"/>
                </a:lnTo>
                <a:lnTo>
                  <a:pt x="135468" y="194733"/>
                </a:lnTo>
                <a:lnTo>
                  <a:pt x="135468" y="203200"/>
                </a:lnTo>
                <a:lnTo>
                  <a:pt x="135468" y="211666"/>
                </a:lnTo>
                <a:lnTo>
                  <a:pt x="127000" y="220134"/>
                </a:lnTo>
                <a:lnTo>
                  <a:pt x="118534" y="220134"/>
                </a:lnTo>
                <a:lnTo>
                  <a:pt x="118534" y="228600"/>
                </a:lnTo>
                <a:lnTo>
                  <a:pt x="110068" y="228600"/>
                </a:lnTo>
                <a:lnTo>
                  <a:pt x="93134" y="228600"/>
                </a:lnTo>
                <a:lnTo>
                  <a:pt x="84667" y="220134"/>
                </a:lnTo>
                <a:lnTo>
                  <a:pt x="67734" y="220134"/>
                </a:lnTo>
                <a:lnTo>
                  <a:pt x="59268" y="220134"/>
                </a:lnTo>
                <a:lnTo>
                  <a:pt x="42334" y="211666"/>
                </a:lnTo>
                <a:lnTo>
                  <a:pt x="33868" y="194733"/>
                </a:lnTo>
                <a:lnTo>
                  <a:pt x="16934" y="186267"/>
                </a:lnTo>
                <a:lnTo>
                  <a:pt x="16934" y="186267"/>
                </a:lnTo>
                <a:lnTo>
                  <a:pt x="0" y="160867"/>
                </a:lnTo>
                <a:lnTo>
                  <a:pt x="0" y="160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 name="Freeform 1232"/>
          <p:cNvSpPr/>
          <p:nvPr/>
        </p:nvSpPr>
        <p:spPr>
          <a:xfrm>
            <a:off x="9364133" y="3674533"/>
            <a:ext cx="220135" cy="364068"/>
          </a:xfrm>
          <a:custGeom>
            <a:avLst/>
            <a:gdLst/>
            <a:ahLst/>
            <a:cxnLst/>
            <a:rect l="0" t="0" r="0" b="0"/>
            <a:pathLst>
              <a:path w="220135" h="364068">
                <a:moveTo>
                  <a:pt x="186267" y="93134"/>
                </a:moveTo>
                <a:lnTo>
                  <a:pt x="186267" y="93134"/>
                </a:lnTo>
                <a:lnTo>
                  <a:pt x="186267" y="93134"/>
                </a:lnTo>
                <a:lnTo>
                  <a:pt x="186267" y="93134"/>
                </a:lnTo>
                <a:lnTo>
                  <a:pt x="186267" y="93134"/>
                </a:lnTo>
                <a:lnTo>
                  <a:pt x="186267" y="84667"/>
                </a:lnTo>
                <a:lnTo>
                  <a:pt x="186267" y="84667"/>
                </a:lnTo>
                <a:lnTo>
                  <a:pt x="186267" y="76200"/>
                </a:lnTo>
                <a:lnTo>
                  <a:pt x="194733" y="76200"/>
                </a:lnTo>
                <a:lnTo>
                  <a:pt x="194733" y="67734"/>
                </a:lnTo>
                <a:lnTo>
                  <a:pt x="194733" y="59267"/>
                </a:lnTo>
                <a:lnTo>
                  <a:pt x="194733" y="50800"/>
                </a:lnTo>
                <a:lnTo>
                  <a:pt x="194733" y="42334"/>
                </a:lnTo>
                <a:lnTo>
                  <a:pt x="186267" y="42334"/>
                </a:lnTo>
                <a:lnTo>
                  <a:pt x="177800" y="25400"/>
                </a:lnTo>
                <a:lnTo>
                  <a:pt x="169334" y="25400"/>
                </a:lnTo>
                <a:lnTo>
                  <a:pt x="160867" y="16934"/>
                </a:lnTo>
                <a:lnTo>
                  <a:pt x="152400" y="8467"/>
                </a:lnTo>
                <a:lnTo>
                  <a:pt x="143934" y="8467"/>
                </a:lnTo>
                <a:lnTo>
                  <a:pt x="127001" y="0"/>
                </a:lnTo>
                <a:lnTo>
                  <a:pt x="118533" y="0"/>
                </a:lnTo>
                <a:lnTo>
                  <a:pt x="101600" y="0"/>
                </a:lnTo>
                <a:lnTo>
                  <a:pt x="84667" y="0"/>
                </a:lnTo>
                <a:lnTo>
                  <a:pt x="76200" y="8467"/>
                </a:lnTo>
                <a:lnTo>
                  <a:pt x="59267" y="8467"/>
                </a:lnTo>
                <a:lnTo>
                  <a:pt x="50801" y="16934"/>
                </a:lnTo>
                <a:lnTo>
                  <a:pt x="33867" y="25400"/>
                </a:lnTo>
                <a:lnTo>
                  <a:pt x="25400" y="33867"/>
                </a:lnTo>
                <a:lnTo>
                  <a:pt x="16934" y="42334"/>
                </a:lnTo>
                <a:lnTo>
                  <a:pt x="8467" y="50800"/>
                </a:lnTo>
                <a:lnTo>
                  <a:pt x="8467" y="59267"/>
                </a:lnTo>
                <a:lnTo>
                  <a:pt x="0" y="67734"/>
                </a:lnTo>
                <a:lnTo>
                  <a:pt x="8467" y="76200"/>
                </a:lnTo>
                <a:lnTo>
                  <a:pt x="8467" y="84667"/>
                </a:lnTo>
                <a:lnTo>
                  <a:pt x="16934" y="101600"/>
                </a:lnTo>
                <a:lnTo>
                  <a:pt x="25400" y="110067"/>
                </a:lnTo>
                <a:lnTo>
                  <a:pt x="42333" y="118534"/>
                </a:lnTo>
                <a:lnTo>
                  <a:pt x="59267" y="127000"/>
                </a:lnTo>
                <a:lnTo>
                  <a:pt x="76200" y="143934"/>
                </a:lnTo>
                <a:lnTo>
                  <a:pt x="101600" y="152400"/>
                </a:lnTo>
                <a:lnTo>
                  <a:pt x="118533" y="169334"/>
                </a:lnTo>
                <a:lnTo>
                  <a:pt x="135467" y="177800"/>
                </a:lnTo>
                <a:lnTo>
                  <a:pt x="160867" y="194734"/>
                </a:lnTo>
                <a:lnTo>
                  <a:pt x="177800" y="211667"/>
                </a:lnTo>
                <a:lnTo>
                  <a:pt x="186267" y="220134"/>
                </a:lnTo>
                <a:lnTo>
                  <a:pt x="194733" y="237067"/>
                </a:lnTo>
                <a:lnTo>
                  <a:pt x="211667" y="254000"/>
                </a:lnTo>
                <a:lnTo>
                  <a:pt x="220134" y="270934"/>
                </a:lnTo>
                <a:lnTo>
                  <a:pt x="220134" y="279400"/>
                </a:lnTo>
                <a:lnTo>
                  <a:pt x="220134" y="296334"/>
                </a:lnTo>
                <a:lnTo>
                  <a:pt x="220134" y="304800"/>
                </a:lnTo>
                <a:lnTo>
                  <a:pt x="211667" y="321734"/>
                </a:lnTo>
                <a:lnTo>
                  <a:pt x="203201" y="330200"/>
                </a:lnTo>
                <a:lnTo>
                  <a:pt x="194733" y="338667"/>
                </a:lnTo>
                <a:lnTo>
                  <a:pt x="177800" y="347134"/>
                </a:lnTo>
                <a:lnTo>
                  <a:pt x="160867" y="355600"/>
                </a:lnTo>
                <a:lnTo>
                  <a:pt x="135467" y="355600"/>
                </a:lnTo>
                <a:lnTo>
                  <a:pt x="118533" y="364067"/>
                </a:lnTo>
                <a:lnTo>
                  <a:pt x="101600" y="364067"/>
                </a:lnTo>
                <a:lnTo>
                  <a:pt x="76200" y="364067"/>
                </a:lnTo>
                <a:lnTo>
                  <a:pt x="59267" y="364067"/>
                </a:lnTo>
                <a:lnTo>
                  <a:pt x="42333" y="355600"/>
                </a:lnTo>
                <a:lnTo>
                  <a:pt x="33867" y="347134"/>
                </a:lnTo>
                <a:lnTo>
                  <a:pt x="25400" y="347134"/>
                </a:lnTo>
                <a:lnTo>
                  <a:pt x="16934" y="338667"/>
                </a:lnTo>
                <a:lnTo>
                  <a:pt x="8467" y="330200"/>
                </a:lnTo>
                <a:lnTo>
                  <a:pt x="8467" y="321734"/>
                </a:lnTo>
                <a:lnTo>
                  <a:pt x="16934" y="304800"/>
                </a:lnTo>
                <a:lnTo>
                  <a:pt x="16934" y="304800"/>
                </a:lnTo>
                <a:lnTo>
                  <a:pt x="16934" y="296334"/>
                </a:lnTo>
                <a:lnTo>
                  <a:pt x="16934" y="296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 name="Freeform 1233"/>
          <p:cNvSpPr/>
          <p:nvPr/>
        </p:nvSpPr>
        <p:spPr>
          <a:xfrm>
            <a:off x="9702800" y="3860800"/>
            <a:ext cx="135468" cy="16934"/>
          </a:xfrm>
          <a:custGeom>
            <a:avLst/>
            <a:gdLst/>
            <a:ahLst/>
            <a:cxnLst/>
            <a:rect l="0" t="0" r="0" b="0"/>
            <a:pathLst>
              <a:path w="135468" h="16934">
                <a:moveTo>
                  <a:pt x="0" y="0"/>
                </a:moveTo>
                <a:lnTo>
                  <a:pt x="0" y="0"/>
                </a:lnTo>
                <a:lnTo>
                  <a:pt x="0" y="0"/>
                </a:lnTo>
                <a:lnTo>
                  <a:pt x="0" y="0"/>
                </a:lnTo>
                <a:lnTo>
                  <a:pt x="0" y="0"/>
                </a:lnTo>
                <a:lnTo>
                  <a:pt x="8466" y="0"/>
                </a:lnTo>
                <a:lnTo>
                  <a:pt x="16934" y="0"/>
                </a:lnTo>
                <a:lnTo>
                  <a:pt x="25400" y="0"/>
                </a:lnTo>
                <a:lnTo>
                  <a:pt x="33867" y="0"/>
                </a:lnTo>
                <a:lnTo>
                  <a:pt x="50800" y="8467"/>
                </a:lnTo>
                <a:lnTo>
                  <a:pt x="67734" y="8467"/>
                </a:lnTo>
                <a:lnTo>
                  <a:pt x="76200" y="8467"/>
                </a:lnTo>
                <a:lnTo>
                  <a:pt x="93134" y="16933"/>
                </a:lnTo>
                <a:lnTo>
                  <a:pt x="101600" y="16933"/>
                </a:lnTo>
                <a:lnTo>
                  <a:pt x="118533" y="16933"/>
                </a:lnTo>
                <a:lnTo>
                  <a:pt x="127000" y="16933"/>
                </a:lnTo>
                <a:lnTo>
                  <a:pt x="127000" y="16933"/>
                </a:lnTo>
                <a:lnTo>
                  <a:pt x="135467" y="16933"/>
                </a:lnTo>
                <a:lnTo>
                  <a:pt x="135467"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 name="Freeform 1234"/>
          <p:cNvSpPr/>
          <p:nvPr/>
        </p:nvSpPr>
        <p:spPr>
          <a:xfrm>
            <a:off x="9668933" y="3953933"/>
            <a:ext cx="169335" cy="8468"/>
          </a:xfrm>
          <a:custGeom>
            <a:avLst/>
            <a:gdLst/>
            <a:ahLst/>
            <a:cxnLst/>
            <a:rect l="0" t="0" r="0" b="0"/>
            <a:pathLst>
              <a:path w="169335" h="8468">
                <a:moveTo>
                  <a:pt x="0" y="8467"/>
                </a:moveTo>
                <a:lnTo>
                  <a:pt x="0" y="8467"/>
                </a:lnTo>
                <a:lnTo>
                  <a:pt x="0" y="8467"/>
                </a:lnTo>
                <a:lnTo>
                  <a:pt x="8467" y="8467"/>
                </a:lnTo>
                <a:lnTo>
                  <a:pt x="16934" y="8467"/>
                </a:lnTo>
                <a:lnTo>
                  <a:pt x="33867" y="0"/>
                </a:lnTo>
                <a:lnTo>
                  <a:pt x="50801" y="0"/>
                </a:lnTo>
                <a:lnTo>
                  <a:pt x="67734" y="0"/>
                </a:lnTo>
                <a:lnTo>
                  <a:pt x="93134" y="0"/>
                </a:lnTo>
                <a:lnTo>
                  <a:pt x="110067" y="0"/>
                </a:lnTo>
                <a:lnTo>
                  <a:pt x="135467" y="0"/>
                </a:lnTo>
                <a:lnTo>
                  <a:pt x="152400" y="0"/>
                </a:lnTo>
                <a:lnTo>
                  <a:pt x="152400" y="0"/>
                </a:lnTo>
                <a:lnTo>
                  <a:pt x="169334" y="0"/>
                </a:lnTo>
                <a:lnTo>
                  <a:pt x="169334"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 name="Freeform 1235"/>
          <p:cNvSpPr/>
          <p:nvPr/>
        </p:nvSpPr>
        <p:spPr>
          <a:xfrm>
            <a:off x="10007600" y="3437467"/>
            <a:ext cx="135468" cy="152401"/>
          </a:xfrm>
          <a:custGeom>
            <a:avLst/>
            <a:gdLst/>
            <a:ahLst/>
            <a:cxnLst/>
            <a:rect l="0" t="0" r="0" b="0"/>
            <a:pathLst>
              <a:path w="135468" h="152401">
                <a:moveTo>
                  <a:pt x="0" y="42333"/>
                </a:moveTo>
                <a:lnTo>
                  <a:pt x="0" y="42333"/>
                </a:lnTo>
                <a:lnTo>
                  <a:pt x="0" y="42333"/>
                </a:lnTo>
                <a:lnTo>
                  <a:pt x="0" y="42333"/>
                </a:lnTo>
                <a:lnTo>
                  <a:pt x="0" y="42333"/>
                </a:lnTo>
                <a:lnTo>
                  <a:pt x="0" y="33866"/>
                </a:lnTo>
                <a:lnTo>
                  <a:pt x="8466" y="25400"/>
                </a:lnTo>
                <a:lnTo>
                  <a:pt x="16934" y="25400"/>
                </a:lnTo>
                <a:lnTo>
                  <a:pt x="16934" y="16933"/>
                </a:lnTo>
                <a:lnTo>
                  <a:pt x="33866" y="8466"/>
                </a:lnTo>
                <a:lnTo>
                  <a:pt x="42333" y="8466"/>
                </a:lnTo>
                <a:lnTo>
                  <a:pt x="59267" y="0"/>
                </a:lnTo>
                <a:lnTo>
                  <a:pt x="76200" y="0"/>
                </a:lnTo>
                <a:lnTo>
                  <a:pt x="84666" y="0"/>
                </a:lnTo>
                <a:lnTo>
                  <a:pt x="93134" y="0"/>
                </a:lnTo>
                <a:lnTo>
                  <a:pt x="101600" y="0"/>
                </a:lnTo>
                <a:lnTo>
                  <a:pt x="118533" y="0"/>
                </a:lnTo>
                <a:lnTo>
                  <a:pt x="118533" y="8466"/>
                </a:lnTo>
                <a:lnTo>
                  <a:pt x="118533" y="16933"/>
                </a:lnTo>
                <a:lnTo>
                  <a:pt x="118533" y="16933"/>
                </a:lnTo>
                <a:lnTo>
                  <a:pt x="118533" y="25400"/>
                </a:lnTo>
                <a:lnTo>
                  <a:pt x="110066" y="33866"/>
                </a:lnTo>
                <a:lnTo>
                  <a:pt x="101600" y="42333"/>
                </a:lnTo>
                <a:lnTo>
                  <a:pt x="93134" y="50800"/>
                </a:lnTo>
                <a:lnTo>
                  <a:pt x="84666" y="59266"/>
                </a:lnTo>
                <a:lnTo>
                  <a:pt x="76200" y="67733"/>
                </a:lnTo>
                <a:lnTo>
                  <a:pt x="67734" y="76200"/>
                </a:lnTo>
                <a:lnTo>
                  <a:pt x="59267" y="84666"/>
                </a:lnTo>
                <a:lnTo>
                  <a:pt x="50800" y="93133"/>
                </a:lnTo>
                <a:lnTo>
                  <a:pt x="42333" y="110066"/>
                </a:lnTo>
                <a:lnTo>
                  <a:pt x="42333" y="118533"/>
                </a:lnTo>
                <a:lnTo>
                  <a:pt x="33866" y="127000"/>
                </a:lnTo>
                <a:lnTo>
                  <a:pt x="33866" y="135466"/>
                </a:lnTo>
                <a:lnTo>
                  <a:pt x="33866" y="143933"/>
                </a:lnTo>
                <a:lnTo>
                  <a:pt x="33866" y="143933"/>
                </a:lnTo>
                <a:lnTo>
                  <a:pt x="33866" y="143933"/>
                </a:lnTo>
                <a:lnTo>
                  <a:pt x="42333" y="152400"/>
                </a:lnTo>
                <a:lnTo>
                  <a:pt x="50800" y="152400"/>
                </a:lnTo>
                <a:lnTo>
                  <a:pt x="67734" y="152400"/>
                </a:lnTo>
                <a:lnTo>
                  <a:pt x="84666" y="143933"/>
                </a:lnTo>
                <a:lnTo>
                  <a:pt x="93134" y="143933"/>
                </a:lnTo>
                <a:lnTo>
                  <a:pt x="110066" y="143933"/>
                </a:lnTo>
                <a:lnTo>
                  <a:pt x="118533" y="143933"/>
                </a:lnTo>
                <a:lnTo>
                  <a:pt x="127000" y="135466"/>
                </a:lnTo>
                <a:lnTo>
                  <a:pt x="127000" y="135466"/>
                </a:lnTo>
                <a:lnTo>
                  <a:pt x="135467" y="127000"/>
                </a:lnTo>
                <a:lnTo>
                  <a:pt x="135467"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 name="Freeform 1236"/>
          <p:cNvSpPr/>
          <p:nvPr/>
        </p:nvSpPr>
        <p:spPr>
          <a:xfrm>
            <a:off x="10151534" y="3429000"/>
            <a:ext cx="135467" cy="245534"/>
          </a:xfrm>
          <a:custGeom>
            <a:avLst/>
            <a:gdLst/>
            <a:ahLst/>
            <a:cxnLst/>
            <a:rect l="0" t="0" r="0" b="0"/>
            <a:pathLst>
              <a:path w="135467" h="245534">
                <a:moveTo>
                  <a:pt x="135466" y="0"/>
                </a:moveTo>
                <a:lnTo>
                  <a:pt x="135466" y="8467"/>
                </a:lnTo>
                <a:lnTo>
                  <a:pt x="135466" y="8467"/>
                </a:lnTo>
                <a:lnTo>
                  <a:pt x="135466" y="8467"/>
                </a:lnTo>
                <a:lnTo>
                  <a:pt x="135466" y="8467"/>
                </a:lnTo>
                <a:lnTo>
                  <a:pt x="135466" y="8467"/>
                </a:lnTo>
                <a:lnTo>
                  <a:pt x="135466" y="8467"/>
                </a:lnTo>
                <a:lnTo>
                  <a:pt x="126999" y="25400"/>
                </a:lnTo>
                <a:lnTo>
                  <a:pt x="118532" y="33867"/>
                </a:lnTo>
                <a:lnTo>
                  <a:pt x="118532" y="42333"/>
                </a:lnTo>
                <a:lnTo>
                  <a:pt x="101600" y="59267"/>
                </a:lnTo>
                <a:lnTo>
                  <a:pt x="93132" y="76200"/>
                </a:lnTo>
                <a:lnTo>
                  <a:pt x="84666" y="93133"/>
                </a:lnTo>
                <a:lnTo>
                  <a:pt x="67733" y="110067"/>
                </a:lnTo>
                <a:lnTo>
                  <a:pt x="59266" y="127000"/>
                </a:lnTo>
                <a:lnTo>
                  <a:pt x="42332" y="143933"/>
                </a:lnTo>
                <a:lnTo>
                  <a:pt x="33866" y="160867"/>
                </a:lnTo>
                <a:lnTo>
                  <a:pt x="25400" y="177800"/>
                </a:lnTo>
                <a:lnTo>
                  <a:pt x="16932" y="194733"/>
                </a:lnTo>
                <a:lnTo>
                  <a:pt x="8466" y="203200"/>
                </a:lnTo>
                <a:lnTo>
                  <a:pt x="0" y="220133"/>
                </a:lnTo>
                <a:lnTo>
                  <a:pt x="0" y="228600"/>
                </a:lnTo>
                <a:lnTo>
                  <a:pt x="0" y="237067"/>
                </a:lnTo>
                <a:lnTo>
                  <a:pt x="0" y="245533"/>
                </a:lnTo>
                <a:lnTo>
                  <a:pt x="0" y="245533"/>
                </a:lnTo>
                <a:lnTo>
                  <a:pt x="0" y="245533"/>
                </a:lnTo>
                <a:lnTo>
                  <a:pt x="0" y="245533"/>
                </a:lnTo>
                <a:lnTo>
                  <a:pt x="0"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8" name="Freeform 1237"/>
          <p:cNvSpPr/>
          <p:nvPr/>
        </p:nvSpPr>
        <p:spPr>
          <a:xfrm>
            <a:off x="10278533" y="3530600"/>
            <a:ext cx="143934" cy="177801"/>
          </a:xfrm>
          <a:custGeom>
            <a:avLst/>
            <a:gdLst/>
            <a:ahLst/>
            <a:cxnLst/>
            <a:rect l="0" t="0" r="0" b="0"/>
            <a:pathLst>
              <a:path w="143934" h="177801">
                <a:moveTo>
                  <a:pt x="0" y="16933"/>
                </a:moveTo>
                <a:lnTo>
                  <a:pt x="0" y="16933"/>
                </a:lnTo>
                <a:lnTo>
                  <a:pt x="0" y="16933"/>
                </a:lnTo>
                <a:lnTo>
                  <a:pt x="8467" y="16933"/>
                </a:lnTo>
                <a:lnTo>
                  <a:pt x="16934" y="8467"/>
                </a:lnTo>
                <a:lnTo>
                  <a:pt x="16934" y="8467"/>
                </a:lnTo>
                <a:lnTo>
                  <a:pt x="25401" y="0"/>
                </a:lnTo>
                <a:lnTo>
                  <a:pt x="42333" y="0"/>
                </a:lnTo>
                <a:lnTo>
                  <a:pt x="50801" y="0"/>
                </a:lnTo>
                <a:lnTo>
                  <a:pt x="59267" y="0"/>
                </a:lnTo>
                <a:lnTo>
                  <a:pt x="67733" y="8467"/>
                </a:lnTo>
                <a:lnTo>
                  <a:pt x="76200" y="8467"/>
                </a:lnTo>
                <a:lnTo>
                  <a:pt x="84667" y="16933"/>
                </a:lnTo>
                <a:lnTo>
                  <a:pt x="84667" y="25400"/>
                </a:lnTo>
                <a:lnTo>
                  <a:pt x="84667" y="25400"/>
                </a:lnTo>
                <a:lnTo>
                  <a:pt x="84667" y="33867"/>
                </a:lnTo>
                <a:lnTo>
                  <a:pt x="84667" y="42333"/>
                </a:lnTo>
                <a:lnTo>
                  <a:pt x="76200" y="50800"/>
                </a:lnTo>
                <a:lnTo>
                  <a:pt x="67733" y="59267"/>
                </a:lnTo>
                <a:lnTo>
                  <a:pt x="59267" y="67733"/>
                </a:lnTo>
                <a:lnTo>
                  <a:pt x="50801" y="67733"/>
                </a:lnTo>
                <a:lnTo>
                  <a:pt x="42333" y="76200"/>
                </a:lnTo>
                <a:lnTo>
                  <a:pt x="33867" y="76200"/>
                </a:lnTo>
                <a:lnTo>
                  <a:pt x="33867" y="76200"/>
                </a:lnTo>
                <a:lnTo>
                  <a:pt x="33867" y="76200"/>
                </a:lnTo>
                <a:lnTo>
                  <a:pt x="33867" y="76200"/>
                </a:lnTo>
                <a:lnTo>
                  <a:pt x="33867" y="76200"/>
                </a:lnTo>
                <a:lnTo>
                  <a:pt x="33867" y="76200"/>
                </a:lnTo>
                <a:lnTo>
                  <a:pt x="42333" y="67733"/>
                </a:lnTo>
                <a:lnTo>
                  <a:pt x="50801" y="67733"/>
                </a:lnTo>
                <a:lnTo>
                  <a:pt x="59267" y="67733"/>
                </a:lnTo>
                <a:lnTo>
                  <a:pt x="67733" y="59267"/>
                </a:lnTo>
                <a:lnTo>
                  <a:pt x="84667" y="59267"/>
                </a:lnTo>
                <a:lnTo>
                  <a:pt x="93134" y="67733"/>
                </a:lnTo>
                <a:lnTo>
                  <a:pt x="118533" y="67733"/>
                </a:lnTo>
                <a:lnTo>
                  <a:pt x="127001" y="76200"/>
                </a:lnTo>
                <a:lnTo>
                  <a:pt x="135467" y="84667"/>
                </a:lnTo>
                <a:lnTo>
                  <a:pt x="143933" y="93133"/>
                </a:lnTo>
                <a:lnTo>
                  <a:pt x="143933" y="101600"/>
                </a:lnTo>
                <a:lnTo>
                  <a:pt x="143933" y="118533"/>
                </a:lnTo>
                <a:lnTo>
                  <a:pt x="135467" y="127000"/>
                </a:lnTo>
                <a:lnTo>
                  <a:pt x="135467" y="127000"/>
                </a:lnTo>
                <a:lnTo>
                  <a:pt x="127001" y="143933"/>
                </a:lnTo>
                <a:lnTo>
                  <a:pt x="118533" y="143933"/>
                </a:lnTo>
                <a:lnTo>
                  <a:pt x="110067" y="152400"/>
                </a:lnTo>
                <a:lnTo>
                  <a:pt x="101601" y="152400"/>
                </a:lnTo>
                <a:lnTo>
                  <a:pt x="93134" y="160867"/>
                </a:lnTo>
                <a:lnTo>
                  <a:pt x="76200" y="160867"/>
                </a:lnTo>
                <a:lnTo>
                  <a:pt x="67733" y="169333"/>
                </a:lnTo>
                <a:lnTo>
                  <a:pt x="50801" y="169333"/>
                </a:lnTo>
                <a:lnTo>
                  <a:pt x="42333" y="177800"/>
                </a:lnTo>
                <a:lnTo>
                  <a:pt x="33867" y="177800"/>
                </a:lnTo>
                <a:lnTo>
                  <a:pt x="25401" y="177800"/>
                </a:lnTo>
                <a:lnTo>
                  <a:pt x="16934" y="177800"/>
                </a:lnTo>
                <a:lnTo>
                  <a:pt x="16934" y="177800"/>
                </a:lnTo>
                <a:lnTo>
                  <a:pt x="8467" y="177800"/>
                </a:lnTo>
                <a:lnTo>
                  <a:pt x="8467"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9" name="Freeform 1238"/>
          <p:cNvSpPr/>
          <p:nvPr/>
        </p:nvSpPr>
        <p:spPr>
          <a:xfrm>
            <a:off x="9999134" y="3776133"/>
            <a:ext cx="550333" cy="25401"/>
          </a:xfrm>
          <a:custGeom>
            <a:avLst/>
            <a:gdLst/>
            <a:ahLst/>
            <a:cxnLst/>
            <a:rect l="0" t="0" r="0" b="0"/>
            <a:pathLst>
              <a:path w="550333" h="25401">
                <a:moveTo>
                  <a:pt x="0" y="16934"/>
                </a:moveTo>
                <a:lnTo>
                  <a:pt x="0" y="25400"/>
                </a:lnTo>
                <a:lnTo>
                  <a:pt x="8466" y="25400"/>
                </a:lnTo>
                <a:lnTo>
                  <a:pt x="8466" y="25400"/>
                </a:lnTo>
                <a:lnTo>
                  <a:pt x="8466" y="25400"/>
                </a:lnTo>
                <a:lnTo>
                  <a:pt x="16932" y="16934"/>
                </a:lnTo>
                <a:lnTo>
                  <a:pt x="25400" y="16934"/>
                </a:lnTo>
                <a:lnTo>
                  <a:pt x="33866" y="16934"/>
                </a:lnTo>
                <a:lnTo>
                  <a:pt x="42332" y="16934"/>
                </a:lnTo>
                <a:lnTo>
                  <a:pt x="59266" y="16934"/>
                </a:lnTo>
                <a:lnTo>
                  <a:pt x="76200" y="16934"/>
                </a:lnTo>
                <a:lnTo>
                  <a:pt x="101600" y="16934"/>
                </a:lnTo>
                <a:lnTo>
                  <a:pt x="126999" y="16934"/>
                </a:lnTo>
                <a:lnTo>
                  <a:pt x="143933" y="8467"/>
                </a:lnTo>
                <a:lnTo>
                  <a:pt x="169332" y="8467"/>
                </a:lnTo>
                <a:lnTo>
                  <a:pt x="203199" y="8467"/>
                </a:lnTo>
                <a:lnTo>
                  <a:pt x="237066" y="8467"/>
                </a:lnTo>
                <a:lnTo>
                  <a:pt x="262466" y="8467"/>
                </a:lnTo>
                <a:lnTo>
                  <a:pt x="296333" y="0"/>
                </a:lnTo>
                <a:lnTo>
                  <a:pt x="330200" y="0"/>
                </a:lnTo>
                <a:lnTo>
                  <a:pt x="364066" y="0"/>
                </a:lnTo>
                <a:lnTo>
                  <a:pt x="397932" y="0"/>
                </a:lnTo>
                <a:lnTo>
                  <a:pt x="423332" y="0"/>
                </a:lnTo>
                <a:lnTo>
                  <a:pt x="448733" y="0"/>
                </a:lnTo>
                <a:lnTo>
                  <a:pt x="474132" y="0"/>
                </a:lnTo>
                <a:lnTo>
                  <a:pt x="507999" y="0"/>
                </a:lnTo>
                <a:lnTo>
                  <a:pt x="524933" y="0"/>
                </a:lnTo>
                <a:lnTo>
                  <a:pt x="541866" y="8467"/>
                </a:lnTo>
                <a:lnTo>
                  <a:pt x="541866" y="8467"/>
                </a:lnTo>
                <a:lnTo>
                  <a:pt x="550332" y="8467"/>
                </a:lnTo>
                <a:lnTo>
                  <a:pt x="550332"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0" name="Freeform 1239"/>
          <p:cNvSpPr/>
          <p:nvPr/>
        </p:nvSpPr>
        <p:spPr>
          <a:xfrm>
            <a:off x="10075334" y="3843867"/>
            <a:ext cx="16933" cy="220134"/>
          </a:xfrm>
          <a:custGeom>
            <a:avLst/>
            <a:gdLst/>
            <a:ahLst/>
            <a:cxnLst/>
            <a:rect l="0" t="0" r="0" b="0"/>
            <a:pathLst>
              <a:path w="16933" h="220134">
                <a:moveTo>
                  <a:pt x="0" y="0"/>
                </a:moveTo>
                <a:lnTo>
                  <a:pt x="0" y="8466"/>
                </a:lnTo>
                <a:lnTo>
                  <a:pt x="0" y="8466"/>
                </a:lnTo>
                <a:lnTo>
                  <a:pt x="0" y="8466"/>
                </a:lnTo>
                <a:lnTo>
                  <a:pt x="0" y="25400"/>
                </a:lnTo>
                <a:lnTo>
                  <a:pt x="0" y="25400"/>
                </a:lnTo>
                <a:lnTo>
                  <a:pt x="8466" y="33866"/>
                </a:lnTo>
                <a:lnTo>
                  <a:pt x="8466" y="42333"/>
                </a:lnTo>
                <a:lnTo>
                  <a:pt x="8466" y="59266"/>
                </a:lnTo>
                <a:lnTo>
                  <a:pt x="8466" y="67733"/>
                </a:lnTo>
                <a:lnTo>
                  <a:pt x="16932" y="84666"/>
                </a:lnTo>
                <a:lnTo>
                  <a:pt x="16932" y="101600"/>
                </a:lnTo>
                <a:lnTo>
                  <a:pt x="16932" y="110066"/>
                </a:lnTo>
                <a:lnTo>
                  <a:pt x="16932" y="127000"/>
                </a:lnTo>
                <a:lnTo>
                  <a:pt x="16932" y="143933"/>
                </a:lnTo>
                <a:lnTo>
                  <a:pt x="16932" y="160866"/>
                </a:lnTo>
                <a:lnTo>
                  <a:pt x="16932" y="177800"/>
                </a:lnTo>
                <a:lnTo>
                  <a:pt x="16932" y="186266"/>
                </a:lnTo>
                <a:lnTo>
                  <a:pt x="16932" y="194733"/>
                </a:lnTo>
                <a:lnTo>
                  <a:pt x="16932" y="203200"/>
                </a:lnTo>
                <a:lnTo>
                  <a:pt x="16932" y="211666"/>
                </a:lnTo>
                <a:lnTo>
                  <a:pt x="16932" y="220133"/>
                </a:lnTo>
                <a:lnTo>
                  <a:pt x="16932" y="220133"/>
                </a:lnTo>
                <a:lnTo>
                  <a:pt x="16932" y="220133"/>
                </a:lnTo>
                <a:lnTo>
                  <a:pt x="16932" y="2201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1" name="Freeform 1240"/>
          <p:cNvSpPr/>
          <p:nvPr/>
        </p:nvSpPr>
        <p:spPr>
          <a:xfrm>
            <a:off x="10160000" y="3953933"/>
            <a:ext cx="110067" cy="8468"/>
          </a:xfrm>
          <a:custGeom>
            <a:avLst/>
            <a:gdLst/>
            <a:ahLst/>
            <a:cxnLst/>
            <a:rect l="0" t="0" r="0" b="0"/>
            <a:pathLst>
              <a:path w="110067" h="8468">
                <a:moveTo>
                  <a:pt x="0" y="8467"/>
                </a:moveTo>
                <a:lnTo>
                  <a:pt x="0" y="8467"/>
                </a:lnTo>
                <a:lnTo>
                  <a:pt x="0" y="8467"/>
                </a:lnTo>
                <a:lnTo>
                  <a:pt x="8466" y="8467"/>
                </a:lnTo>
                <a:lnTo>
                  <a:pt x="8466" y="8467"/>
                </a:lnTo>
                <a:lnTo>
                  <a:pt x="25400" y="8467"/>
                </a:lnTo>
                <a:lnTo>
                  <a:pt x="33866" y="8467"/>
                </a:lnTo>
                <a:lnTo>
                  <a:pt x="42333" y="0"/>
                </a:lnTo>
                <a:lnTo>
                  <a:pt x="59267" y="0"/>
                </a:lnTo>
                <a:lnTo>
                  <a:pt x="67734" y="0"/>
                </a:lnTo>
                <a:lnTo>
                  <a:pt x="84666" y="0"/>
                </a:lnTo>
                <a:lnTo>
                  <a:pt x="93134" y="0"/>
                </a:lnTo>
                <a:lnTo>
                  <a:pt x="101600" y="0"/>
                </a:lnTo>
                <a:lnTo>
                  <a:pt x="101600" y="0"/>
                </a:lnTo>
                <a:lnTo>
                  <a:pt x="110066" y="0"/>
                </a:lnTo>
                <a:lnTo>
                  <a:pt x="1100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2" name="Freeform 1241"/>
          <p:cNvSpPr/>
          <p:nvPr/>
        </p:nvSpPr>
        <p:spPr>
          <a:xfrm>
            <a:off x="10329334" y="3843867"/>
            <a:ext cx="50801" cy="101601"/>
          </a:xfrm>
          <a:custGeom>
            <a:avLst/>
            <a:gdLst/>
            <a:ahLst/>
            <a:cxnLst/>
            <a:rect l="0" t="0" r="0" b="0"/>
            <a:pathLst>
              <a:path w="50801" h="101601">
                <a:moveTo>
                  <a:pt x="0" y="0"/>
                </a:moveTo>
                <a:lnTo>
                  <a:pt x="0" y="0"/>
                </a:lnTo>
                <a:lnTo>
                  <a:pt x="0" y="0"/>
                </a:lnTo>
                <a:lnTo>
                  <a:pt x="0" y="0"/>
                </a:lnTo>
                <a:lnTo>
                  <a:pt x="0" y="0"/>
                </a:lnTo>
                <a:lnTo>
                  <a:pt x="8466" y="0"/>
                </a:lnTo>
                <a:lnTo>
                  <a:pt x="8466" y="0"/>
                </a:lnTo>
                <a:lnTo>
                  <a:pt x="16932" y="8466"/>
                </a:lnTo>
                <a:lnTo>
                  <a:pt x="25399" y="16933"/>
                </a:lnTo>
                <a:lnTo>
                  <a:pt x="25399" y="25400"/>
                </a:lnTo>
                <a:lnTo>
                  <a:pt x="33866" y="33866"/>
                </a:lnTo>
                <a:lnTo>
                  <a:pt x="33866" y="42333"/>
                </a:lnTo>
                <a:lnTo>
                  <a:pt x="42333" y="59266"/>
                </a:lnTo>
                <a:lnTo>
                  <a:pt x="42333" y="67733"/>
                </a:lnTo>
                <a:lnTo>
                  <a:pt x="42333" y="76200"/>
                </a:lnTo>
                <a:lnTo>
                  <a:pt x="42333" y="84666"/>
                </a:lnTo>
                <a:lnTo>
                  <a:pt x="50800" y="93133"/>
                </a:lnTo>
                <a:lnTo>
                  <a:pt x="50800" y="101600"/>
                </a:lnTo>
                <a:lnTo>
                  <a:pt x="50800" y="101600"/>
                </a:lnTo>
                <a:lnTo>
                  <a:pt x="50800" y="101600"/>
                </a:lnTo>
                <a:lnTo>
                  <a:pt x="50800" y="101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3" name="Freeform 1242"/>
          <p:cNvSpPr/>
          <p:nvPr/>
        </p:nvSpPr>
        <p:spPr>
          <a:xfrm>
            <a:off x="10414000" y="3843867"/>
            <a:ext cx="93134" cy="203201"/>
          </a:xfrm>
          <a:custGeom>
            <a:avLst/>
            <a:gdLst/>
            <a:ahLst/>
            <a:cxnLst/>
            <a:rect l="0" t="0" r="0" b="0"/>
            <a:pathLst>
              <a:path w="93134" h="203201">
                <a:moveTo>
                  <a:pt x="93133" y="0"/>
                </a:moveTo>
                <a:lnTo>
                  <a:pt x="93133" y="8466"/>
                </a:lnTo>
                <a:lnTo>
                  <a:pt x="84666" y="8466"/>
                </a:lnTo>
                <a:lnTo>
                  <a:pt x="84666" y="8466"/>
                </a:lnTo>
                <a:lnTo>
                  <a:pt x="84666" y="16933"/>
                </a:lnTo>
                <a:lnTo>
                  <a:pt x="76200" y="16933"/>
                </a:lnTo>
                <a:lnTo>
                  <a:pt x="76200" y="25400"/>
                </a:lnTo>
                <a:lnTo>
                  <a:pt x="67734" y="33866"/>
                </a:lnTo>
                <a:lnTo>
                  <a:pt x="67734" y="42333"/>
                </a:lnTo>
                <a:lnTo>
                  <a:pt x="59266" y="59266"/>
                </a:lnTo>
                <a:lnTo>
                  <a:pt x="50800" y="76200"/>
                </a:lnTo>
                <a:lnTo>
                  <a:pt x="42334" y="93133"/>
                </a:lnTo>
                <a:lnTo>
                  <a:pt x="33867" y="110066"/>
                </a:lnTo>
                <a:lnTo>
                  <a:pt x="25400" y="127000"/>
                </a:lnTo>
                <a:lnTo>
                  <a:pt x="25400" y="143933"/>
                </a:lnTo>
                <a:lnTo>
                  <a:pt x="16933" y="160866"/>
                </a:lnTo>
                <a:lnTo>
                  <a:pt x="8466" y="169333"/>
                </a:lnTo>
                <a:lnTo>
                  <a:pt x="8466" y="186266"/>
                </a:lnTo>
                <a:lnTo>
                  <a:pt x="0" y="194733"/>
                </a:lnTo>
                <a:lnTo>
                  <a:pt x="0" y="194733"/>
                </a:lnTo>
                <a:lnTo>
                  <a:pt x="0" y="194733"/>
                </a:lnTo>
                <a:lnTo>
                  <a:pt x="0" y="203200"/>
                </a:lnTo>
                <a:lnTo>
                  <a:pt x="0"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4" name="Freeform 1243"/>
          <p:cNvSpPr/>
          <p:nvPr/>
        </p:nvSpPr>
        <p:spPr>
          <a:xfrm>
            <a:off x="10481734" y="3945467"/>
            <a:ext cx="135467" cy="186267"/>
          </a:xfrm>
          <a:custGeom>
            <a:avLst/>
            <a:gdLst/>
            <a:ahLst/>
            <a:cxnLst/>
            <a:rect l="0" t="0" r="0" b="0"/>
            <a:pathLst>
              <a:path w="135467" h="186267">
                <a:moveTo>
                  <a:pt x="8466" y="25400"/>
                </a:moveTo>
                <a:lnTo>
                  <a:pt x="8466" y="25400"/>
                </a:lnTo>
                <a:lnTo>
                  <a:pt x="8466" y="16933"/>
                </a:lnTo>
                <a:lnTo>
                  <a:pt x="8466" y="16933"/>
                </a:lnTo>
                <a:lnTo>
                  <a:pt x="16932" y="16933"/>
                </a:lnTo>
                <a:lnTo>
                  <a:pt x="16932" y="8466"/>
                </a:lnTo>
                <a:lnTo>
                  <a:pt x="25399" y="8466"/>
                </a:lnTo>
                <a:lnTo>
                  <a:pt x="33866" y="8466"/>
                </a:lnTo>
                <a:lnTo>
                  <a:pt x="33866" y="0"/>
                </a:lnTo>
                <a:lnTo>
                  <a:pt x="42333" y="0"/>
                </a:lnTo>
                <a:lnTo>
                  <a:pt x="50800" y="0"/>
                </a:lnTo>
                <a:lnTo>
                  <a:pt x="59266" y="0"/>
                </a:lnTo>
                <a:lnTo>
                  <a:pt x="67732" y="0"/>
                </a:lnTo>
                <a:lnTo>
                  <a:pt x="76200" y="8466"/>
                </a:lnTo>
                <a:lnTo>
                  <a:pt x="84666" y="8466"/>
                </a:lnTo>
                <a:lnTo>
                  <a:pt x="93132" y="16933"/>
                </a:lnTo>
                <a:lnTo>
                  <a:pt x="93132" y="16933"/>
                </a:lnTo>
                <a:lnTo>
                  <a:pt x="93132" y="25400"/>
                </a:lnTo>
                <a:lnTo>
                  <a:pt x="93132" y="33866"/>
                </a:lnTo>
                <a:lnTo>
                  <a:pt x="93132" y="42333"/>
                </a:lnTo>
                <a:lnTo>
                  <a:pt x="93132" y="50800"/>
                </a:lnTo>
                <a:lnTo>
                  <a:pt x="84666" y="59266"/>
                </a:lnTo>
                <a:lnTo>
                  <a:pt x="76200" y="67733"/>
                </a:lnTo>
                <a:lnTo>
                  <a:pt x="67732" y="67733"/>
                </a:lnTo>
                <a:lnTo>
                  <a:pt x="59266" y="76200"/>
                </a:lnTo>
                <a:lnTo>
                  <a:pt x="50800" y="76200"/>
                </a:lnTo>
                <a:lnTo>
                  <a:pt x="50800" y="76200"/>
                </a:lnTo>
                <a:lnTo>
                  <a:pt x="42333" y="76200"/>
                </a:lnTo>
                <a:lnTo>
                  <a:pt x="42333" y="76200"/>
                </a:lnTo>
                <a:lnTo>
                  <a:pt x="42333" y="76200"/>
                </a:lnTo>
                <a:lnTo>
                  <a:pt x="42333" y="76200"/>
                </a:lnTo>
                <a:lnTo>
                  <a:pt x="42333" y="76200"/>
                </a:lnTo>
                <a:lnTo>
                  <a:pt x="42333" y="76200"/>
                </a:lnTo>
                <a:lnTo>
                  <a:pt x="50800" y="76200"/>
                </a:lnTo>
                <a:lnTo>
                  <a:pt x="59266" y="76200"/>
                </a:lnTo>
                <a:lnTo>
                  <a:pt x="67732" y="76200"/>
                </a:lnTo>
                <a:lnTo>
                  <a:pt x="76200" y="76200"/>
                </a:lnTo>
                <a:lnTo>
                  <a:pt x="84666" y="84666"/>
                </a:lnTo>
                <a:lnTo>
                  <a:pt x="101599" y="93133"/>
                </a:lnTo>
                <a:lnTo>
                  <a:pt x="110066" y="101600"/>
                </a:lnTo>
                <a:lnTo>
                  <a:pt x="118533" y="118533"/>
                </a:lnTo>
                <a:lnTo>
                  <a:pt x="127000" y="127000"/>
                </a:lnTo>
                <a:lnTo>
                  <a:pt x="127000" y="143933"/>
                </a:lnTo>
                <a:lnTo>
                  <a:pt x="135466" y="152400"/>
                </a:lnTo>
                <a:lnTo>
                  <a:pt x="127000" y="160866"/>
                </a:lnTo>
                <a:lnTo>
                  <a:pt x="118533" y="169333"/>
                </a:lnTo>
                <a:lnTo>
                  <a:pt x="110066" y="177800"/>
                </a:lnTo>
                <a:lnTo>
                  <a:pt x="101599" y="177800"/>
                </a:lnTo>
                <a:lnTo>
                  <a:pt x="93132" y="177800"/>
                </a:lnTo>
                <a:lnTo>
                  <a:pt x="84666" y="186266"/>
                </a:lnTo>
                <a:lnTo>
                  <a:pt x="67732" y="186266"/>
                </a:lnTo>
                <a:lnTo>
                  <a:pt x="59266" y="186266"/>
                </a:lnTo>
                <a:lnTo>
                  <a:pt x="42333" y="177800"/>
                </a:lnTo>
                <a:lnTo>
                  <a:pt x="33866" y="177800"/>
                </a:lnTo>
                <a:lnTo>
                  <a:pt x="25399" y="177800"/>
                </a:lnTo>
                <a:lnTo>
                  <a:pt x="8466" y="169333"/>
                </a:lnTo>
                <a:lnTo>
                  <a:pt x="0" y="169333"/>
                </a:lnTo>
                <a:lnTo>
                  <a:pt x="0" y="169333"/>
                </a:lnTo>
                <a:lnTo>
                  <a:pt x="0" y="160866"/>
                </a:lnTo>
                <a:lnTo>
                  <a:pt x="0" y="160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5" name="Freeform 1244"/>
          <p:cNvSpPr/>
          <p:nvPr/>
        </p:nvSpPr>
        <p:spPr>
          <a:xfrm>
            <a:off x="9127067" y="3327400"/>
            <a:ext cx="1642534" cy="990601"/>
          </a:xfrm>
          <a:custGeom>
            <a:avLst/>
            <a:gdLst/>
            <a:ahLst/>
            <a:cxnLst/>
            <a:rect l="0" t="0" r="0" b="0"/>
            <a:pathLst>
              <a:path w="1642534" h="990601">
                <a:moveTo>
                  <a:pt x="110066" y="194733"/>
                </a:moveTo>
                <a:lnTo>
                  <a:pt x="110066" y="194733"/>
                </a:lnTo>
                <a:lnTo>
                  <a:pt x="110066" y="203200"/>
                </a:lnTo>
                <a:lnTo>
                  <a:pt x="101600" y="220133"/>
                </a:lnTo>
                <a:lnTo>
                  <a:pt x="93133" y="228600"/>
                </a:lnTo>
                <a:lnTo>
                  <a:pt x="84666" y="237067"/>
                </a:lnTo>
                <a:lnTo>
                  <a:pt x="76200" y="254000"/>
                </a:lnTo>
                <a:lnTo>
                  <a:pt x="76200" y="262467"/>
                </a:lnTo>
                <a:lnTo>
                  <a:pt x="59267" y="279400"/>
                </a:lnTo>
                <a:lnTo>
                  <a:pt x="59267" y="296333"/>
                </a:lnTo>
                <a:lnTo>
                  <a:pt x="50799" y="313267"/>
                </a:lnTo>
                <a:lnTo>
                  <a:pt x="50799" y="330200"/>
                </a:lnTo>
                <a:lnTo>
                  <a:pt x="42333" y="347133"/>
                </a:lnTo>
                <a:lnTo>
                  <a:pt x="33866" y="355600"/>
                </a:lnTo>
                <a:lnTo>
                  <a:pt x="33866" y="372533"/>
                </a:lnTo>
                <a:lnTo>
                  <a:pt x="25400" y="397933"/>
                </a:lnTo>
                <a:lnTo>
                  <a:pt x="16933" y="414867"/>
                </a:lnTo>
                <a:lnTo>
                  <a:pt x="16933" y="431800"/>
                </a:lnTo>
                <a:lnTo>
                  <a:pt x="8466" y="448733"/>
                </a:lnTo>
                <a:lnTo>
                  <a:pt x="8466" y="465667"/>
                </a:lnTo>
                <a:lnTo>
                  <a:pt x="0" y="482600"/>
                </a:lnTo>
                <a:lnTo>
                  <a:pt x="0" y="499533"/>
                </a:lnTo>
                <a:lnTo>
                  <a:pt x="0" y="524933"/>
                </a:lnTo>
                <a:lnTo>
                  <a:pt x="0" y="541867"/>
                </a:lnTo>
                <a:lnTo>
                  <a:pt x="8466" y="558800"/>
                </a:lnTo>
                <a:lnTo>
                  <a:pt x="8466" y="575733"/>
                </a:lnTo>
                <a:lnTo>
                  <a:pt x="16933" y="592667"/>
                </a:lnTo>
                <a:lnTo>
                  <a:pt x="25400" y="609600"/>
                </a:lnTo>
                <a:lnTo>
                  <a:pt x="25400" y="626533"/>
                </a:lnTo>
                <a:lnTo>
                  <a:pt x="33866" y="643467"/>
                </a:lnTo>
                <a:lnTo>
                  <a:pt x="42333" y="660400"/>
                </a:lnTo>
                <a:lnTo>
                  <a:pt x="42333" y="668867"/>
                </a:lnTo>
                <a:lnTo>
                  <a:pt x="50799" y="685800"/>
                </a:lnTo>
                <a:lnTo>
                  <a:pt x="67733" y="702733"/>
                </a:lnTo>
                <a:lnTo>
                  <a:pt x="76200" y="711200"/>
                </a:lnTo>
                <a:lnTo>
                  <a:pt x="93133" y="728133"/>
                </a:lnTo>
                <a:lnTo>
                  <a:pt x="101600" y="745067"/>
                </a:lnTo>
                <a:lnTo>
                  <a:pt x="118533" y="753533"/>
                </a:lnTo>
                <a:lnTo>
                  <a:pt x="135467" y="762000"/>
                </a:lnTo>
                <a:lnTo>
                  <a:pt x="152400" y="778933"/>
                </a:lnTo>
                <a:lnTo>
                  <a:pt x="160866" y="787400"/>
                </a:lnTo>
                <a:lnTo>
                  <a:pt x="186266" y="795867"/>
                </a:lnTo>
                <a:lnTo>
                  <a:pt x="194733" y="804333"/>
                </a:lnTo>
                <a:lnTo>
                  <a:pt x="220133" y="821267"/>
                </a:lnTo>
                <a:lnTo>
                  <a:pt x="237066" y="829733"/>
                </a:lnTo>
                <a:lnTo>
                  <a:pt x="254000" y="838200"/>
                </a:lnTo>
                <a:lnTo>
                  <a:pt x="270933" y="846667"/>
                </a:lnTo>
                <a:lnTo>
                  <a:pt x="296333" y="855133"/>
                </a:lnTo>
                <a:lnTo>
                  <a:pt x="321733" y="863600"/>
                </a:lnTo>
                <a:lnTo>
                  <a:pt x="338666" y="872067"/>
                </a:lnTo>
                <a:lnTo>
                  <a:pt x="364067" y="880533"/>
                </a:lnTo>
                <a:lnTo>
                  <a:pt x="381000" y="880533"/>
                </a:lnTo>
                <a:lnTo>
                  <a:pt x="406400" y="889000"/>
                </a:lnTo>
                <a:lnTo>
                  <a:pt x="431799" y="897467"/>
                </a:lnTo>
                <a:lnTo>
                  <a:pt x="457200" y="897467"/>
                </a:lnTo>
                <a:lnTo>
                  <a:pt x="474133" y="905933"/>
                </a:lnTo>
                <a:lnTo>
                  <a:pt x="499533" y="914400"/>
                </a:lnTo>
                <a:lnTo>
                  <a:pt x="524933" y="914400"/>
                </a:lnTo>
                <a:lnTo>
                  <a:pt x="541866" y="922867"/>
                </a:lnTo>
                <a:lnTo>
                  <a:pt x="567266" y="922867"/>
                </a:lnTo>
                <a:lnTo>
                  <a:pt x="592667" y="922867"/>
                </a:lnTo>
                <a:lnTo>
                  <a:pt x="618066" y="931333"/>
                </a:lnTo>
                <a:lnTo>
                  <a:pt x="643467" y="939800"/>
                </a:lnTo>
                <a:lnTo>
                  <a:pt x="668867" y="939800"/>
                </a:lnTo>
                <a:lnTo>
                  <a:pt x="694266" y="939800"/>
                </a:lnTo>
                <a:lnTo>
                  <a:pt x="719667" y="948267"/>
                </a:lnTo>
                <a:lnTo>
                  <a:pt x="745067" y="948267"/>
                </a:lnTo>
                <a:lnTo>
                  <a:pt x="770466" y="948267"/>
                </a:lnTo>
                <a:lnTo>
                  <a:pt x="795867" y="956733"/>
                </a:lnTo>
                <a:lnTo>
                  <a:pt x="821267" y="956733"/>
                </a:lnTo>
                <a:lnTo>
                  <a:pt x="846666" y="956733"/>
                </a:lnTo>
                <a:lnTo>
                  <a:pt x="872067" y="965200"/>
                </a:lnTo>
                <a:lnTo>
                  <a:pt x="897467" y="965200"/>
                </a:lnTo>
                <a:lnTo>
                  <a:pt x="922866" y="965200"/>
                </a:lnTo>
                <a:lnTo>
                  <a:pt x="948267" y="973667"/>
                </a:lnTo>
                <a:lnTo>
                  <a:pt x="973667" y="973667"/>
                </a:lnTo>
                <a:lnTo>
                  <a:pt x="1007533" y="973667"/>
                </a:lnTo>
                <a:lnTo>
                  <a:pt x="1024467" y="973667"/>
                </a:lnTo>
                <a:lnTo>
                  <a:pt x="1058333" y="982133"/>
                </a:lnTo>
                <a:lnTo>
                  <a:pt x="1083733" y="982133"/>
                </a:lnTo>
                <a:lnTo>
                  <a:pt x="1109133" y="982133"/>
                </a:lnTo>
                <a:lnTo>
                  <a:pt x="1134533" y="990600"/>
                </a:lnTo>
                <a:lnTo>
                  <a:pt x="1159933" y="990600"/>
                </a:lnTo>
                <a:lnTo>
                  <a:pt x="1185333" y="990600"/>
                </a:lnTo>
                <a:lnTo>
                  <a:pt x="1219199" y="990600"/>
                </a:lnTo>
                <a:lnTo>
                  <a:pt x="1236133" y="990600"/>
                </a:lnTo>
                <a:lnTo>
                  <a:pt x="1261533" y="990600"/>
                </a:lnTo>
                <a:lnTo>
                  <a:pt x="1286933" y="990600"/>
                </a:lnTo>
                <a:lnTo>
                  <a:pt x="1312333" y="990600"/>
                </a:lnTo>
                <a:lnTo>
                  <a:pt x="1337733" y="990600"/>
                </a:lnTo>
                <a:lnTo>
                  <a:pt x="1363133" y="982133"/>
                </a:lnTo>
                <a:lnTo>
                  <a:pt x="1380066" y="982133"/>
                </a:lnTo>
                <a:lnTo>
                  <a:pt x="1405467" y="973667"/>
                </a:lnTo>
                <a:lnTo>
                  <a:pt x="1422399" y="965200"/>
                </a:lnTo>
                <a:lnTo>
                  <a:pt x="1447799" y="956733"/>
                </a:lnTo>
                <a:lnTo>
                  <a:pt x="1464733" y="948267"/>
                </a:lnTo>
                <a:lnTo>
                  <a:pt x="1481667" y="939800"/>
                </a:lnTo>
                <a:lnTo>
                  <a:pt x="1498599" y="922867"/>
                </a:lnTo>
                <a:lnTo>
                  <a:pt x="1515533" y="914400"/>
                </a:lnTo>
                <a:lnTo>
                  <a:pt x="1532466" y="897467"/>
                </a:lnTo>
                <a:lnTo>
                  <a:pt x="1549400" y="889000"/>
                </a:lnTo>
                <a:lnTo>
                  <a:pt x="1557867" y="872067"/>
                </a:lnTo>
                <a:lnTo>
                  <a:pt x="1574799" y="855133"/>
                </a:lnTo>
                <a:lnTo>
                  <a:pt x="1583267" y="838200"/>
                </a:lnTo>
                <a:lnTo>
                  <a:pt x="1600199" y="821267"/>
                </a:lnTo>
                <a:lnTo>
                  <a:pt x="1608666" y="804333"/>
                </a:lnTo>
                <a:lnTo>
                  <a:pt x="1617133" y="787400"/>
                </a:lnTo>
                <a:lnTo>
                  <a:pt x="1617133" y="762000"/>
                </a:lnTo>
                <a:lnTo>
                  <a:pt x="1625600" y="745067"/>
                </a:lnTo>
                <a:lnTo>
                  <a:pt x="1634067" y="728133"/>
                </a:lnTo>
                <a:lnTo>
                  <a:pt x="1634067" y="702733"/>
                </a:lnTo>
                <a:lnTo>
                  <a:pt x="1634067" y="685800"/>
                </a:lnTo>
                <a:lnTo>
                  <a:pt x="1642533" y="660400"/>
                </a:lnTo>
                <a:lnTo>
                  <a:pt x="1642533" y="643467"/>
                </a:lnTo>
                <a:lnTo>
                  <a:pt x="1642533" y="618067"/>
                </a:lnTo>
                <a:lnTo>
                  <a:pt x="1642533" y="601133"/>
                </a:lnTo>
                <a:lnTo>
                  <a:pt x="1642533" y="575733"/>
                </a:lnTo>
                <a:lnTo>
                  <a:pt x="1634067" y="550333"/>
                </a:lnTo>
                <a:lnTo>
                  <a:pt x="1634067" y="533400"/>
                </a:lnTo>
                <a:lnTo>
                  <a:pt x="1625600" y="508000"/>
                </a:lnTo>
                <a:lnTo>
                  <a:pt x="1625600" y="482600"/>
                </a:lnTo>
                <a:lnTo>
                  <a:pt x="1617133" y="465667"/>
                </a:lnTo>
                <a:lnTo>
                  <a:pt x="1608666" y="440267"/>
                </a:lnTo>
                <a:lnTo>
                  <a:pt x="1600199" y="423333"/>
                </a:lnTo>
                <a:lnTo>
                  <a:pt x="1600199" y="397933"/>
                </a:lnTo>
                <a:lnTo>
                  <a:pt x="1583267" y="372533"/>
                </a:lnTo>
                <a:lnTo>
                  <a:pt x="1583267" y="355600"/>
                </a:lnTo>
                <a:lnTo>
                  <a:pt x="1574799" y="330200"/>
                </a:lnTo>
                <a:lnTo>
                  <a:pt x="1566333" y="304800"/>
                </a:lnTo>
                <a:lnTo>
                  <a:pt x="1557867" y="287867"/>
                </a:lnTo>
                <a:lnTo>
                  <a:pt x="1549400" y="270933"/>
                </a:lnTo>
                <a:lnTo>
                  <a:pt x="1540933" y="254000"/>
                </a:lnTo>
                <a:lnTo>
                  <a:pt x="1523999" y="228600"/>
                </a:lnTo>
                <a:lnTo>
                  <a:pt x="1515533" y="211667"/>
                </a:lnTo>
                <a:lnTo>
                  <a:pt x="1507067" y="194733"/>
                </a:lnTo>
                <a:lnTo>
                  <a:pt x="1490133" y="177800"/>
                </a:lnTo>
                <a:lnTo>
                  <a:pt x="1473200" y="160867"/>
                </a:lnTo>
                <a:lnTo>
                  <a:pt x="1456266" y="143933"/>
                </a:lnTo>
                <a:lnTo>
                  <a:pt x="1447799" y="127000"/>
                </a:lnTo>
                <a:lnTo>
                  <a:pt x="1422399" y="110067"/>
                </a:lnTo>
                <a:lnTo>
                  <a:pt x="1413933" y="101600"/>
                </a:lnTo>
                <a:lnTo>
                  <a:pt x="1397000" y="93133"/>
                </a:lnTo>
                <a:lnTo>
                  <a:pt x="1380066" y="76200"/>
                </a:lnTo>
                <a:lnTo>
                  <a:pt x="1354667" y="67733"/>
                </a:lnTo>
                <a:lnTo>
                  <a:pt x="1337733" y="59267"/>
                </a:lnTo>
                <a:lnTo>
                  <a:pt x="1320800" y="50800"/>
                </a:lnTo>
                <a:lnTo>
                  <a:pt x="1295399" y="42333"/>
                </a:lnTo>
                <a:lnTo>
                  <a:pt x="1278467" y="33867"/>
                </a:lnTo>
                <a:lnTo>
                  <a:pt x="1253067" y="25400"/>
                </a:lnTo>
                <a:lnTo>
                  <a:pt x="1227666" y="16933"/>
                </a:lnTo>
                <a:lnTo>
                  <a:pt x="1210733" y="16933"/>
                </a:lnTo>
                <a:lnTo>
                  <a:pt x="1185333" y="8467"/>
                </a:lnTo>
                <a:lnTo>
                  <a:pt x="1159933" y="8467"/>
                </a:lnTo>
                <a:lnTo>
                  <a:pt x="1142999" y="8467"/>
                </a:lnTo>
                <a:lnTo>
                  <a:pt x="1117599" y="0"/>
                </a:lnTo>
                <a:lnTo>
                  <a:pt x="1092200" y="0"/>
                </a:lnTo>
                <a:lnTo>
                  <a:pt x="1066799" y="0"/>
                </a:lnTo>
                <a:lnTo>
                  <a:pt x="1041399" y="0"/>
                </a:lnTo>
                <a:lnTo>
                  <a:pt x="1016000" y="0"/>
                </a:lnTo>
                <a:lnTo>
                  <a:pt x="990599" y="0"/>
                </a:lnTo>
                <a:lnTo>
                  <a:pt x="965199" y="0"/>
                </a:lnTo>
                <a:lnTo>
                  <a:pt x="948267" y="0"/>
                </a:lnTo>
                <a:lnTo>
                  <a:pt x="922866" y="0"/>
                </a:lnTo>
                <a:lnTo>
                  <a:pt x="897467" y="0"/>
                </a:lnTo>
                <a:lnTo>
                  <a:pt x="872067" y="8467"/>
                </a:lnTo>
                <a:lnTo>
                  <a:pt x="846666" y="8467"/>
                </a:lnTo>
                <a:lnTo>
                  <a:pt x="821267" y="8467"/>
                </a:lnTo>
                <a:lnTo>
                  <a:pt x="795867" y="16933"/>
                </a:lnTo>
                <a:lnTo>
                  <a:pt x="770466" y="16933"/>
                </a:lnTo>
                <a:lnTo>
                  <a:pt x="745067" y="16933"/>
                </a:lnTo>
                <a:lnTo>
                  <a:pt x="728133" y="25400"/>
                </a:lnTo>
                <a:lnTo>
                  <a:pt x="694266" y="25400"/>
                </a:lnTo>
                <a:lnTo>
                  <a:pt x="668867" y="33867"/>
                </a:lnTo>
                <a:lnTo>
                  <a:pt x="643467" y="33867"/>
                </a:lnTo>
                <a:lnTo>
                  <a:pt x="618066" y="42333"/>
                </a:lnTo>
                <a:lnTo>
                  <a:pt x="592667" y="50800"/>
                </a:lnTo>
                <a:lnTo>
                  <a:pt x="567266" y="50800"/>
                </a:lnTo>
                <a:lnTo>
                  <a:pt x="541866" y="59267"/>
                </a:lnTo>
                <a:lnTo>
                  <a:pt x="516467" y="59267"/>
                </a:lnTo>
                <a:lnTo>
                  <a:pt x="491066" y="67733"/>
                </a:lnTo>
                <a:lnTo>
                  <a:pt x="465666" y="67733"/>
                </a:lnTo>
                <a:lnTo>
                  <a:pt x="440267" y="76200"/>
                </a:lnTo>
                <a:lnTo>
                  <a:pt x="423333" y="84667"/>
                </a:lnTo>
                <a:lnTo>
                  <a:pt x="397933" y="93133"/>
                </a:lnTo>
                <a:lnTo>
                  <a:pt x="372533" y="93133"/>
                </a:lnTo>
                <a:lnTo>
                  <a:pt x="355599" y="101600"/>
                </a:lnTo>
                <a:lnTo>
                  <a:pt x="330200" y="110067"/>
                </a:lnTo>
                <a:lnTo>
                  <a:pt x="313266" y="110067"/>
                </a:lnTo>
                <a:lnTo>
                  <a:pt x="296333" y="118533"/>
                </a:lnTo>
                <a:lnTo>
                  <a:pt x="279399" y="127000"/>
                </a:lnTo>
                <a:lnTo>
                  <a:pt x="262466" y="135467"/>
                </a:lnTo>
                <a:lnTo>
                  <a:pt x="245533" y="135467"/>
                </a:lnTo>
                <a:lnTo>
                  <a:pt x="228600" y="143933"/>
                </a:lnTo>
                <a:lnTo>
                  <a:pt x="211667" y="152400"/>
                </a:lnTo>
                <a:lnTo>
                  <a:pt x="203199" y="160867"/>
                </a:lnTo>
                <a:lnTo>
                  <a:pt x="194733" y="160867"/>
                </a:lnTo>
                <a:lnTo>
                  <a:pt x="177800" y="169333"/>
                </a:lnTo>
                <a:lnTo>
                  <a:pt x="169333" y="177800"/>
                </a:lnTo>
                <a:lnTo>
                  <a:pt x="152400" y="186267"/>
                </a:lnTo>
                <a:lnTo>
                  <a:pt x="143933" y="194733"/>
                </a:lnTo>
                <a:lnTo>
                  <a:pt x="135467" y="203200"/>
                </a:lnTo>
                <a:lnTo>
                  <a:pt x="126999" y="203200"/>
                </a:lnTo>
                <a:lnTo>
                  <a:pt x="118533" y="220133"/>
                </a:lnTo>
                <a:lnTo>
                  <a:pt x="110066" y="228600"/>
                </a:lnTo>
                <a:lnTo>
                  <a:pt x="101600" y="237067"/>
                </a:lnTo>
                <a:lnTo>
                  <a:pt x="101600" y="237067"/>
                </a:lnTo>
                <a:lnTo>
                  <a:pt x="93133" y="254000"/>
                </a:lnTo>
                <a:lnTo>
                  <a:pt x="93133" y="254000"/>
                </a:lnTo>
                <a:lnTo>
                  <a:pt x="93133" y="254000"/>
                </a:lnTo>
                <a:lnTo>
                  <a:pt x="93133" y="262467"/>
                </a:lnTo>
                <a:lnTo>
                  <a:pt x="93133" y="262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6" name="Freeform 1245"/>
          <p:cNvSpPr/>
          <p:nvPr/>
        </p:nvSpPr>
        <p:spPr>
          <a:xfrm>
            <a:off x="10820400" y="3759200"/>
            <a:ext cx="84668" cy="16934"/>
          </a:xfrm>
          <a:custGeom>
            <a:avLst/>
            <a:gdLst/>
            <a:ahLst/>
            <a:cxnLst/>
            <a:rect l="0" t="0" r="0" b="0"/>
            <a:pathLst>
              <a:path w="84668" h="16934">
                <a:moveTo>
                  <a:pt x="0" y="8467"/>
                </a:moveTo>
                <a:lnTo>
                  <a:pt x="0" y="8467"/>
                </a:lnTo>
                <a:lnTo>
                  <a:pt x="0" y="8467"/>
                </a:lnTo>
                <a:lnTo>
                  <a:pt x="8467" y="8467"/>
                </a:lnTo>
                <a:lnTo>
                  <a:pt x="8467" y="16933"/>
                </a:lnTo>
                <a:lnTo>
                  <a:pt x="8467" y="16933"/>
                </a:lnTo>
                <a:lnTo>
                  <a:pt x="8467" y="16933"/>
                </a:lnTo>
                <a:lnTo>
                  <a:pt x="16934" y="16933"/>
                </a:lnTo>
                <a:lnTo>
                  <a:pt x="25400" y="16933"/>
                </a:lnTo>
                <a:lnTo>
                  <a:pt x="25400" y="16933"/>
                </a:lnTo>
                <a:lnTo>
                  <a:pt x="33866" y="16933"/>
                </a:lnTo>
                <a:lnTo>
                  <a:pt x="33866" y="16933"/>
                </a:lnTo>
                <a:lnTo>
                  <a:pt x="42334" y="8467"/>
                </a:lnTo>
                <a:lnTo>
                  <a:pt x="50800" y="8467"/>
                </a:lnTo>
                <a:lnTo>
                  <a:pt x="59266" y="8467"/>
                </a:lnTo>
                <a:lnTo>
                  <a:pt x="67733" y="8467"/>
                </a:lnTo>
                <a:lnTo>
                  <a:pt x="67733" y="0"/>
                </a:lnTo>
                <a:lnTo>
                  <a:pt x="76200" y="0"/>
                </a:lnTo>
                <a:lnTo>
                  <a:pt x="84667" y="0"/>
                </a:lnTo>
                <a:lnTo>
                  <a:pt x="84667" y="0"/>
                </a:lnTo>
                <a:lnTo>
                  <a:pt x="84667" y="0"/>
                </a:lnTo>
                <a:lnTo>
                  <a:pt x="84667" y="0"/>
                </a:lnTo>
                <a:lnTo>
                  <a:pt x="846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7" name="Freeform 1246"/>
          <p:cNvSpPr/>
          <p:nvPr/>
        </p:nvSpPr>
        <p:spPr>
          <a:xfrm>
            <a:off x="10820400" y="3852333"/>
            <a:ext cx="101601" cy="8468"/>
          </a:xfrm>
          <a:custGeom>
            <a:avLst/>
            <a:gdLst/>
            <a:ahLst/>
            <a:cxnLst/>
            <a:rect l="0" t="0" r="0" b="0"/>
            <a:pathLst>
              <a:path w="101601" h="8468">
                <a:moveTo>
                  <a:pt x="0" y="0"/>
                </a:moveTo>
                <a:lnTo>
                  <a:pt x="0" y="0"/>
                </a:lnTo>
                <a:lnTo>
                  <a:pt x="0" y="0"/>
                </a:lnTo>
                <a:lnTo>
                  <a:pt x="8467" y="8467"/>
                </a:lnTo>
                <a:lnTo>
                  <a:pt x="16934" y="8467"/>
                </a:lnTo>
                <a:lnTo>
                  <a:pt x="25400" y="8467"/>
                </a:lnTo>
                <a:lnTo>
                  <a:pt x="33866" y="8467"/>
                </a:lnTo>
                <a:lnTo>
                  <a:pt x="42334" y="8467"/>
                </a:lnTo>
                <a:lnTo>
                  <a:pt x="50800" y="8467"/>
                </a:lnTo>
                <a:lnTo>
                  <a:pt x="59266" y="8467"/>
                </a:lnTo>
                <a:lnTo>
                  <a:pt x="76200" y="8467"/>
                </a:lnTo>
                <a:lnTo>
                  <a:pt x="84667" y="8467"/>
                </a:lnTo>
                <a:lnTo>
                  <a:pt x="93134" y="8467"/>
                </a:lnTo>
                <a:lnTo>
                  <a:pt x="93134" y="8467"/>
                </a:lnTo>
                <a:lnTo>
                  <a:pt x="101600" y="8467"/>
                </a:lnTo>
                <a:lnTo>
                  <a:pt x="101600"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8" name="Freeform 1247"/>
          <p:cNvSpPr/>
          <p:nvPr/>
        </p:nvSpPr>
        <p:spPr>
          <a:xfrm>
            <a:off x="11311466" y="3556000"/>
            <a:ext cx="33868" cy="313268"/>
          </a:xfrm>
          <a:custGeom>
            <a:avLst/>
            <a:gdLst/>
            <a:ahLst/>
            <a:cxnLst/>
            <a:rect l="0" t="0" r="0" b="0"/>
            <a:pathLst>
              <a:path w="33868" h="313268">
                <a:moveTo>
                  <a:pt x="0" y="0"/>
                </a:moveTo>
                <a:lnTo>
                  <a:pt x="0" y="0"/>
                </a:lnTo>
                <a:lnTo>
                  <a:pt x="0" y="8467"/>
                </a:lnTo>
                <a:lnTo>
                  <a:pt x="0" y="16933"/>
                </a:lnTo>
                <a:lnTo>
                  <a:pt x="0" y="25400"/>
                </a:lnTo>
                <a:lnTo>
                  <a:pt x="0" y="33867"/>
                </a:lnTo>
                <a:lnTo>
                  <a:pt x="0" y="42333"/>
                </a:lnTo>
                <a:lnTo>
                  <a:pt x="0" y="59267"/>
                </a:lnTo>
                <a:lnTo>
                  <a:pt x="0" y="76200"/>
                </a:lnTo>
                <a:lnTo>
                  <a:pt x="0" y="101600"/>
                </a:lnTo>
                <a:lnTo>
                  <a:pt x="0" y="127000"/>
                </a:lnTo>
                <a:lnTo>
                  <a:pt x="0" y="143933"/>
                </a:lnTo>
                <a:lnTo>
                  <a:pt x="0" y="169333"/>
                </a:lnTo>
                <a:lnTo>
                  <a:pt x="0" y="186267"/>
                </a:lnTo>
                <a:lnTo>
                  <a:pt x="0" y="211667"/>
                </a:lnTo>
                <a:lnTo>
                  <a:pt x="8468" y="228600"/>
                </a:lnTo>
                <a:lnTo>
                  <a:pt x="8468" y="245533"/>
                </a:lnTo>
                <a:lnTo>
                  <a:pt x="16934" y="262467"/>
                </a:lnTo>
                <a:lnTo>
                  <a:pt x="16934" y="279400"/>
                </a:lnTo>
                <a:lnTo>
                  <a:pt x="16934" y="287867"/>
                </a:lnTo>
                <a:lnTo>
                  <a:pt x="16934" y="304800"/>
                </a:lnTo>
                <a:lnTo>
                  <a:pt x="25400" y="313267"/>
                </a:lnTo>
                <a:lnTo>
                  <a:pt x="25400" y="313267"/>
                </a:lnTo>
                <a:lnTo>
                  <a:pt x="25400" y="313267"/>
                </a:lnTo>
                <a:lnTo>
                  <a:pt x="33867" y="313267"/>
                </a:lnTo>
                <a:lnTo>
                  <a:pt x="33867" y="313267"/>
                </a:lnTo>
                <a:lnTo>
                  <a:pt x="33867" y="304800"/>
                </a:lnTo>
                <a:lnTo>
                  <a:pt x="33867" y="304800"/>
                </a:lnTo>
                <a:lnTo>
                  <a:pt x="33867" y="304800"/>
                </a:lnTo>
                <a:lnTo>
                  <a:pt x="33867"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9" name="Freeform 1248"/>
          <p:cNvSpPr/>
          <p:nvPr/>
        </p:nvSpPr>
        <p:spPr>
          <a:xfrm>
            <a:off x="10981267" y="3386667"/>
            <a:ext cx="736600" cy="838201"/>
          </a:xfrm>
          <a:custGeom>
            <a:avLst/>
            <a:gdLst/>
            <a:ahLst/>
            <a:cxnLst/>
            <a:rect l="0" t="0" r="0" b="0"/>
            <a:pathLst>
              <a:path w="736600" h="838201">
                <a:moveTo>
                  <a:pt x="143933" y="626533"/>
                </a:moveTo>
                <a:lnTo>
                  <a:pt x="143933" y="635000"/>
                </a:lnTo>
                <a:lnTo>
                  <a:pt x="143933" y="635000"/>
                </a:lnTo>
                <a:lnTo>
                  <a:pt x="143933" y="643466"/>
                </a:lnTo>
                <a:lnTo>
                  <a:pt x="143933" y="651933"/>
                </a:lnTo>
                <a:lnTo>
                  <a:pt x="143933" y="660400"/>
                </a:lnTo>
                <a:lnTo>
                  <a:pt x="143933" y="668866"/>
                </a:lnTo>
                <a:lnTo>
                  <a:pt x="143933" y="677333"/>
                </a:lnTo>
                <a:lnTo>
                  <a:pt x="152400" y="685800"/>
                </a:lnTo>
                <a:lnTo>
                  <a:pt x="160867" y="702733"/>
                </a:lnTo>
                <a:lnTo>
                  <a:pt x="169333" y="711200"/>
                </a:lnTo>
                <a:lnTo>
                  <a:pt x="177799" y="719666"/>
                </a:lnTo>
                <a:lnTo>
                  <a:pt x="194733" y="728133"/>
                </a:lnTo>
                <a:lnTo>
                  <a:pt x="211666" y="745066"/>
                </a:lnTo>
                <a:lnTo>
                  <a:pt x="228600" y="753533"/>
                </a:lnTo>
                <a:lnTo>
                  <a:pt x="245533" y="770466"/>
                </a:lnTo>
                <a:lnTo>
                  <a:pt x="262467" y="778933"/>
                </a:lnTo>
                <a:lnTo>
                  <a:pt x="287866" y="787400"/>
                </a:lnTo>
                <a:lnTo>
                  <a:pt x="313267" y="804333"/>
                </a:lnTo>
                <a:lnTo>
                  <a:pt x="338667" y="812800"/>
                </a:lnTo>
                <a:lnTo>
                  <a:pt x="372533" y="821266"/>
                </a:lnTo>
                <a:lnTo>
                  <a:pt x="397933" y="829733"/>
                </a:lnTo>
                <a:lnTo>
                  <a:pt x="423333" y="838200"/>
                </a:lnTo>
                <a:lnTo>
                  <a:pt x="457200" y="838200"/>
                </a:lnTo>
                <a:lnTo>
                  <a:pt x="482599" y="838200"/>
                </a:lnTo>
                <a:lnTo>
                  <a:pt x="507999" y="829733"/>
                </a:lnTo>
                <a:lnTo>
                  <a:pt x="533400" y="821266"/>
                </a:lnTo>
                <a:lnTo>
                  <a:pt x="567267" y="812800"/>
                </a:lnTo>
                <a:lnTo>
                  <a:pt x="592666" y="804333"/>
                </a:lnTo>
                <a:lnTo>
                  <a:pt x="618067" y="787400"/>
                </a:lnTo>
                <a:lnTo>
                  <a:pt x="643467" y="762000"/>
                </a:lnTo>
                <a:lnTo>
                  <a:pt x="660399" y="745066"/>
                </a:lnTo>
                <a:lnTo>
                  <a:pt x="685800" y="719666"/>
                </a:lnTo>
                <a:lnTo>
                  <a:pt x="694267" y="685800"/>
                </a:lnTo>
                <a:lnTo>
                  <a:pt x="711199" y="660400"/>
                </a:lnTo>
                <a:lnTo>
                  <a:pt x="719667" y="626533"/>
                </a:lnTo>
                <a:lnTo>
                  <a:pt x="728133" y="592666"/>
                </a:lnTo>
                <a:lnTo>
                  <a:pt x="736599" y="558800"/>
                </a:lnTo>
                <a:lnTo>
                  <a:pt x="736599" y="524933"/>
                </a:lnTo>
                <a:lnTo>
                  <a:pt x="736599" y="482600"/>
                </a:lnTo>
                <a:lnTo>
                  <a:pt x="728133" y="440266"/>
                </a:lnTo>
                <a:lnTo>
                  <a:pt x="711199" y="406400"/>
                </a:lnTo>
                <a:lnTo>
                  <a:pt x="702733" y="364066"/>
                </a:lnTo>
                <a:lnTo>
                  <a:pt x="685800" y="330200"/>
                </a:lnTo>
                <a:lnTo>
                  <a:pt x="668866" y="287866"/>
                </a:lnTo>
                <a:lnTo>
                  <a:pt x="643467" y="254000"/>
                </a:lnTo>
                <a:lnTo>
                  <a:pt x="626533" y="211666"/>
                </a:lnTo>
                <a:lnTo>
                  <a:pt x="601133" y="186266"/>
                </a:lnTo>
                <a:lnTo>
                  <a:pt x="567267" y="152400"/>
                </a:lnTo>
                <a:lnTo>
                  <a:pt x="541867" y="118533"/>
                </a:lnTo>
                <a:lnTo>
                  <a:pt x="507999" y="93133"/>
                </a:lnTo>
                <a:lnTo>
                  <a:pt x="474133" y="67733"/>
                </a:lnTo>
                <a:lnTo>
                  <a:pt x="440266" y="50800"/>
                </a:lnTo>
                <a:lnTo>
                  <a:pt x="406399" y="33866"/>
                </a:lnTo>
                <a:lnTo>
                  <a:pt x="372533" y="16933"/>
                </a:lnTo>
                <a:lnTo>
                  <a:pt x="338667" y="8466"/>
                </a:lnTo>
                <a:lnTo>
                  <a:pt x="304800" y="8466"/>
                </a:lnTo>
                <a:lnTo>
                  <a:pt x="270933" y="0"/>
                </a:lnTo>
                <a:lnTo>
                  <a:pt x="237067" y="8466"/>
                </a:lnTo>
                <a:lnTo>
                  <a:pt x="203199" y="8466"/>
                </a:lnTo>
                <a:lnTo>
                  <a:pt x="169333" y="25400"/>
                </a:lnTo>
                <a:lnTo>
                  <a:pt x="143933" y="42333"/>
                </a:lnTo>
                <a:lnTo>
                  <a:pt x="110067" y="59266"/>
                </a:lnTo>
                <a:lnTo>
                  <a:pt x="93133" y="84666"/>
                </a:lnTo>
                <a:lnTo>
                  <a:pt x="67733" y="110066"/>
                </a:lnTo>
                <a:lnTo>
                  <a:pt x="50799" y="135466"/>
                </a:lnTo>
                <a:lnTo>
                  <a:pt x="33867" y="169333"/>
                </a:lnTo>
                <a:lnTo>
                  <a:pt x="16933" y="203200"/>
                </a:lnTo>
                <a:lnTo>
                  <a:pt x="8467" y="237066"/>
                </a:lnTo>
                <a:lnTo>
                  <a:pt x="0" y="270933"/>
                </a:lnTo>
                <a:lnTo>
                  <a:pt x="0" y="313266"/>
                </a:lnTo>
                <a:lnTo>
                  <a:pt x="0" y="347133"/>
                </a:lnTo>
                <a:lnTo>
                  <a:pt x="16933" y="389466"/>
                </a:lnTo>
                <a:lnTo>
                  <a:pt x="16933" y="423333"/>
                </a:lnTo>
                <a:lnTo>
                  <a:pt x="33867" y="465666"/>
                </a:lnTo>
                <a:lnTo>
                  <a:pt x="50799" y="499533"/>
                </a:lnTo>
                <a:lnTo>
                  <a:pt x="67733" y="533400"/>
                </a:lnTo>
                <a:lnTo>
                  <a:pt x="76200" y="558800"/>
                </a:lnTo>
                <a:lnTo>
                  <a:pt x="101599" y="592666"/>
                </a:lnTo>
                <a:lnTo>
                  <a:pt x="118533" y="618066"/>
                </a:lnTo>
                <a:lnTo>
                  <a:pt x="135466" y="635000"/>
                </a:lnTo>
                <a:lnTo>
                  <a:pt x="160867" y="660400"/>
                </a:lnTo>
                <a:lnTo>
                  <a:pt x="177799" y="677333"/>
                </a:lnTo>
                <a:lnTo>
                  <a:pt x="203199" y="694266"/>
                </a:lnTo>
                <a:lnTo>
                  <a:pt x="203199" y="694266"/>
                </a:lnTo>
                <a:lnTo>
                  <a:pt x="211666" y="702733"/>
                </a:lnTo>
                <a:lnTo>
                  <a:pt x="211666" y="702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47072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8942" y="192042"/>
            <a:ext cx="11774276" cy="738664"/>
          </a:xfrm>
          <a:prstGeom prst="rect">
            <a:avLst/>
          </a:prstGeom>
        </p:spPr>
        <p:txBody>
          <a:bodyPr wrap="square">
            <a:spAutoFit/>
          </a:bodyPr>
          <a:lstStyle/>
          <a:p>
            <a:pPr lvl="0" defTabSz="914400" eaLnBrk="0" fontAlgn="base" hangingPunct="0">
              <a:spcBef>
                <a:spcPct val="0"/>
              </a:spcBef>
              <a:spcAft>
                <a:spcPct val="0"/>
              </a:spcAft>
            </a:pPr>
            <a:r>
              <a:rPr lang="en-US" altLang="en-US" sz="2400" dirty="0">
                <a:solidFill>
                  <a:schemeClr val="accent2"/>
                </a:solidFill>
                <a:latin typeface="Times New Roman" panose="02020603050405020304" pitchFamily="18" charset="0"/>
                <a:cs typeface="Times New Roman" panose="02020603050405020304" pitchFamily="18" charset="0"/>
              </a:rPr>
              <a:t>Example </a:t>
            </a:r>
            <a:r>
              <a:rPr lang="en-US" altLang="en-US" sz="2400" dirty="0" smtClean="0">
                <a:solidFill>
                  <a:schemeClr val="accent2"/>
                </a:solidFill>
                <a:latin typeface="Times New Roman" panose="02020603050405020304" pitchFamily="18" charset="0"/>
                <a:cs typeface="Times New Roman" panose="02020603050405020304" pitchFamily="18" charset="0"/>
              </a:rPr>
              <a:t>#2:  </a:t>
            </a:r>
            <a:r>
              <a:rPr lang="en-US" altLang="en-US" dirty="0">
                <a:solidFill>
                  <a:srgbClr val="000000"/>
                </a:solidFill>
                <a:latin typeface="Times New Roman" panose="02020603050405020304" pitchFamily="18" charset="0"/>
                <a:cs typeface="Times New Roman" panose="02020603050405020304" pitchFamily="18" charset="0"/>
              </a:rPr>
              <a:t>During a nine-hole charity golf match, one player presents the following proposition: The loser of the first hole will pay $1 to charity, and each succeeding hole will be worth twice as much as the hole immediately preceding it.</a:t>
            </a:r>
            <a:endParaRPr lang="en-US" altLang="en-US" sz="1600" dirty="0"/>
          </a:p>
        </p:txBody>
      </p:sp>
      <p:sp>
        <p:nvSpPr>
          <p:cNvPr id="4" name="TextBox 3"/>
          <p:cNvSpPr txBox="1"/>
          <p:nvPr/>
        </p:nvSpPr>
        <p:spPr>
          <a:xfrm>
            <a:off x="373488" y="1365161"/>
            <a:ext cx="5331909" cy="646331"/>
          </a:xfrm>
          <a:prstGeom prst="rect">
            <a:avLst/>
          </a:prstGeom>
          <a:noFill/>
        </p:spPr>
        <p:txBody>
          <a:bodyPr wrap="none" rtlCol="0">
            <a:spAutoFit/>
          </a:bodyPr>
          <a:lstStyle/>
          <a:p>
            <a:pPr marL="0" lvl="1"/>
            <a:r>
              <a:rPr lang="en-US" altLang="en-US" dirty="0" smtClean="0">
                <a:solidFill>
                  <a:srgbClr val="000000"/>
                </a:solidFill>
                <a:latin typeface="Times New Roman" panose="02020603050405020304" pitchFamily="18" charset="0"/>
                <a:cs typeface="Times New Roman" panose="02020603050405020304" pitchFamily="18" charset="0"/>
              </a:rPr>
              <a:t>a. How </a:t>
            </a:r>
            <a:r>
              <a:rPr lang="en-US" altLang="en-US" dirty="0">
                <a:solidFill>
                  <a:srgbClr val="000000"/>
                </a:solidFill>
                <a:latin typeface="Times New Roman" panose="02020603050405020304" pitchFamily="18" charset="0"/>
                <a:cs typeface="Times New Roman" panose="02020603050405020304" pitchFamily="18" charset="0"/>
              </a:rPr>
              <a:t>much would a losing player pay on the 4</a:t>
            </a:r>
            <a:r>
              <a:rPr lang="en-US" altLang="en-US" sz="1600" baseline="30000" dirty="0">
                <a:solidFill>
                  <a:srgbClr val="000000"/>
                </a:solidFill>
                <a:latin typeface="Times New Roman" panose="02020603050405020304" pitchFamily="18" charset="0"/>
                <a:cs typeface="Times New Roman" panose="02020603050405020304" pitchFamily="18" charset="0"/>
              </a:rPr>
              <a:t>th</a:t>
            </a:r>
            <a:r>
              <a:rPr lang="en-US" altLang="en-US" dirty="0">
                <a:solidFill>
                  <a:srgbClr val="000000"/>
                </a:solidFill>
                <a:latin typeface="Times New Roman" panose="02020603050405020304" pitchFamily="18" charset="0"/>
                <a:cs typeface="Times New Roman" panose="02020603050405020304" pitchFamily="18" charset="0"/>
              </a:rPr>
              <a:t> hole?</a:t>
            </a:r>
            <a:endParaRPr lang="en-US" altLang="en-US" sz="1600" dirty="0"/>
          </a:p>
          <a:p>
            <a:endParaRPr lang="en-US" dirty="0"/>
          </a:p>
        </p:txBody>
      </p:sp>
      <p:sp>
        <p:nvSpPr>
          <p:cNvPr id="5" name="TextBox 4"/>
          <p:cNvSpPr txBox="1"/>
          <p:nvPr/>
        </p:nvSpPr>
        <p:spPr>
          <a:xfrm>
            <a:off x="373488" y="2908479"/>
            <a:ext cx="6115777" cy="892552"/>
          </a:xfrm>
          <a:prstGeom prst="rect">
            <a:avLst/>
          </a:prstGeom>
          <a:noFill/>
        </p:spPr>
        <p:txBody>
          <a:bodyPr wrap="none" rtlCol="0">
            <a:spAutoFit/>
          </a:bodyPr>
          <a:lstStyle/>
          <a:p>
            <a:pPr marL="0" lvl="1"/>
            <a:r>
              <a:rPr lang="en-US" altLang="en-US" dirty="0">
                <a:solidFill>
                  <a:srgbClr val="000000"/>
                </a:solidFill>
                <a:latin typeface="Times New Roman" panose="02020603050405020304" pitchFamily="18" charset="0"/>
                <a:cs typeface="Times New Roman" panose="02020603050405020304" pitchFamily="18" charset="0"/>
              </a:rPr>
              <a:t>b</a:t>
            </a:r>
            <a:r>
              <a:rPr lang="en-US" altLang="en-US" dirty="0" smtClean="0">
                <a:solidFill>
                  <a:srgbClr val="000000"/>
                </a:solidFill>
                <a:latin typeface="Times New Roman" panose="02020603050405020304" pitchFamily="18" charset="0"/>
                <a:cs typeface="Times New Roman" panose="02020603050405020304" pitchFamily="18" charset="0"/>
              </a:rPr>
              <a:t>. </a:t>
            </a:r>
            <a:r>
              <a:rPr lang="en-US" dirty="0"/>
              <a:t>How much would a player pay if he or she lost all nine holes?</a:t>
            </a:r>
            <a:br>
              <a:rPr lang="en-US" dirty="0"/>
            </a:br>
            <a:endParaRPr lang="en-US" altLang="en-US" sz="1600" dirty="0"/>
          </a:p>
          <a:p>
            <a:endParaRPr lang="en-US" dirty="0"/>
          </a:p>
        </p:txBody>
      </p:sp>
      <p:sp>
        <p:nvSpPr>
          <p:cNvPr id="6" name="Rectangle 5"/>
          <p:cNvSpPr/>
          <p:nvPr/>
        </p:nvSpPr>
        <p:spPr>
          <a:xfrm>
            <a:off x="373488" y="4569229"/>
            <a:ext cx="6096000" cy="646331"/>
          </a:xfrm>
          <a:prstGeom prst="rect">
            <a:avLst/>
          </a:prstGeom>
        </p:spPr>
        <p:txBody>
          <a:bodyPr>
            <a:spAutoFit/>
          </a:bodyPr>
          <a:lstStyle/>
          <a:p>
            <a:r>
              <a:rPr lang="en-US" dirty="0" smtClean="0">
                <a:solidFill>
                  <a:srgbClr val="000000"/>
                </a:solidFill>
                <a:latin typeface="Times New Roman" panose="02020603050405020304" pitchFamily="18" charset="0"/>
              </a:rPr>
              <a:t>c. Represent </a:t>
            </a:r>
            <a:r>
              <a:rPr lang="en-US" dirty="0">
                <a:solidFill>
                  <a:srgbClr val="000000"/>
                </a:solidFill>
                <a:latin typeface="Times New Roman" panose="02020603050405020304" pitchFamily="18" charset="0"/>
              </a:rPr>
              <a:t>this sum using sigma notation.</a:t>
            </a:r>
            <a:r>
              <a:rPr lang="en-US" dirty="0"/>
              <a:t/>
            </a:r>
            <a:br>
              <a:rPr lang="en-US" dirty="0"/>
            </a:br>
            <a:endParaRPr lang="en-US" dirty="0"/>
          </a:p>
        </p:txBody>
      </p:sp>
      <p:sp>
        <p:nvSpPr>
          <p:cNvPr id="2" name="Freeform 1"/>
          <p:cNvSpPr/>
          <p:nvPr/>
        </p:nvSpPr>
        <p:spPr>
          <a:xfrm>
            <a:off x="1320800" y="1828800"/>
            <a:ext cx="16934" cy="372534"/>
          </a:xfrm>
          <a:custGeom>
            <a:avLst/>
            <a:gdLst/>
            <a:ahLst/>
            <a:cxnLst/>
            <a:rect l="0" t="0" r="0" b="0"/>
            <a:pathLst>
              <a:path w="16934" h="372534">
                <a:moveTo>
                  <a:pt x="16933" y="0"/>
                </a:moveTo>
                <a:lnTo>
                  <a:pt x="16933" y="0"/>
                </a:lnTo>
                <a:lnTo>
                  <a:pt x="16933" y="0"/>
                </a:lnTo>
                <a:lnTo>
                  <a:pt x="16933" y="8467"/>
                </a:lnTo>
                <a:lnTo>
                  <a:pt x="16933" y="8467"/>
                </a:lnTo>
                <a:lnTo>
                  <a:pt x="16933" y="16933"/>
                </a:lnTo>
                <a:lnTo>
                  <a:pt x="8467" y="25400"/>
                </a:lnTo>
                <a:lnTo>
                  <a:pt x="8467" y="33867"/>
                </a:lnTo>
                <a:lnTo>
                  <a:pt x="8467" y="50800"/>
                </a:lnTo>
                <a:lnTo>
                  <a:pt x="8467" y="67733"/>
                </a:lnTo>
                <a:lnTo>
                  <a:pt x="8467" y="84667"/>
                </a:lnTo>
                <a:lnTo>
                  <a:pt x="8467" y="110067"/>
                </a:lnTo>
                <a:lnTo>
                  <a:pt x="8467" y="127000"/>
                </a:lnTo>
                <a:lnTo>
                  <a:pt x="8467" y="152400"/>
                </a:lnTo>
                <a:lnTo>
                  <a:pt x="8467" y="177800"/>
                </a:lnTo>
                <a:lnTo>
                  <a:pt x="8467" y="203200"/>
                </a:lnTo>
                <a:lnTo>
                  <a:pt x="8467" y="228600"/>
                </a:lnTo>
                <a:lnTo>
                  <a:pt x="8467" y="254000"/>
                </a:lnTo>
                <a:lnTo>
                  <a:pt x="8467" y="270933"/>
                </a:lnTo>
                <a:lnTo>
                  <a:pt x="8467" y="296333"/>
                </a:lnTo>
                <a:lnTo>
                  <a:pt x="8467" y="313267"/>
                </a:lnTo>
                <a:lnTo>
                  <a:pt x="8467" y="338667"/>
                </a:lnTo>
                <a:lnTo>
                  <a:pt x="8467" y="347133"/>
                </a:lnTo>
                <a:lnTo>
                  <a:pt x="8467" y="364067"/>
                </a:lnTo>
                <a:lnTo>
                  <a:pt x="8467" y="364067"/>
                </a:lnTo>
                <a:lnTo>
                  <a:pt x="8467" y="372533"/>
                </a:lnTo>
                <a:lnTo>
                  <a:pt x="0" y="372533"/>
                </a:lnTo>
                <a:lnTo>
                  <a:pt x="0" y="364067"/>
                </a:lnTo>
                <a:lnTo>
                  <a:pt x="0" y="364067"/>
                </a:lnTo>
                <a:lnTo>
                  <a:pt x="0" y="364067"/>
                </a:lnTo>
                <a:lnTo>
                  <a:pt x="0" y="3640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693333" y="1845733"/>
            <a:ext cx="8468" cy="245535"/>
          </a:xfrm>
          <a:custGeom>
            <a:avLst/>
            <a:gdLst/>
            <a:ahLst/>
            <a:cxnLst/>
            <a:rect l="0" t="0" r="0" b="0"/>
            <a:pathLst>
              <a:path w="8468" h="245535">
                <a:moveTo>
                  <a:pt x="0" y="0"/>
                </a:moveTo>
                <a:lnTo>
                  <a:pt x="8467" y="0"/>
                </a:lnTo>
                <a:lnTo>
                  <a:pt x="8467" y="8467"/>
                </a:lnTo>
                <a:lnTo>
                  <a:pt x="8467" y="8467"/>
                </a:lnTo>
                <a:lnTo>
                  <a:pt x="8467" y="8467"/>
                </a:lnTo>
                <a:lnTo>
                  <a:pt x="8467" y="8467"/>
                </a:lnTo>
                <a:lnTo>
                  <a:pt x="8467" y="16934"/>
                </a:lnTo>
                <a:lnTo>
                  <a:pt x="8467" y="25400"/>
                </a:lnTo>
                <a:lnTo>
                  <a:pt x="8467" y="25400"/>
                </a:lnTo>
                <a:lnTo>
                  <a:pt x="8467" y="42334"/>
                </a:lnTo>
                <a:lnTo>
                  <a:pt x="8467" y="50800"/>
                </a:lnTo>
                <a:lnTo>
                  <a:pt x="8467" y="67734"/>
                </a:lnTo>
                <a:lnTo>
                  <a:pt x="0" y="84667"/>
                </a:lnTo>
                <a:lnTo>
                  <a:pt x="0" y="101600"/>
                </a:lnTo>
                <a:lnTo>
                  <a:pt x="0" y="118534"/>
                </a:lnTo>
                <a:lnTo>
                  <a:pt x="0" y="135467"/>
                </a:lnTo>
                <a:lnTo>
                  <a:pt x="0" y="152400"/>
                </a:lnTo>
                <a:lnTo>
                  <a:pt x="0" y="169334"/>
                </a:lnTo>
                <a:lnTo>
                  <a:pt x="0" y="186267"/>
                </a:lnTo>
                <a:lnTo>
                  <a:pt x="0" y="203200"/>
                </a:lnTo>
                <a:lnTo>
                  <a:pt x="0" y="211667"/>
                </a:lnTo>
                <a:lnTo>
                  <a:pt x="0" y="228600"/>
                </a:lnTo>
                <a:lnTo>
                  <a:pt x="0" y="228600"/>
                </a:lnTo>
                <a:lnTo>
                  <a:pt x="0" y="237067"/>
                </a:lnTo>
                <a:lnTo>
                  <a:pt x="0" y="245534"/>
                </a:lnTo>
                <a:lnTo>
                  <a:pt x="0" y="245534"/>
                </a:lnTo>
                <a:lnTo>
                  <a:pt x="0" y="245534"/>
                </a:lnTo>
                <a:lnTo>
                  <a:pt x="0" y="245534"/>
                </a:lnTo>
                <a:lnTo>
                  <a:pt x="0" y="245534"/>
                </a:lnTo>
                <a:lnTo>
                  <a:pt x="0" y="245534"/>
                </a:lnTo>
                <a:lnTo>
                  <a:pt x="0" y="2455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574800" y="1972733"/>
            <a:ext cx="245534" cy="33868"/>
          </a:xfrm>
          <a:custGeom>
            <a:avLst/>
            <a:gdLst/>
            <a:ahLst/>
            <a:cxnLst/>
            <a:rect l="0" t="0" r="0" b="0"/>
            <a:pathLst>
              <a:path w="245534" h="33868">
                <a:moveTo>
                  <a:pt x="8467" y="33867"/>
                </a:moveTo>
                <a:lnTo>
                  <a:pt x="8467" y="33867"/>
                </a:lnTo>
                <a:lnTo>
                  <a:pt x="8467" y="33867"/>
                </a:lnTo>
                <a:lnTo>
                  <a:pt x="0" y="33867"/>
                </a:lnTo>
                <a:lnTo>
                  <a:pt x="0" y="33867"/>
                </a:lnTo>
                <a:lnTo>
                  <a:pt x="0" y="25400"/>
                </a:lnTo>
                <a:lnTo>
                  <a:pt x="0" y="25400"/>
                </a:lnTo>
                <a:lnTo>
                  <a:pt x="8467" y="25400"/>
                </a:lnTo>
                <a:lnTo>
                  <a:pt x="8467" y="25400"/>
                </a:lnTo>
                <a:lnTo>
                  <a:pt x="16933" y="25400"/>
                </a:lnTo>
                <a:lnTo>
                  <a:pt x="25400" y="25400"/>
                </a:lnTo>
                <a:lnTo>
                  <a:pt x="33867" y="25400"/>
                </a:lnTo>
                <a:lnTo>
                  <a:pt x="42333" y="16934"/>
                </a:lnTo>
                <a:lnTo>
                  <a:pt x="59267" y="16934"/>
                </a:lnTo>
                <a:lnTo>
                  <a:pt x="76200" y="16934"/>
                </a:lnTo>
                <a:lnTo>
                  <a:pt x="84667" y="16934"/>
                </a:lnTo>
                <a:lnTo>
                  <a:pt x="101600" y="8467"/>
                </a:lnTo>
                <a:lnTo>
                  <a:pt x="127000" y="8467"/>
                </a:lnTo>
                <a:lnTo>
                  <a:pt x="135467" y="8467"/>
                </a:lnTo>
                <a:lnTo>
                  <a:pt x="152400" y="8467"/>
                </a:lnTo>
                <a:lnTo>
                  <a:pt x="177800" y="8467"/>
                </a:lnTo>
                <a:lnTo>
                  <a:pt x="194733" y="0"/>
                </a:lnTo>
                <a:lnTo>
                  <a:pt x="211667" y="0"/>
                </a:lnTo>
                <a:lnTo>
                  <a:pt x="237067" y="0"/>
                </a:lnTo>
                <a:lnTo>
                  <a:pt x="237067" y="0"/>
                </a:lnTo>
                <a:lnTo>
                  <a:pt x="245533" y="0"/>
                </a:lnTo>
                <a:lnTo>
                  <a:pt x="245533"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057400" y="1778000"/>
            <a:ext cx="254001" cy="321734"/>
          </a:xfrm>
          <a:custGeom>
            <a:avLst/>
            <a:gdLst/>
            <a:ahLst/>
            <a:cxnLst/>
            <a:rect l="0" t="0" r="0" b="0"/>
            <a:pathLst>
              <a:path w="254001" h="321734">
                <a:moveTo>
                  <a:pt x="0" y="76200"/>
                </a:moveTo>
                <a:lnTo>
                  <a:pt x="0" y="76200"/>
                </a:lnTo>
                <a:lnTo>
                  <a:pt x="0" y="76200"/>
                </a:lnTo>
                <a:lnTo>
                  <a:pt x="0" y="76200"/>
                </a:lnTo>
                <a:lnTo>
                  <a:pt x="0" y="76200"/>
                </a:lnTo>
                <a:lnTo>
                  <a:pt x="0" y="76200"/>
                </a:lnTo>
                <a:lnTo>
                  <a:pt x="0" y="76200"/>
                </a:lnTo>
                <a:lnTo>
                  <a:pt x="8467" y="67733"/>
                </a:lnTo>
                <a:lnTo>
                  <a:pt x="8467" y="67733"/>
                </a:lnTo>
                <a:lnTo>
                  <a:pt x="16933" y="59267"/>
                </a:lnTo>
                <a:lnTo>
                  <a:pt x="16933" y="50800"/>
                </a:lnTo>
                <a:lnTo>
                  <a:pt x="25400" y="42333"/>
                </a:lnTo>
                <a:lnTo>
                  <a:pt x="33867" y="33867"/>
                </a:lnTo>
                <a:lnTo>
                  <a:pt x="33867" y="16933"/>
                </a:lnTo>
                <a:lnTo>
                  <a:pt x="42333" y="16933"/>
                </a:lnTo>
                <a:lnTo>
                  <a:pt x="59267" y="8467"/>
                </a:lnTo>
                <a:lnTo>
                  <a:pt x="67733" y="0"/>
                </a:lnTo>
                <a:lnTo>
                  <a:pt x="76200" y="0"/>
                </a:lnTo>
                <a:lnTo>
                  <a:pt x="84667" y="0"/>
                </a:lnTo>
                <a:lnTo>
                  <a:pt x="101600" y="0"/>
                </a:lnTo>
                <a:lnTo>
                  <a:pt x="110067" y="8467"/>
                </a:lnTo>
                <a:lnTo>
                  <a:pt x="127000" y="16933"/>
                </a:lnTo>
                <a:lnTo>
                  <a:pt x="135467" y="25400"/>
                </a:lnTo>
                <a:lnTo>
                  <a:pt x="143933" y="42333"/>
                </a:lnTo>
                <a:lnTo>
                  <a:pt x="152400" y="59267"/>
                </a:lnTo>
                <a:lnTo>
                  <a:pt x="152400" y="76200"/>
                </a:lnTo>
                <a:lnTo>
                  <a:pt x="160867" y="93133"/>
                </a:lnTo>
                <a:lnTo>
                  <a:pt x="160867" y="118533"/>
                </a:lnTo>
                <a:lnTo>
                  <a:pt x="152400" y="143933"/>
                </a:lnTo>
                <a:lnTo>
                  <a:pt x="152400" y="169333"/>
                </a:lnTo>
                <a:lnTo>
                  <a:pt x="152400" y="194733"/>
                </a:lnTo>
                <a:lnTo>
                  <a:pt x="143933" y="211667"/>
                </a:lnTo>
                <a:lnTo>
                  <a:pt x="135467" y="237067"/>
                </a:lnTo>
                <a:lnTo>
                  <a:pt x="127000" y="245533"/>
                </a:lnTo>
                <a:lnTo>
                  <a:pt x="110067" y="262467"/>
                </a:lnTo>
                <a:lnTo>
                  <a:pt x="101600" y="279400"/>
                </a:lnTo>
                <a:lnTo>
                  <a:pt x="93133" y="287867"/>
                </a:lnTo>
                <a:lnTo>
                  <a:pt x="84667" y="296333"/>
                </a:lnTo>
                <a:lnTo>
                  <a:pt x="76200" y="304800"/>
                </a:lnTo>
                <a:lnTo>
                  <a:pt x="59267" y="304800"/>
                </a:lnTo>
                <a:lnTo>
                  <a:pt x="50800" y="313267"/>
                </a:lnTo>
                <a:lnTo>
                  <a:pt x="42333" y="313267"/>
                </a:lnTo>
                <a:lnTo>
                  <a:pt x="33867" y="304800"/>
                </a:lnTo>
                <a:lnTo>
                  <a:pt x="25400" y="304800"/>
                </a:lnTo>
                <a:lnTo>
                  <a:pt x="16933" y="296333"/>
                </a:lnTo>
                <a:lnTo>
                  <a:pt x="16933" y="287867"/>
                </a:lnTo>
                <a:lnTo>
                  <a:pt x="16933" y="279400"/>
                </a:lnTo>
                <a:lnTo>
                  <a:pt x="16933" y="270933"/>
                </a:lnTo>
                <a:lnTo>
                  <a:pt x="16933" y="262467"/>
                </a:lnTo>
                <a:lnTo>
                  <a:pt x="16933" y="254000"/>
                </a:lnTo>
                <a:lnTo>
                  <a:pt x="25400" y="237067"/>
                </a:lnTo>
                <a:lnTo>
                  <a:pt x="33867" y="228600"/>
                </a:lnTo>
                <a:lnTo>
                  <a:pt x="42333" y="220133"/>
                </a:lnTo>
                <a:lnTo>
                  <a:pt x="50800" y="211667"/>
                </a:lnTo>
                <a:lnTo>
                  <a:pt x="59267" y="203200"/>
                </a:lnTo>
                <a:lnTo>
                  <a:pt x="67733" y="194733"/>
                </a:lnTo>
                <a:lnTo>
                  <a:pt x="84667" y="194733"/>
                </a:lnTo>
                <a:lnTo>
                  <a:pt x="93133" y="186267"/>
                </a:lnTo>
                <a:lnTo>
                  <a:pt x="101600" y="186267"/>
                </a:lnTo>
                <a:lnTo>
                  <a:pt x="118533" y="194733"/>
                </a:lnTo>
                <a:lnTo>
                  <a:pt x="127000" y="194733"/>
                </a:lnTo>
                <a:lnTo>
                  <a:pt x="135467" y="203200"/>
                </a:lnTo>
                <a:lnTo>
                  <a:pt x="152400" y="211667"/>
                </a:lnTo>
                <a:lnTo>
                  <a:pt x="160867" y="220133"/>
                </a:lnTo>
                <a:lnTo>
                  <a:pt x="177800" y="237067"/>
                </a:lnTo>
                <a:lnTo>
                  <a:pt x="186267" y="245533"/>
                </a:lnTo>
                <a:lnTo>
                  <a:pt x="194733" y="254000"/>
                </a:lnTo>
                <a:lnTo>
                  <a:pt x="211667" y="270933"/>
                </a:lnTo>
                <a:lnTo>
                  <a:pt x="220133" y="279400"/>
                </a:lnTo>
                <a:lnTo>
                  <a:pt x="228600" y="287867"/>
                </a:lnTo>
                <a:lnTo>
                  <a:pt x="228600" y="304800"/>
                </a:lnTo>
                <a:lnTo>
                  <a:pt x="237067" y="313267"/>
                </a:lnTo>
                <a:lnTo>
                  <a:pt x="237067" y="313267"/>
                </a:lnTo>
                <a:lnTo>
                  <a:pt x="245533" y="321733"/>
                </a:lnTo>
                <a:lnTo>
                  <a:pt x="245533" y="321733"/>
                </a:lnTo>
                <a:lnTo>
                  <a:pt x="254000" y="321733"/>
                </a:lnTo>
                <a:lnTo>
                  <a:pt x="254000" y="321733"/>
                </a:lnTo>
                <a:lnTo>
                  <a:pt x="254000" y="321733"/>
                </a:lnTo>
                <a:lnTo>
                  <a:pt x="254000" y="321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590800" y="1811867"/>
            <a:ext cx="8468" cy="194734"/>
          </a:xfrm>
          <a:custGeom>
            <a:avLst/>
            <a:gdLst/>
            <a:ahLst/>
            <a:cxnLst/>
            <a:rect l="0" t="0" r="0" b="0"/>
            <a:pathLst>
              <a:path w="8468" h="194734">
                <a:moveTo>
                  <a:pt x="0" y="0"/>
                </a:moveTo>
                <a:lnTo>
                  <a:pt x="0" y="0"/>
                </a:lnTo>
                <a:lnTo>
                  <a:pt x="0" y="0"/>
                </a:lnTo>
                <a:lnTo>
                  <a:pt x="0" y="8466"/>
                </a:lnTo>
                <a:lnTo>
                  <a:pt x="0" y="16933"/>
                </a:lnTo>
                <a:lnTo>
                  <a:pt x="0" y="25400"/>
                </a:lnTo>
                <a:lnTo>
                  <a:pt x="0" y="33866"/>
                </a:lnTo>
                <a:lnTo>
                  <a:pt x="0" y="50800"/>
                </a:lnTo>
                <a:lnTo>
                  <a:pt x="0" y="59266"/>
                </a:lnTo>
                <a:lnTo>
                  <a:pt x="0" y="76200"/>
                </a:lnTo>
                <a:lnTo>
                  <a:pt x="0" y="93133"/>
                </a:lnTo>
                <a:lnTo>
                  <a:pt x="0" y="110066"/>
                </a:lnTo>
                <a:lnTo>
                  <a:pt x="0" y="135466"/>
                </a:lnTo>
                <a:lnTo>
                  <a:pt x="0" y="152400"/>
                </a:lnTo>
                <a:lnTo>
                  <a:pt x="0" y="160866"/>
                </a:lnTo>
                <a:lnTo>
                  <a:pt x="0" y="177800"/>
                </a:lnTo>
                <a:lnTo>
                  <a:pt x="8467" y="186266"/>
                </a:lnTo>
                <a:lnTo>
                  <a:pt x="8467" y="186266"/>
                </a:lnTo>
                <a:lnTo>
                  <a:pt x="8467" y="194733"/>
                </a:lnTo>
                <a:lnTo>
                  <a:pt x="8467" y="194733"/>
                </a:lnTo>
                <a:lnTo>
                  <a:pt x="8467" y="194733"/>
                </a:lnTo>
                <a:lnTo>
                  <a:pt x="8467" y="194733"/>
                </a:lnTo>
                <a:lnTo>
                  <a:pt x="8467" y="194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2455333" y="1913467"/>
            <a:ext cx="270935" cy="1"/>
          </a:xfrm>
          <a:custGeom>
            <a:avLst/>
            <a:gdLst/>
            <a:ahLst/>
            <a:cxnLst/>
            <a:rect l="0" t="0" r="0" b="0"/>
            <a:pathLst>
              <a:path w="270935" h="1">
                <a:moveTo>
                  <a:pt x="0" y="0"/>
                </a:moveTo>
                <a:lnTo>
                  <a:pt x="0" y="0"/>
                </a:lnTo>
                <a:lnTo>
                  <a:pt x="8467" y="0"/>
                </a:lnTo>
                <a:lnTo>
                  <a:pt x="8467" y="0"/>
                </a:lnTo>
                <a:lnTo>
                  <a:pt x="16934" y="0"/>
                </a:lnTo>
                <a:lnTo>
                  <a:pt x="25400" y="0"/>
                </a:lnTo>
                <a:lnTo>
                  <a:pt x="33867" y="0"/>
                </a:lnTo>
                <a:lnTo>
                  <a:pt x="50800" y="0"/>
                </a:lnTo>
                <a:lnTo>
                  <a:pt x="67734" y="0"/>
                </a:lnTo>
                <a:lnTo>
                  <a:pt x="84667" y="0"/>
                </a:lnTo>
                <a:lnTo>
                  <a:pt x="101600" y="0"/>
                </a:lnTo>
                <a:lnTo>
                  <a:pt x="118534" y="0"/>
                </a:lnTo>
                <a:lnTo>
                  <a:pt x="143934" y="0"/>
                </a:lnTo>
                <a:lnTo>
                  <a:pt x="160867" y="0"/>
                </a:lnTo>
                <a:lnTo>
                  <a:pt x="186267" y="0"/>
                </a:lnTo>
                <a:lnTo>
                  <a:pt x="211667" y="0"/>
                </a:lnTo>
                <a:lnTo>
                  <a:pt x="228600" y="0"/>
                </a:lnTo>
                <a:lnTo>
                  <a:pt x="254000" y="0"/>
                </a:lnTo>
                <a:lnTo>
                  <a:pt x="254000" y="0"/>
                </a:lnTo>
                <a:lnTo>
                  <a:pt x="270934" y="0"/>
                </a:lnTo>
                <a:lnTo>
                  <a:pt x="270934"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946400" y="1761067"/>
            <a:ext cx="254001" cy="160867"/>
          </a:xfrm>
          <a:custGeom>
            <a:avLst/>
            <a:gdLst/>
            <a:ahLst/>
            <a:cxnLst/>
            <a:rect l="0" t="0" r="0" b="0"/>
            <a:pathLst>
              <a:path w="254001" h="160867">
                <a:moveTo>
                  <a:pt x="0" y="0"/>
                </a:moveTo>
                <a:lnTo>
                  <a:pt x="0" y="0"/>
                </a:lnTo>
                <a:lnTo>
                  <a:pt x="0" y="0"/>
                </a:lnTo>
                <a:lnTo>
                  <a:pt x="0" y="0"/>
                </a:lnTo>
                <a:lnTo>
                  <a:pt x="0" y="0"/>
                </a:lnTo>
                <a:lnTo>
                  <a:pt x="0" y="0"/>
                </a:lnTo>
                <a:lnTo>
                  <a:pt x="0" y="0"/>
                </a:lnTo>
                <a:lnTo>
                  <a:pt x="0" y="8466"/>
                </a:lnTo>
                <a:lnTo>
                  <a:pt x="0" y="8466"/>
                </a:lnTo>
                <a:lnTo>
                  <a:pt x="0" y="16933"/>
                </a:lnTo>
                <a:lnTo>
                  <a:pt x="8467" y="25400"/>
                </a:lnTo>
                <a:lnTo>
                  <a:pt x="8467" y="33866"/>
                </a:lnTo>
                <a:lnTo>
                  <a:pt x="8467" y="50800"/>
                </a:lnTo>
                <a:lnTo>
                  <a:pt x="0" y="67733"/>
                </a:lnTo>
                <a:lnTo>
                  <a:pt x="0" y="84666"/>
                </a:lnTo>
                <a:lnTo>
                  <a:pt x="0" y="101600"/>
                </a:lnTo>
                <a:lnTo>
                  <a:pt x="0" y="118533"/>
                </a:lnTo>
                <a:lnTo>
                  <a:pt x="0" y="127000"/>
                </a:lnTo>
                <a:lnTo>
                  <a:pt x="0" y="143933"/>
                </a:lnTo>
                <a:lnTo>
                  <a:pt x="0" y="143933"/>
                </a:lnTo>
                <a:lnTo>
                  <a:pt x="0" y="152400"/>
                </a:lnTo>
                <a:lnTo>
                  <a:pt x="0" y="152400"/>
                </a:lnTo>
                <a:lnTo>
                  <a:pt x="0" y="160866"/>
                </a:lnTo>
                <a:lnTo>
                  <a:pt x="0" y="160866"/>
                </a:lnTo>
                <a:lnTo>
                  <a:pt x="8467" y="160866"/>
                </a:lnTo>
                <a:lnTo>
                  <a:pt x="8467" y="152400"/>
                </a:lnTo>
                <a:lnTo>
                  <a:pt x="16933" y="152400"/>
                </a:lnTo>
                <a:lnTo>
                  <a:pt x="25400" y="152400"/>
                </a:lnTo>
                <a:lnTo>
                  <a:pt x="33867" y="143933"/>
                </a:lnTo>
                <a:lnTo>
                  <a:pt x="50800" y="143933"/>
                </a:lnTo>
                <a:lnTo>
                  <a:pt x="67733" y="143933"/>
                </a:lnTo>
                <a:lnTo>
                  <a:pt x="84667" y="143933"/>
                </a:lnTo>
                <a:lnTo>
                  <a:pt x="101600" y="143933"/>
                </a:lnTo>
                <a:lnTo>
                  <a:pt x="118533" y="135466"/>
                </a:lnTo>
                <a:lnTo>
                  <a:pt x="135467" y="135466"/>
                </a:lnTo>
                <a:lnTo>
                  <a:pt x="152400" y="135466"/>
                </a:lnTo>
                <a:lnTo>
                  <a:pt x="169333" y="135466"/>
                </a:lnTo>
                <a:lnTo>
                  <a:pt x="186267" y="127000"/>
                </a:lnTo>
                <a:lnTo>
                  <a:pt x="203200" y="135466"/>
                </a:lnTo>
                <a:lnTo>
                  <a:pt x="220133" y="135466"/>
                </a:lnTo>
                <a:lnTo>
                  <a:pt x="228600" y="135466"/>
                </a:lnTo>
                <a:lnTo>
                  <a:pt x="237067" y="135466"/>
                </a:lnTo>
                <a:lnTo>
                  <a:pt x="245533" y="135466"/>
                </a:lnTo>
                <a:lnTo>
                  <a:pt x="254000" y="127000"/>
                </a:lnTo>
                <a:lnTo>
                  <a:pt x="254000" y="127000"/>
                </a:lnTo>
                <a:lnTo>
                  <a:pt x="254000" y="127000"/>
                </a:lnTo>
                <a:lnTo>
                  <a:pt x="254000" y="127000"/>
                </a:lnTo>
                <a:lnTo>
                  <a:pt x="254000"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115733" y="1735667"/>
            <a:ext cx="8468" cy="321734"/>
          </a:xfrm>
          <a:custGeom>
            <a:avLst/>
            <a:gdLst/>
            <a:ahLst/>
            <a:cxnLst/>
            <a:rect l="0" t="0" r="0" b="0"/>
            <a:pathLst>
              <a:path w="8468" h="321734">
                <a:moveTo>
                  <a:pt x="0" y="0"/>
                </a:moveTo>
                <a:lnTo>
                  <a:pt x="0" y="0"/>
                </a:lnTo>
                <a:lnTo>
                  <a:pt x="0" y="0"/>
                </a:lnTo>
                <a:lnTo>
                  <a:pt x="0" y="8466"/>
                </a:lnTo>
                <a:lnTo>
                  <a:pt x="0" y="8466"/>
                </a:lnTo>
                <a:lnTo>
                  <a:pt x="0" y="16933"/>
                </a:lnTo>
                <a:lnTo>
                  <a:pt x="0" y="16933"/>
                </a:lnTo>
                <a:lnTo>
                  <a:pt x="0" y="25400"/>
                </a:lnTo>
                <a:lnTo>
                  <a:pt x="0" y="33866"/>
                </a:lnTo>
                <a:lnTo>
                  <a:pt x="0" y="50800"/>
                </a:lnTo>
                <a:lnTo>
                  <a:pt x="8467" y="67733"/>
                </a:lnTo>
                <a:lnTo>
                  <a:pt x="8467" y="76200"/>
                </a:lnTo>
                <a:lnTo>
                  <a:pt x="8467" y="93133"/>
                </a:lnTo>
                <a:lnTo>
                  <a:pt x="8467" y="118533"/>
                </a:lnTo>
                <a:lnTo>
                  <a:pt x="8467" y="135466"/>
                </a:lnTo>
                <a:lnTo>
                  <a:pt x="8467" y="152400"/>
                </a:lnTo>
                <a:lnTo>
                  <a:pt x="8467" y="169333"/>
                </a:lnTo>
                <a:lnTo>
                  <a:pt x="0" y="194733"/>
                </a:lnTo>
                <a:lnTo>
                  <a:pt x="0" y="211666"/>
                </a:lnTo>
                <a:lnTo>
                  <a:pt x="0" y="228600"/>
                </a:lnTo>
                <a:lnTo>
                  <a:pt x="0" y="245533"/>
                </a:lnTo>
                <a:lnTo>
                  <a:pt x="0" y="262466"/>
                </a:lnTo>
                <a:lnTo>
                  <a:pt x="0" y="279400"/>
                </a:lnTo>
                <a:lnTo>
                  <a:pt x="0" y="287866"/>
                </a:lnTo>
                <a:lnTo>
                  <a:pt x="8467" y="296333"/>
                </a:lnTo>
                <a:lnTo>
                  <a:pt x="8467" y="304800"/>
                </a:lnTo>
                <a:lnTo>
                  <a:pt x="8467" y="304800"/>
                </a:lnTo>
                <a:lnTo>
                  <a:pt x="8467" y="321733"/>
                </a:lnTo>
                <a:lnTo>
                  <a:pt x="8467" y="321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454400" y="1828800"/>
            <a:ext cx="8468" cy="169334"/>
          </a:xfrm>
          <a:custGeom>
            <a:avLst/>
            <a:gdLst/>
            <a:ahLst/>
            <a:cxnLst/>
            <a:rect l="0" t="0" r="0" b="0"/>
            <a:pathLst>
              <a:path w="8468" h="169334">
                <a:moveTo>
                  <a:pt x="0" y="0"/>
                </a:moveTo>
                <a:lnTo>
                  <a:pt x="0" y="0"/>
                </a:lnTo>
                <a:lnTo>
                  <a:pt x="0" y="0"/>
                </a:lnTo>
                <a:lnTo>
                  <a:pt x="0" y="8467"/>
                </a:lnTo>
                <a:lnTo>
                  <a:pt x="0" y="16933"/>
                </a:lnTo>
                <a:lnTo>
                  <a:pt x="0" y="16933"/>
                </a:lnTo>
                <a:lnTo>
                  <a:pt x="0" y="33867"/>
                </a:lnTo>
                <a:lnTo>
                  <a:pt x="0" y="42333"/>
                </a:lnTo>
                <a:lnTo>
                  <a:pt x="0" y="67733"/>
                </a:lnTo>
                <a:lnTo>
                  <a:pt x="0" y="84667"/>
                </a:lnTo>
                <a:lnTo>
                  <a:pt x="0" y="101600"/>
                </a:lnTo>
                <a:lnTo>
                  <a:pt x="0" y="118533"/>
                </a:lnTo>
                <a:lnTo>
                  <a:pt x="0" y="127000"/>
                </a:lnTo>
                <a:lnTo>
                  <a:pt x="0" y="143933"/>
                </a:lnTo>
                <a:lnTo>
                  <a:pt x="8467" y="152400"/>
                </a:lnTo>
                <a:lnTo>
                  <a:pt x="8467" y="160867"/>
                </a:lnTo>
                <a:lnTo>
                  <a:pt x="0" y="169333"/>
                </a:lnTo>
                <a:lnTo>
                  <a:pt x="0" y="169333"/>
                </a:lnTo>
                <a:lnTo>
                  <a:pt x="0" y="169333"/>
                </a:lnTo>
                <a:lnTo>
                  <a:pt x="0" y="169333"/>
                </a:lnTo>
                <a:lnTo>
                  <a:pt x="0" y="169333"/>
                </a:lnTo>
                <a:lnTo>
                  <a:pt x="0" y="169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344333" y="1896533"/>
            <a:ext cx="279401" cy="25401"/>
          </a:xfrm>
          <a:custGeom>
            <a:avLst/>
            <a:gdLst/>
            <a:ahLst/>
            <a:cxnLst/>
            <a:rect l="0" t="0" r="0" b="0"/>
            <a:pathLst>
              <a:path w="279401" h="25401">
                <a:moveTo>
                  <a:pt x="0" y="25400"/>
                </a:moveTo>
                <a:lnTo>
                  <a:pt x="0" y="25400"/>
                </a:lnTo>
                <a:lnTo>
                  <a:pt x="0" y="25400"/>
                </a:lnTo>
                <a:lnTo>
                  <a:pt x="0" y="25400"/>
                </a:lnTo>
                <a:lnTo>
                  <a:pt x="0" y="25400"/>
                </a:lnTo>
                <a:lnTo>
                  <a:pt x="8467" y="25400"/>
                </a:lnTo>
                <a:lnTo>
                  <a:pt x="16934" y="25400"/>
                </a:lnTo>
                <a:lnTo>
                  <a:pt x="25400" y="25400"/>
                </a:lnTo>
                <a:lnTo>
                  <a:pt x="33867" y="25400"/>
                </a:lnTo>
                <a:lnTo>
                  <a:pt x="50800" y="25400"/>
                </a:lnTo>
                <a:lnTo>
                  <a:pt x="67734" y="25400"/>
                </a:lnTo>
                <a:lnTo>
                  <a:pt x="93134" y="25400"/>
                </a:lnTo>
                <a:lnTo>
                  <a:pt x="118534" y="16934"/>
                </a:lnTo>
                <a:lnTo>
                  <a:pt x="143934" y="16934"/>
                </a:lnTo>
                <a:lnTo>
                  <a:pt x="169334" y="16934"/>
                </a:lnTo>
                <a:lnTo>
                  <a:pt x="194734" y="8467"/>
                </a:lnTo>
                <a:lnTo>
                  <a:pt x="220134" y="8467"/>
                </a:lnTo>
                <a:lnTo>
                  <a:pt x="245534" y="8467"/>
                </a:lnTo>
                <a:lnTo>
                  <a:pt x="262467" y="8467"/>
                </a:lnTo>
                <a:lnTo>
                  <a:pt x="262467" y="8467"/>
                </a:lnTo>
                <a:lnTo>
                  <a:pt x="279400" y="0"/>
                </a:lnTo>
                <a:lnTo>
                  <a:pt x="2794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759200" y="1735667"/>
            <a:ext cx="237068" cy="304801"/>
          </a:xfrm>
          <a:custGeom>
            <a:avLst/>
            <a:gdLst/>
            <a:ahLst/>
            <a:cxnLst/>
            <a:rect l="0" t="0" r="0" b="0"/>
            <a:pathLst>
              <a:path w="237068" h="304801">
                <a:moveTo>
                  <a:pt x="237067" y="76200"/>
                </a:moveTo>
                <a:lnTo>
                  <a:pt x="237067" y="76200"/>
                </a:lnTo>
                <a:lnTo>
                  <a:pt x="237067" y="76200"/>
                </a:lnTo>
                <a:lnTo>
                  <a:pt x="237067" y="67733"/>
                </a:lnTo>
                <a:lnTo>
                  <a:pt x="237067" y="67733"/>
                </a:lnTo>
                <a:lnTo>
                  <a:pt x="228600" y="59266"/>
                </a:lnTo>
                <a:lnTo>
                  <a:pt x="228600" y="59266"/>
                </a:lnTo>
                <a:lnTo>
                  <a:pt x="228600" y="50800"/>
                </a:lnTo>
                <a:lnTo>
                  <a:pt x="220133" y="42333"/>
                </a:lnTo>
                <a:lnTo>
                  <a:pt x="203200" y="33866"/>
                </a:lnTo>
                <a:lnTo>
                  <a:pt x="194733" y="25400"/>
                </a:lnTo>
                <a:lnTo>
                  <a:pt x="177800" y="25400"/>
                </a:lnTo>
                <a:lnTo>
                  <a:pt x="160867" y="16933"/>
                </a:lnTo>
                <a:lnTo>
                  <a:pt x="143933" y="8466"/>
                </a:lnTo>
                <a:lnTo>
                  <a:pt x="118533" y="8466"/>
                </a:lnTo>
                <a:lnTo>
                  <a:pt x="101600" y="8466"/>
                </a:lnTo>
                <a:lnTo>
                  <a:pt x="76200" y="0"/>
                </a:lnTo>
                <a:lnTo>
                  <a:pt x="59267" y="8466"/>
                </a:lnTo>
                <a:lnTo>
                  <a:pt x="42333" y="8466"/>
                </a:lnTo>
                <a:lnTo>
                  <a:pt x="25400" y="16933"/>
                </a:lnTo>
                <a:lnTo>
                  <a:pt x="16933" y="16933"/>
                </a:lnTo>
                <a:lnTo>
                  <a:pt x="8467" y="25400"/>
                </a:lnTo>
                <a:lnTo>
                  <a:pt x="8467" y="33866"/>
                </a:lnTo>
                <a:lnTo>
                  <a:pt x="0" y="42333"/>
                </a:lnTo>
                <a:lnTo>
                  <a:pt x="0" y="50800"/>
                </a:lnTo>
                <a:lnTo>
                  <a:pt x="8467" y="59266"/>
                </a:lnTo>
                <a:lnTo>
                  <a:pt x="16933" y="67733"/>
                </a:lnTo>
                <a:lnTo>
                  <a:pt x="25400" y="76200"/>
                </a:lnTo>
                <a:lnTo>
                  <a:pt x="42333" y="93133"/>
                </a:lnTo>
                <a:lnTo>
                  <a:pt x="59267" y="101600"/>
                </a:lnTo>
                <a:lnTo>
                  <a:pt x="76200" y="118533"/>
                </a:lnTo>
                <a:lnTo>
                  <a:pt x="93133" y="127000"/>
                </a:lnTo>
                <a:lnTo>
                  <a:pt x="118533" y="143933"/>
                </a:lnTo>
                <a:lnTo>
                  <a:pt x="135467" y="152400"/>
                </a:lnTo>
                <a:lnTo>
                  <a:pt x="160867" y="169333"/>
                </a:lnTo>
                <a:lnTo>
                  <a:pt x="169333" y="186266"/>
                </a:lnTo>
                <a:lnTo>
                  <a:pt x="186267" y="203200"/>
                </a:lnTo>
                <a:lnTo>
                  <a:pt x="194733" y="220133"/>
                </a:lnTo>
                <a:lnTo>
                  <a:pt x="203200" y="237066"/>
                </a:lnTo>
                <a:lnTo>
                  <a:pt x="211667" y="254000"/>
                </a:lnTo>
                <a:lnTo>
                  <a:pt x="220133" y="262466"/>
                </a:lnTo>
                <a:lnTo>
                  <a:pt x="220133" y="279400"/>
                </a:lnTo>
                <a:lnTo>
                  <a:pt x="211667" y="287866"/>
                </a:lnTo>
                <a:lnTo>
                  <a:pt x="203200" y="296333"/>
                </a:lnTo>
                <a:lnTo>
                  <a:pt x="194733" y="296333"/>
                </a:lnTo>
                <a:lnTo>
                  <a:pt x="186267" y="304800"/>
                </a:lnTo>
                <a:lnTo>
                  <a:pt x="177800" y="304800"/>
                </a:lnTo>
                <a:lnTo>
                  <a:pt x="169333" y="304800"/>
                </a:lnTo>
                <a:lnTo>
                  <a:pt x="160867" y="304800"/>
                </a:lnTo>
                <a:lnTo>
                  <a:pt x="143933" y="304800"/>
                </a:lnTo>
                <a:lnTo>
                  <a:pt x="135467" y="304800"/>
                </a:lnTo>
                <a:lnTo>
                  <a:pt x="127000" y="296333"/>
                </a:lnTo>
                <a:lnTo>
                  <a:pt x="118533" y="287866"/>
                </a:lnTo>
                <a:lnTo>
                  <a:pt x="110067" y="279400"/>
                </a:lnTo>
                <a:lnTo>
                  <a:pt x="110067" y="270933"/>
                </a:lnTo>
                <a:lnTo>
                  <a:pt x="101600" y="262466"/>
                </a:lnTo>
                <a:lnTo>
                  <a:pt x="101600" y="245533"/>
                </a:lnTo>
                <a:lnTo>
                  <a:pt x="101600" y="237066"/>
                </a:lnTo>
                <a:lnTo>
                  <a:pt x="110067" y="220133"/>
                </a:lnTo>
                <a:lnTo>
                  <a:pt x="110067" y="211666"/>
                </a:lnTo>
                <a:lnTo>
                  <a:pt x="110067" y="203200"/>
                </a:lnTo>
                <a:lnTo>
                  <a:pt x="118533" y="186266"/>
                </a:lnTo>
                <a:lnTo>
                  <a:pt x="118533" y="177800"/>
                </a:lnTo>
                <a:lnTo>
                  <a:pt x="127000" y="169333"/>
                </a:lnTo>
                <a:lnTo>
                  <a:pt x="135467" y="160866"/>
                </a:lnTo>
                <a:lnTo>
                  <a:pt x="143933" y="143933"/>
                </a:lnTo>
                <a:lnTo>
                  <a:pt x="160867" y="135466"/>
                </a:lnTo>
                <a:lnTo>
                  <a:pt x="169333" y="127000"/>
                </a:lnTo>
                <a:lnTo>
                  <a:pt x="177800" y="118533"/>
                </a:lnTo>
                <a:lnTo>
                  <a:pt x="186267" y="110066"/>
                </a:lnTo>
                <a:lnTo>
                  <a:pt x="186267" y="93133"/>
                </a:lnTo>
                <a:lnTo>
                  <a:pt x="194733" y="84666"/>
                </a:lnTo>
                <a:lnTo>
                  <a:pt x="194733" y="76200"/>
                </a:lnTo>
                <a:lnTo>
                  <a:pt x="203200" y="76200"/>
                </a:lnTo>
                <a:lnTo>
                  <a:pt x="203200" y="67733"/>
                </a:lnTo>
                <a:lnTo>
                  <a:pt x="203200" y="67733"/>
                </a:lnTo>
                <a:lnTo>
                  <a:pt x="203200" y="59266"/>
                </a:lnTo>
                <a:lnTo>
                  <a:pt x="203200" y="592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166533" y="2429933"/>
            <a:ext cx="330201" cy="177801"/>
          </a:xfrm>
          <a:custGeom>
            <a:avLst/>
            <a:gdLst/>
            <a:ahLst/>
            <a:cxnLst/>
            <a:rect l="0" t="0" r="0" b="0"/>
            <a:pathLst>
              <a:path w="330201" h="177801">
                <a:moveTo>
                  <a:pt x="245534" y="42334"/>
                </a:moveTo>
                <a:lnTo>
                  <a:pt x="245534" y="42334"/>
                </a:lnTo>
                <a:lnTo>
                  <a:pt x="245534" y="42334"/>
                </a:lnTo>
                <a:lnTo>
                  <a:pt x="254000" y="33867"/>
                </a:lnTo>
                <a:lnTo>
                  <a:pt x="254000" y="25400"/>
                </a:lnTo>
                <a:lnTo>
                  <a:pt x="254000" y="25400"/>
                </a:lnTo>
                <a:lnTo>
                  <a:pt x="254000" y="16934"/>
                </a:lnTo>
                <a:lnTo>
                  <a:pt x="254000" y="16934"/>
                </a:lnTo>
                <a:lnTo>
                  <a:pt x="245534" y="8467"/>
                </a:lnTo>
                <a:lnTo>
                  <a:pt x="245534" y="8467"/>
                </a:lnTo>
                <a:lnTo>
                  <a:pt x="237067" y="8467"/>
                </a:lnTo>
                <a:lnTo>
                  <a:pt x="237067" y="8467"/>
                </a:lnTo>
                <a:lnTo>
                  <a:pt x="220134" y="0"/>
                </a:lnTo>
                <a:lnTo>
                  <a:pt x="211667" y="0"/>
                </a:lnTo>
                <a:lnTo>
                  <a:pt x="194734" y="0"/>
                </a:lnTo>
                <a:lnTo>
                  <a:pt x="169334" y="0"/>
                </a:lnTo>
                <a:lnTo>
                  <a:pt x="152400" y="0"/>
                </a:lnTo>
                <a:lnTo>
                  <a:pt x="127000" y="0"/>
                </a:lnTo>
                <a:lnTo>
                  <a:pt x="101600" y="0"/>
                </a:lnTo>
                <a:lnTo>
                  <a:pt x="76200" y="0"/>
                </a:lnTo>
                <a:lnTo>
                  <a:pt x="59267" y="8467"/>
                </a:lnTo>
                <a:lnTo>
                  <a:pt x="33867" y="8467"/>
                </a:lnTo>
                <a:lnTo>
                  <a:pt x="16934" y="16934"/>
                </a:lnTo>
                <a:lnTo>
                  <a:pt x="8467" y="16934"/>
                </a:lnTo>
                <a:lnTo>
                  <a:pt x="0" y="25400"/>
                </a:lnTo>
                <a:lnTo>
                  <a:pt x="0" y="33867"/>
                </a:lnTo>
                <a:lnTo>
                  <a:pt x="0" y="33867"/>
                </a:lnTo>
                <a:lnTo>
                  <a:pt x="0" y="42334"/>
                </a:lnTo>
                <a:lnTo>
                  <a:pt x="8467" y="50800"/>
                </a:lnTo>
                <a:lnTo>
                  <a:pt x="25400" y="59267"/>
                </a:lnTo>
                <a:lnTo>
                  <a:pt x="42334" y="59267"/>
                </a:lnTo>
                <a:lnTo>
                  <a:pt x="59267" y="67734"/>
                </a:lnTo>
                <a:lnTo>
                  <a:pt x="84667" y="76200"/>
                </a:lnTo>
                <a:lnTo>
                  <a:pt x="110067" y="84667"/>
                </a:lnTo>
                <a:lnTo>
                  <a:pt x="135467" y="84667"/>
                </a:lnTo>
                <a:lnTo>
                  <a:pt x="160867" y="93134"/>
                </a:lnTo>
                <a:lnTo>
                  <a:pt x="186267" y="101600"/>
                </a:lnTo>
                <a:lnTo>
                  <a:pt x="211667" y="110067"/>
                </a:lnTo>
                <a:lnTo>
                  <a:pt x="237067" y="118534"/>
                </a:lnTo>
                <a:lnTo>
                  <a:pt x="254000" y="127000"/>
                </a:lnTo>
                <a:lnTo>
                  <a:pt x="270934" y="135467"/>
                </a:lnTo>
                <a:lnTo>
                  <a:pt x="287867" y="143934"/>
                </a:lnTo>
                <a:lnTo>
                  <a:pt x="304800" y="152400"/>
                </a:lnTo>
                <a:lnTo>
                  <a:pt x="313267" y="152400"/>
                </a:lnTo>
                <a:lnTo>
                  <a:pt x="321734" y="160867"/>
                </a:lnTo>
                <a:lnTo>
                  <a:pt x="330200" y="169334"/>
                </a:lnTo>
                <a:lnTo>
                  <a:pt x="330200" y="169334"/>
                </a:lnTo>
                <a:lnTo>
                  <a:pt x="321734" y="177800"/>
                </a:lnTo>
                <a:lnTo>
                  <a:pt x="313267" y="177800"/>
                </a:lnTo>
                <a:lnTo>
                  <a:pt x="304800" y="177800"/>
                </a:lnTo>
                <a:lnTo>
                  <a:pt x="287867" y="177800"/>
                </a:lnTo>
                <a:lnTo>
                  <a:pt x="270934" y="177800"/>
                </a:lnTo>
                <a:lnTo>
                  <a:pt x="245534" y="177800"/>
                </a:lnTo>
                <a:lnTo>
                  <a:pt x="220134" y="169334"/>
                </a:lnTo>
                <a:lnTo>
                  <a:pt x="194734" y="169334"/>
                </a:lnTo>
                <a:lnTo>
                  <a:pt x="177800" y="169334"/>
                </a:lnTo>
                <a:lnTo>
                  <a:pt x="160867" y="160867"/>
                </a:lnTo>
                <a:lnTo>
                  <a:pt x="135467" y="160867"/>
                </a:lnTo>
                <a:lnTo>
                  <a:pt x="118534" y="152400"/>
                </a:lnTo>
                <a:lnTo>
                  <a:pt x="110067" y="152400"/>
                </a:lnTo>
                <a:lnTo>
                  <a:pt x="101600" y="152400"/>
                </a:lnTo>
                <a:lnTo>
                  <a:pt x="93134" y="143934"/>
                </a:lnTo>
                <a:lnTo>
                  <a:pt x="93134" y="143934"/>
                </a:lnTo>
                <a:lnTo>
                  <a:pt x="84667" y="135467"/>
                </a:lnTo>
                <a:lnTo>
                  <a:pt x="84667" y="135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293533" y="2396067"/>
            <a:ext cx="59268" cy="262467"/>
          </a:xfrm>
          <a:custGeom>
            <a:avLst/>
            <a:gdLst/>
            <a:ahLst/>
            <a:cxnLst/>
            <a:rect l="0" t="0" r="0" b="0"/>
            <a:pathLst>
              <a:path w="59268" h="262467">
                <a:moveTo>
                  <a:pt x="0" y="0"/>
                </a:moveTo>
                <a:lnTo>
                  <a:pt x="0" y="0"/>
                </a:lnTo>
                <a:lnTo>
                  <a:pt x="0" y="0"/>
                </a:lnTo>
                <a:lnTo>
                  <a:pt x="0" y="0"/>
                </a:lnTo>
                <a:lnTo>
                  <a:pt x="8467" y="0"/>
                </a:lnTo>
                <a:lnTo>
                  <a:pt x="8467" y="8466"/>
                </a:lnTo>
                <a:lnTo>
                  <a:pt x="8467" y="8466"/>
                </a:lnTo>
                <a:lnTo>
                  <a:pt x="8467" y="16933"/>
                </a:lnTo>
                <a:lnTo>
                  <a:pt x="16934" y="25400"/>
                </a:lnTo>
                <a:lnTo>
                  <a:pt x="16934" y="42333"/>
                </a:lnTo>
                <a:lnTo>
                  <a:pt x="16934" y="50800"/>
                </a:lnTo>
                <a:lnTo>
                  <a:pt x="25400" y="67733"/>
                </a:lnTo>
                <a:lnTo>
                  <a:pt x="25400" y="84666"/>
                </a:lnTo>
                <a:lnTo>
                  <a:pt x="33867" y="101600"/>
                </a:lnTo>
                <a:lnTo>
                  <a:pt x="33867" y="118533"/>
                </a:lnTo>
                <a:lnTo>
                  <a:pt x="33867" y="135466"/>
                </a:lnTo>
                <a:lnTo>
                  <a:pt x="33867" y="152400"/>
                </a:lnTo>
                <a:lnTo>
                  <a:pt x="33867" y="169333"/>
                </a:lnTo>
                <a:lnTo>
                  <a:pt x="33867" y="186266"/>
                </a:lnTo>
                <a:lnTo>
                  <a:pt x="33867" y="203200"/>
                </a:lnTo>
                <a:lnTo>
                  <a:pt x="33867" y="220133"/>
                </a:lnTo>
                <a:lnTo>
                  <a:pt x="42334" y="228600"/>
                </a:lnTo>
                <a:lnTo>
                  <a:pt x="42334" y="245533"/>
                </a:lnTo>
                <a:lnTo>
                  <a:pt x="50800" y="254000"/>
                </a:lnTo>
                <a:lnTo>
                  <a:pt x="50800" y="254000"/>
                </a:lnTo>
                <a:lnTo>
                  <a:pt x="59267" y="262466"/>
                </a:lnTo>
                <a:lnTo>
                  <a:pt x="59267" y="262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547533" y="2497667"/>
            <a:ext cx="254001" cy="330201"/>
          </a:xfrm>
          <a:custGeom>
            <a:avLst/>
            <a:gdLst/>
            <a:ahLst/>
            <a:cxnLst/>
            <a:rect l="0" t="0" r="0" b="0"/>
            <a:pathLst>
              <a:path w="254001" h="330201">
                <a:moveTo>
                  <a:pt x="177800" y="25400"/>
                </a:moveTo>
                <a:lnTo>
                  <a:pt x="177800" y="25400"/>
                </a:lnTo>
                <a:lnTo>
                  <a:pt x="186267" y="25400"/>
                </a:lnTo>
                <a:lnTo>
                  <a:pt x="186267" y="16933"/>
                </a:lnTo>
                <a:lnTo>
                  <a:pt x="186267" y="8466"/>
                </a:lnTo>
                <a:lnTo>
                  <a:pt x="186267" y="8466"/>
                </a:lnTo>
                <a:lnTo>
                  <a:pt x="186267" y="8466"/>
                </a:lnTo>
                <a:lnTo>
                  <a:pt x="186267" y="0"/>
                </a:lnTo>
                <a:lnTo>
                  <a:pt x="177800" y="0"/>
                </a:lnTo>
                <a:lnTo>
                  <a:pt x="169334" y="0"/>
                </a:lnTo>
                <a:lnTo>
                  <a:pt x="152400" y="0"/>
                </a:lnTo>
                <a:lnTo>
                  <a:pt x="135467" y="0"/>
                </a:lnTo>
                <a:lnTo>
                  <a:pt x="110067" y="0"/>
                </a:lnTo>
                <a:lnTo>
                  <a:pt x="93134" y="0"/>
                </a:lnTo>
                <a:lnTo>
                  <a:pt x="67734" y="8466"/>
                </a:lnTo>
                <a:lnTo>
                  <a:pt x="50800" y="16933"/>
                </a:lnTo>
                <a:lnTo>
                  <a:pt x="33867" y="16933"/>
                </a:lnTo>
                <a:lnTo>
                  <a:pt x="16934" y="25400"/>
                </a:lnTo>
                <a:lnTo>
                  <a:pt x="8467" y="33866"/>
                </a:lnTo>
                <a:lnTo>
                  <a:pt x="0" y="42333"/>
                </a:lnTo>
                <a:lnTo>
                  <a:pt x="0" y="50800"/>
                </a:lnTo>
                <a:lnTo>
                  <a:pt x="0" y="59266"/>
                </a:lnTo>
                <a:lnTo>
                  <a:pt x="0" y="76200"/>
                </a:lnTo>
                <a:lnTo>
                  <a:pt x="8467" y="84666"/>
                </a:lnTo>
                <a:lnTo>
                  <a:pt x="25400" y="101600"/>
                </a:lnTo>
                <a:lnTo>
                  <a:pt x="42334" y="110066"/>
                </a:lnTo>
                <a:lnTo>
                  <a:pt x="67734" y="127000"/>
                </a:lnTo>
                <a:lnTo>
                  <a:pt x="93134" y="143933"/>
                </a:lnTo>
                <a:lnTo>
                  <a:pt x="118534" y="160866"/>
                </a:lnTo>
                <a:lnTo>
                  <a:pt x="143934" y="169333"/>
                </a:lnTo>
                <a:lnTo>
                  <a:pt x="169334" y="186266"/>
                </a:lnTo>
                <a:lnTo>
                  <a:pt x="194734" y="203200"/>
                </a:lnTo>
                <a:lnTo>
                  <a:pt x="220134" y="220133"/>
                </a:lnTo>
                <a:lnTo>
                  <a:pt x="228600" y="237066"/>
                </a:lnTo>
                <a:lnTo>
                  <a:pt x="245534" y="254000"/>
                </a:lnTo>
                <a:lnTo>
                  <a:pt x="254000" y="270933"/>
                </a:lnTo>
                <a:lnTo>
                  <a:pt x="254000" y="279400"/>
                </a:lnTo>
                <a:lnTo>
                  <a:pt x="254000" y="296333"/>
                </a:lnTo>
                <a:lnTo>
                  <a:pt x="245534" y="304800"/>
                </a:lnTo>
                <a:lnTo>
                  <a:pt x="245534" y="313266"/>
                </a:lnTo>
                <a:lnTo>
                  <a:pt x="228600" y="321733"/>
                </a:lnTo>
                <a:lnTo>
                  <a:pt x="220134" y="330200"/>
                </a:lnTo>
                <a:lnTo>
                  <a:pt x="194734" y="330200"/>
                </a:lnTo>
                <a:lnTo>
                  <a:pt x="177800" y="330200"/>
                </a:lnTo>
                <a:lnTo>
                  <a:pt x="160867" y="330200"/>
                </a:lnTo>
                <a:lnTo>
                  <a:pt x="135467" y="321733"/>
                </a:lnTo>
                <a:lnTo>
                  <a:pt x="118534" y="321733"/>
                </a:lnTo>
                <a:lnTo>
                  <a:pt x="101600" y="313266"/>
                </a:lnTo>
                <a:lnTo>
                  <a:pt x="84667" y="304800"/>
                </a:lnTo>
                <a:lnTo>
                  <a:pt x="76200" y="296333"/>
                </a:lnTo>
                <a:lnTo>
                  <a:pt x="67734" y="279400"/>
                </a:lnTo>
                <a:lnTo>
                  <a:pt x="59267" y="270933"/>
                </a:lnTo>
                <a:lnTo>
                  <a:pt x="59267" y="262466"/>
                </a:lnTo>
                <a:lnTo>
                  <a:pt x="59267" y="245533"/>
                </a:lnTo>
                <a:lnTo>
                  <a:pt x="59267" y="237066"/>
                </a:lnTo>
                <a:lnTo>
                  <a:pt x="59267" y="220133"/>
                </a:lnTo>
                <a:lnTo>
                  <a:pt x="67734" y="203200"/>
                </a:lnTo>
                <a:lnTo>
                  <a:pt x="84667" y="186266"/>
                </a:lnTo>
                <a:lnTo>
                  <a:pt x="101600" y="177800"/>
                </a:lnTo>
                <a:lnTo>
                  <a:pt x="118534" y="160866"/>
                </a:lnTo>
                <a:lnTo>
                  <a:pt x="135467" y="143933"/>
                </a:lnTo>
                <a:lnTo>
                  <a:pt x="152400" y="135466"/>
                </a:lnTo>
                <a:lnTo>
                  <a:pt x="177800" y="118533"/>
                </a:lnTo>
                <a:lnTo>
                  <a:pt x="186267" y="110066"/>
                </a:lnTo>
                <a:lnTo>
                  <a:pt x="203200" y="93133"/>
                </a:lnTo>
                <a:lnTo>
                  <a:pt x="211667" y="84666"/>
                </a:lnTo>
                <a:lnTo>
                  <a:pt x="220134" y="67733"/>
                </a:lnTo>
                <a:lnTo>
                  <a:pt x="228600" y="59266"/>
                </a:lnTo>
                <a:lnTo>
                  <a:pt x="228600" y="59266"/>
                </a:lnTo>
                <a:lnTo>
                  <a:pt x="237067" y="50800"/>
                </a:lnTo>
                <a:lnTo>
                  <a:pt x="237067" y="50800"/>
                </a:lnTo>
                <a:lnTo>
                  <a:pt x="237067" y="42333"/>
                </a:lnTo>
                <a:lnTo>
                  <a:pt x="237067" y="42333"/>
                </a:lnTo>
                <a:lnTo>
                  <a:pt x="237067" y="42333"/>
                </a:lnTo>
                <a:lnTo>
                  <a:pt x="237067" y="42333"/>
                </a:lnTo>
                <a:lnTo>
                  <a:pt x="237067" y="42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2954867" y="2260600"/>
            <a:ext cx="1092201" cy="745068"/>
          </a:xfrm>
          <a:custGeom>
            <a:avLst/>
            <a:gdLst/>
            <a:ahLst/>
            <a:cxnLst/>
            <a:rect l="0" t="0" r="0" b="0"/>
            <a:pathLst>
              <a:path w="1092201" h="745068">
                <a:moveTo>
                  <a:pt x="965200" y="169333"/>
                </a:moveTo>
                <a:lnTo>
                  <a:pt x="965200" y="169333"/>
                </a:lnTo>
                <a:lnTo>
                  <a:pt x="956733" y="152400"/>
                </a:lnTo>
                <a:lnTo>
                  <a:pt x="948266" y="135467"/>
                </a:lnTo>
                <a:lnTo>
                  <a:pt x="939800" y="127000"/>
                </a:lnTo>
                <a:lnTo>
                  <a:pt x="922866" y="110067"/>
                </a:lnTo>
                <a:lnTo>
                  <a:pt x="897466" y="93133"/>
                </a:lnTo>
                <a:lnTo>
                  <a:pt x="872066" y="76200"/>
                </a:lnTo>
                <a:lnTo>
                  <a:pt x="846666" y="59267"/>
                </a:lnTo>
                <a:lnTo>
                  <a:pt x="812800" y="50800"/>
                </a:lnTo>
                <a:lnTo>
                  <a:pt x="778933" y="33867"/>
                </a:lnTo>
                <a:lnTo>
                  <a:pt x="736600" y="25400"/>
                </a:lnTo>
                <a:lnTo>
                  <a:pt x="694266" y="8467"/>
                </a:lnTo>
                <a:lnTo>
                  <a:pt x="651933" y="8467"/>
                </a:lnTo>
                <a:lnTo>
                  <a:pt x="601133" y="0"/>
                </a:lnTo>
                <a:lnTo>
                  <a:pt x="558800" y="0"/>
                </a:lnTo>
                <a:lnTo>
                  <a:pt x="508000" y="0"/>
                </a:lnTo>
                <a:lnTo>
                  <a:pt x="457200" y="0"/>
                </a:lnTo>
                <a:lnTo>
                  <a:pt x="406400" y="8467"/>
                </a:lnTo>
                <a:lnTo>
                  <a:pt x="355600" y="16933"/>
                </a:lnTo>
                <a:lnTo>
                  <a:pt x="313266" y="33867"/>
                </a:lnTo>
                <a:lnTo>
                  <a:pt x="262466" y="50800"/>
                </a:lnTo>
                <a:lnTo>
                  <a:pt x="220133" y="76200"/>
                </a:lnTo>
                <a:lnTo>
                  <a:pt x="177800" y="101600"/>
                </a:lnTo>
                <a:lnTo>
                  <a:pt x="135466" y="127000"/>
                </a:lnTo>
                <a:lnTo>
                  <a:pt x="101600" y="160867"/>
                </a:lnTo>
                <a:lnTo>
                  <a:pt x="67733" y="194733"/>
                </a:lnTo>
                <a:lnTo>
                  <a:pt x="42333" y="228600"/>
                </a:lnTo>
                <a:lnTo>
                  <a:pt x="25400" y="270933"/>
                </a:lnTo>
                <a:lnTo>
                  <a:pt x="8466" y="304800"/>
                </a:lnTo>
                <a:lnTo>
                  <a:pt x="0" y="347133"/>
                </a:lnTo>
                <a:lnTo>
                  <a:pt x="0" y="389467"/>
                </a:lnTo>
                <a:lnTo>
                  <a:pt x="0" y="423333"/>
                </a:lnTo>
                <a:lnTo>
                  <a:pt x="16933" y="465667"/>
                </a:lnTo>
                <a:lnTo>
                  <a:pt x="42333" y="499533"/>
                </a:lnTo>
                <a:lnTo>
                  <a:pt x="59266" y="533400"/>
                </a:lnTo>
                <a:lnTo>
                  <a:pt x="93133" y="567267"/>
                </a:lnTo>
                <a:lnTo>
                  <a:pt x="135466" y="592667"/>
                </a:lnTo>
                <a:lnTo>
                  <a:pt x="177800" y="626533"/>
                </a:lnTo>
                <a:lnTo>
                  <a:pt x="228600" y="651933"/>
                </a:lnTo>
                <a:lnTo>
                  <a:pt x="279400" y="668867"/>
                </a:lnTo>
                <a:lnTo>
                  <a:pt x="338666" y="685800"/>
                </a:lnTo>
                <a:lnTo>
                  <a:pt x="389466" y="702733"/>
                </a:lnTo>
                <a:lnTo>
                  <a:pt x="457200" y="719667"/>
                </a:lnTo>
                <a:lnTo>
                  <a:pt x="516466" y="728133"/>
                </a:lnTo>
                <a:lnTo>
                  <a:pt x="584200" y="736600"/>
                </a:lnTo>
                <a:lnTo>
                  <a:pt x="643466" y="736600"/>
                </a:lnTo>
                <a:lnTo>
                  <a:pt x="702733" y="745067"/>
                </a:lnTo>
                <a:lnTo>
                  <a:pt x="762000" y="736600"/>
                </a:lnTo>
                <a:lnTo>
                  <a:pt x="812800" y="728133"/>
                </a:lnTo>
                <a:lnTo>
                  <a:pt x="863600" y="719667"/>
                </a:lnTo>
                <a:lnTo>
                  <a:pt x="905933" y="702733"/>
                </a:lnTo>
                <a:lnTo>
                  <a:pt x="939800" y="685800"/>
                </a:lnTo>
                <a:lnTo>
                  <a:pt x="973666" y="660400"/>
                </a:lnTo>
                <a:lnTo>
                  <a:pt x="1007533" y="635000"/>
                </a:lnTo>
                <a:lnTo>
                  <a:pt x="1032933" y="609600"/>
                </a:lnTo>
                <a:lnTo>
                  <a:pt x="1049866" y="584200"/>
                </a:lnTo>
                <a:lnTo>
                  <a:pt x="1066800" y="550333"/>
                </a:lnTo>
                <a:lnTo>
                  <a:pt x="1083733" y="524933"/>
                </a:lnTo>
                <a:lnTo>
                  <a:pt x="1092200" y="491067"/>
                </a:lnTo>
                <a:lnTo>
                  <a:pt x="1092200" y="457200"/>
                </a:lnTo>
                <a:lnTo>
                  <a:pt x="1083733" y="423333"/>
                </a:lnTo>
                <a:lnTo>
                  <a:pt x="1083733" y="381000"/>
                </a:lnTo>
                <a:lnTo>
                  <a:pt x="1066800" y="347133"/>
                </a:lnTo>
                <a:lnTo>
                  <a:pt x="1049866" y="321733"/>
                </a:lnTo>
                <a:lnTo>
                  <a:pt x="1024466" y="287867"/>
                </a:lnTo>
                <a:lnTo>
                  <a:pt x="1007533" y="262467"/>
                </a:lnTo>
                <a:lnTo>
                  <a:pt x="982133" y="237067"/>
                </a:lnTo>
                <a:lnTo>
                  <a:pt x="956733" y="211667"/>
                </a:lnTo>
                <a:lnTo>
                  <a:pt x="931333" y="186267"/>
                </a:lnTo>
                <a:lnTo>
                  <a:pt x="897466" y="169333"/>
                </a:lnTo>
                <a:lnTo>
                  <a:pt x="880533" y="160867"/>
                </a:lnTo>
                <a:lnTo>
                  <a:pt x="855133" y="143933"/>
                </a:lnTo>
                <a:lnTo>
                  <a:pt x="829733" y="135467"/>
                </a:lnTo>
                <a:lnTo>
                  <a:pt x="804333" y="127000"/>
                </a:lnTo>
                <a:lnTo>
                  <a:pt x="787400" y="127000"/>
                </a:lnTo>
                <a:lnTo>
                  <a:pt x="778933" y="118533"/>
                </a:lnTo>
                <a:lnTo>
                  <a:pt x="778933" y="118533"/>
                </a:lnTo>
                <a:lnTo>
                  <a:pt x="770466" y="127000"/>
                </a:lnTo>
                <a:lnTo>
                  <a:pt x="770466"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4004733" y="2108200"/>
            <a:ext cx="287868" cy="287868"/>
          </a:xfrm>
          <a:custGeom>
            <a:avLst/>
            <a:gdLst/>
            <a:ahLst/>
            <a:cxnLst/>
            <a:rect l="0" t="0" r="0" b="0"/>
            <a:pathLst>
              <a:path w="287868" h="287868">
                <a:moveTo>
                  <a:pt x="0" y="0"/>
                </a:moveTo>
                <a:lnTo>
                  <a:pt x="0" y="0"/>
                </a:lnTo>
                <a:lnTo>
                  <a:pt x="0" y="8467"/>
                </a:lnTo>
                <a:lnTo>
                  <a:pt x="8467" y="8467"/>
                </a:lnTo>
                <a:lnTo>
                  <a:pt x="8467" y="16933"/>
                </a:lnTo>
                <a:lnTo>
                  <a:pt x="16934" y="16933"/>
                </a:lnTo>
                <a:lnTo>
                  <a:pt x="25400" y="25400"/>
                </a:lnTo>
                <a:lnTo>
                  <a:pt x="25400" y="33867"/>
                </a:lnTo>
                <a:lnTo>
                  <a:pt x="33867" y="42333"/>
                </a:lnTo>
                <a:lnTo>
                  <a:pt x="50800" y="59267"/>
                </a:lnTo>
                <a:lnTo>
                  <a:pt x="59267" y="67733"/>
                </a:lnTo>
                <a:lnTo>
                  <a:pt x="67734" y="76200"/>
                </a:lnTo>
                <a:lnTo>
                  <a:pt x="84667" y="93133"/>
                </a:lnTo>
                <a:lnTo>
                  <a:pt x="93134" y="110067"/>
                </a:lnTo>
                <a:lnTo>
                  <a:pt x="110067" y="118533"/>
                </a:lnTo>
                <a:lnTo>
                  <a:pt x="127000" y="135467"/>
                </a:lnTo>
                <a:lnTo>
                  <a:pt x="143934" y="152400"/>
                </a:lnTo>
                <a:lnTo>
                  <a:pt x="152400" y="160867"/>
                </a:lnTo>
                <a:lnTo>
                  <a:pt x="169334" y="177800"/>
                </a:lnTo>
                <a:lnTo>
                  <a:pt x="186267" y="194733"/>
                </a:lnTo>
                <a:lnTo>
                  <a:pt x="203200" y="203200"/>
                </a:lnTo>
                <a:lnTo>
                  <a:pt x="211667" y="220133"/>
                </a:lnTo>
                <a:lnTo>
                  <a:pt x="228600" y="228600"/>
                </a:lnTo>
                <a:lnTo>
                  <a:pt x="245534" y="237067"/>
                </a:lnTo>
                <a:lnTo>
                  <a:pt x="254000" y="254000"/>
                </a:lnTo>
                <a:lnTo>
                  <a:pt x="262467" y="262467"/>
                </a:lnTo>
                <a:lnTo>
                  <a:pt x="270934" y="270933"/>
                </a:lnTo>
                <a:lnTo>
                  <a:pt x="279400" y="270933"/>
                </a:lnTo>
                <a:lnTo>
                  <a:pt x="279400" y="279400"/>
                </a:lnTo>
                <a:lnTo>
                  <a:pt x="287867" y="279400"/>
                </a:lnTo>
                <a:lnTo>
                  <a:pt x="287867" y="287867"/>
                </a:lnTo>
                <a:lnTo>
                  <a:pt x="287867" y="287867"/>
                </a:lnTo>
                <a:lnTo>
                  <a:pt x="287867" y="279400"/>
                </a:lnTo>
                <a:lnTo>
                  <a:pt x="287867" y="279400"/>
                </a:lnTo>
                <a:lnTo>
                  <a:pt x="287867" y="279400"/>
                </a:lnTo>
                <a:lnTo>
                  <a:pt x="287867"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962400" y="2099733"/>
            <a:ext cx="186268" cy="127001"/>
          </a:xfrm>
          <a:custGeom>
            <a:avLst/>
            <a:gdLst/>
            <a:ahLst/>
            <a:cxnLst/>
            <a:rect l="0" t="0" r="0" b="0"/>
            <a:pathLst>
              <a:path w="186268" h="127001">
                <a:moveTo>
                  <a:pt x="101600" y="50800"/>
                </a:moveTo>
                <a:lnTo>
                  <a:pt x="93133" y="50800"/>
                </a:lnTo>
                <a:lnTo>
                  <a:pt x="93133" y="50800"/>
                </a:lnTo>
                <a:lnTo>
                  <a:pt x="84667" y="42334"/>
                </a:lnTo>
                <a:lnTo>
                  <a:pt x="67733" y="33867"/>
                </a:lnTo>
                <a:lnTo>
                  <a:pt x="59267" y="33867"/>
                </a:lnTo>
                <a:lnTo>
                  <a:pt x="50800" y="25400"/>
                </a:lnTo>
                <a:lnTo>
                  <a:pt x="50800" y="16934"/>
                </a:lnTo>
                <a:lnTo>
                  <a:pt x="42333" y="16934"/>
                </a:lnTo>
                <a:lnTo>
                  <a:pt x="33867" y="16934"/>
                </a:lnTo>
                <a:lnTo>
                  <a:pt x="33867" y="16934"/>
                </a:lnTo>
                <a:lnTo>
                  <a:pt x="33867" y="16934"/>
                </a:lnTo>
                <a:lnTo>
                  <a:pt x="33867" y="16934"/>
                </a:lnTo>
                <a:lnTo>
                  <a:pt x="25400" y="25400"/>
                </a:lnTo>
                <a:lnTo>
                  <a:pt x="25400" y="25400"/>
                </a:lnTo>
                <a:lnTo>
                  <a:pt x="25400" y="33867"/>
                </a:lnTo>
                <a:lnTo>
                  <a:pt x="25400" y="42334"/>
                </a:lnTo>
                <a:lnTo>
                  <a:pt x="25400" y="59267"/>
                </a:lnTo>
                <a:lnTo>
                  <a:pt x="25400" y="67734"/>
                </a:lnTo>
                <a:lnTo>
                  <a:pt x="16933" y="76200"/>
                </a:lnTo>
                <a:lnTo>
                  <a:pt x="16933" y="84667"/>
                </a:lnTo>
                <a:lnTo>
                  <a:pt x="16933" y="93134"/>
                </a:lnTo>
                <a:lnTo>
                  <a:pt x="16933" y="101600"/>
                </a:lnTo>
                <a:lnTo>
                  <a:pt x="16933" y="110067"/>
                </a:lnTo>
                <a:lnTo>
                  <a:pt x="8467" y="110067"/>
                </a:lnTo>
                <a:lnTo>
                  <a:pt x="8467" y="118534"/>
                </a:lnTo>
                <a:lnTo>
                  <a:pt x="8467" y="118534"/>
                </a:lnTo>
                <a:lnTo>
                  <a:pt x="8467" y="127000"/>
                </a:lnTo>
                <a:lnTo>
                  <a:pt x="0" y="127000"/>
                </a:lnTo>
                <a:lnTo>
                  <a:pt x="0" y="118534"/>
                </a:lnTo>
                <a:lnTo>
                  <a:pt x="0" y="118534"/>
                </a:lnTo>
                <a:lnTo>
                  <a:pt x="0" y="110067"/>
                </a:lnTo>
                <a:lnTo>
                  <a:pt x="0" y="110067"/>
                </a:lnTo>
                <a:lnTo>
                  <a:pt x="0" y="101600"/>
                </a:lnTo>
                <a:lnTo>
                  <a:pt x="0" y="93134"/>
                </a:lnTo>
                <a:lnTo>
                  <a:pt x="0" y="76200"/>
                </a:lnTo>
                <a:lnTo>
                  <a:pt x="0" y="67734"/>
                </a:lnTo>
                <a:lnTo>
                  <a:pt x="0" y="59267"/>
                </a:lnTo>
                <a:lnTo>
                  <a:pt x="0" y="50800"/>
                </a:lnTo>
                <a:lnTo>
                  <a:pt x="0" y="33867"/>
                </a:lnTo>
                <a:lnTo>
                  <a:pt x="0" y="25400"/>
                </a:lnTo>
                <a:lnTo>
                  <a:pt x="0" y="16934"/>
                </a:lnTo>
                <a:lnTo>
                  <a:pt x="8467" y="16934"/>
                </a:lnTo>
                <a:lnTo>
                  <a:pt x="8467" y="8467"/>
                </a:lnTo>
                <a:lnTo>
                  <a:pt x="8467" y="8467"/>
                </a:lnTo>
                <a:lnTo>
                  <a:pt x="8467" y="0"/>
                </a:lnTo>
                <a:lnTo>
                  <a:pt x="16933" y="0"/>
                </a:lnTo>
                <a:lnTo>
                  <a:pt x="16933" y="0"/>
                </a:lnTo>
                <a:lnTo>
                  <a:pt x="16933" y="0"/>
                </a:lnTo>
                <a:lnTo>
                  <a:pt x="16933" y="0"/>
                </a:lnTo>
                <a:lnTo>
                  <a:pt x="16933" y="0"/>
                </a:lnTo>
                <a:lnTo>
                  <a:pt x="16933" y="0"/>
                </a:lnTo>
                <a:lnTo>
                  <a:pt x="25400" y="0"/>
                </a:lnTo>
                <a:lnTo>
                  <a:pt x="25400" y="0"/>
                </a:lnTo>
                <a:lnTo>
                  <a:pt x="33867" y="0"/>
                </a:lnTo>
                <a:lnTo>
                  <a:pt x="42333" y="0"/>
                </a:lnTo>
                <a:lnTo>
                  <a:pt x="50800" y="8467"/>
                </a:lnTo>
                <a:lnTo>
                  <a:pt x="59267" y="8467"/>
                </a:lnTo>
                <a:lnTo>
                  <a:pt x="76200" y="16934"/>
                </a:lnTo>
                <a:lnTo>
                  <a:pt x="93133" y="16934"/>
                </a:lnTo>
                <a:lnTo>
                  <a:pt x="110067" y="16934"/>
                </a:lnTo>
                <a:lnTo>
                  <a:pt x="127000" y="25400"/>
                </a:lnTo>
                <a:lnTo>
                  <a:pt x="143933" y="25400"/>
                </a:lnTo>
                <a:lnTo>
                  <a:pt x="160867" y="33867"/>
                </a:lnTo>
                <a:lnTo>
                  <a:pt x="177800" y="42334"/>
                </a:lnTo>
                <a:lnTo>
                  <a:pt x="177800" y="42334"/>
                </a:lnTo>
                <a:lnTo>
                  <a:pt x="186267" y="42334"/>
                </a:lnTo>
                <a:lnTo>
                  <a:pt x="186267" y="42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80533" y="3276600"/>
            <a:ext cx="33868" cy="304801"/>
          </a:xfrm>
          <a:custGeom>
            <a:avLst/>
            <a:gdLst/>
            <a:ahLst/>
            <a:cxnLst/>
            <a:rect l="0" t="0" r="0" b="0"/>
            <a:pathLst>
              <a:path w="33868" h="304801">
                <a:moveTo>
                  <a:pt x="0" y="0"/>
                </a:moveTo>
                <a:lnTo>
                  <a:pt x="0" y="0"/>
                </a:lnTo>
                <a:lnTo>
                  <a:pt x="0" y="0"/>
                </a:lnTo>
                <a:lnTo>
                  <a:pt x="8467" y="0"/>
                </a:lnTo>
                <a:lnTo>
                  <a:pt x="8467" y="0"/>
                </a:lnTo>
                <a:lnTo>
                  <a:pt x="8467" y="0"/>
                </a:lnTo>
                <a:lnTo>
                  <a:pt x="8467" y="0"/>
                </a:lnTo>
                <a:lnTo>
                  <a:pt x="8467" y="0"/>
                </a:lnTo>
                <a:lnTo>
                  <a:pt x="8467" y="8467"/>
                </a:lnTo>
                <a:lnTo>
                  <a:pt x="8467" y="8467"/>
                </a:lnTo>
                <a:lnTo>
                  <a:pt x="8467" y="16933"/>
                </a:lnTo>
                <a:lnTo>
                  <a:pt x="8467" y="25400"/>
                </a:lnTo>
                <a:lnTo>
                  <a:pt x="8467" y="42333"/>
                </a:lnTo>
                <a:lnTo>
                  <a:pt x="8467" y="59267"/>
                </a:lnTo>
                <a:lnTo>
                  <a:pt x="8467" y="67733"/>
                </a:lnTo>
                <a:lnTo>
                  <a:pt x="8467" y="93133"/>
                </a:lnTo>
                <a:lnTo>
                  <a:pt x="8467" y="118533"/>
                </a:lnTo>
                <a:lnTo>
                  <a:pt x="8467" y="135467"/>
                </a:lnTo>
                <a:lnTo>
                  <a:pt x="8467" y="160867"/>
                </a:lnTo>
                <a:lnTo>
                  <a:pt x="8467" y="177800"/>
                </a:lnTo>
                <a:lnTo>
                  <a:pt x="8467" y="203200"/>
                </a:lnTo>
                <a:lnTo>
                  <a:pt x="8467" y="220133"/>
                </a:lnTo>
                <a:lnTo>
                  <a:pt x="8467" y="237067"/>
                </a:lnTo>
                <a:lnTo>
                  <a:pt x="8467" y="254000"/>
                </a:lnTo>
                <a:lnTo>
                  <a:pt x="8467" y="270933"/>
                </a:lnTo>
                <a:lnTo>
                  <a:pt x="8467" y="279400"/>
                </a:lnTo>
                <a:lnTo>
                  <a:pt x="16934" y="287867"/>
                </a:lnTo>
                <a:lnTo>
                  <a:pt x="16934" y="296333"/>
                </a:lnTo>
                <a:lnTo>
                  <a:pt x="16934" y="296333"/>
                </a:lnTo>
                <a:lnTo>
                  <a:pt x="16934" y="304800"/>
                </a:lnTo>
                <a:lnTo>
                  <a:pt x="25400" y="296333"/>
                </a:lnTo>
                <a:lnTo>
                  <a:pt x="25400" y="287867"/>
                </a:lnTo>
                <a:lnTo>
                  <a:pt x="25400" y="287867"/>
                </a:lnTo>
                <a:lnTo>
                  <a:pt x="33867" y="279400"/>
                </a:lnTo>
                <a:lnTo>
                  <a:pt x="33867"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1168400" y="3302000"/>
            <a:ext cx="25401" cy="228601"/>
          </a:xfrm>
          <a:custGeom>
            <a:avLst/>
            <a:gdLst/>
            <a:ahLst/>
            <a:cxnLst/>
            <a:rect l="0" t="0" r="0" b="0"/>
            <a:pathLst>
              <a:path w="25401" h="228601">
                <a:moveTo>
                  <a:pt x="0" y="0"/>
                </a:moveTo>
                <a:lnTo>
                  <a:pt x="8467" y="0"/>
                </a:lnTo>
                <a:lnTo>
                  <a:pt x="8467" y="8467"/>
                </a:lnTo>
                <a:lnTo>
                  <a:pt x="8467" y="8467"/>
                </a:lnTo>
                <a:lnTo>
                  <a:pt x="8467" y="8467"/>
                </a:lnTo>
                <a:lnTo>
                  <a:pt x="8467" y="16933"/>
                </a:lnTo>
                <a:lnTo>
                  <a:pt x="8467" y="16933"/>
                </a:lnTo>
                <a:lnTo>
                  <a:pt x="8467" y="33867"/>
                </a:lnTo>
                <a:lnTo>
                  <a:pt x="8467" y="42333"/>
                </a:lnTo>
                <a:lnTo>
                  <a:pt x="8467" y="59267"/>
                </a:lnTo>
                <a:lnTo>
                  <a:pt x="8467" y="76200"/>
                </a:lnTo>
                <a:lnTo>
                  <a:pt x="8467" y="93133"/>
                </a:lnTo>
                <a:lnTo>
                  <a:pt x="8467" y="110067"/>
                </a:lnTo>
                <a:lnTo>
                  <a:pt x="8467" y="127000"/>
                </a:lnTo>
                <a:lnTo>
                  <a:pt x="8467" y="143933"/>
                </a:lnTo>
                <a:lnTo>
                  <a:pt x="8467" y="169333"/>
                </a:lnTo>
                <a:lnTo>
                  <a:pt x="8467" y="177800"/>
                </a:lnTo>
                <a:lnTo>
                  <a:pt x="16933" y="194733"/>
                </a:lnTo>
                <a:lnTo>
                  <a:pt x="16933" y="211667"/>
                </a:lnTo>
                <a:lnTo>
                  <a:pt x="16933" y="220133"/>
                </a:lnTo>
                <a:lnTo>
                  <a:pt x="16933" y="228600"/>
                </a:lnTo>
                <a:lnTo>
                  <a:pt x="25400" y="228600"/>
                </a:lnTo>
                <a:lnTo>
                  <a:pt x="25400" y="228600"/>
                </a:lnTo>
                <a:lnTo>
                  <a:pt x="25400" y="228600"/>
                </a:lnTo>
                <a:lnTo>
                  <a:pt x="25400" y="228600"/>
                </a:lnTo>
                <a:lnTo>
                  <a:pt x="25400" y="228600"/>
                </a:lnTo>
                <a:lnTo>
                  <a:pt x="25400" y="228600"/>
                </a:lnTo>
                <a:lnTo>
                  <a:pt x="25400"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1066800" y="3412067"/>
            <a:ext cx="270934" cy="25401"/>
          </a:xfrm>
          <a:custGeom>
            <a:avLst/>
            <a:gdLst/>
            <a:ahLst/>
            <a:cxnLst/>
            <a:rect l="0" t="0" r="0" b="0"/>
            <a:pathLst>
              <a:path w="270934" h="25401">
                <a:moveTo>
                  <a:pt x="0" y="0"/>
                </a:moveTo>
                <a:lnTo>
                  <a:pt x="0" y="8466"/>
                </a:lnTo>
                <a:lnTo>
                  <a:pt x="0" y="8466"/>
                </a:lnTo>
                <a:lnTo>
                  <a:pt x="0" y="8466"/>
                </a:lnTo>
                <a:lnTo>
                  <a:pt x="0" y="8466"/>
                </a:lnTo>
                <a:lnTo>
                  <a:pt x="8467" y="8466"/>
                </a:lnTo>
                <a:lnTo>
                  <a:pt x="25400" y="8466"/>
                </a:lnTo>
                <a:lnTo>
                  <a:pt x="33867" y="8466"/>
                </a:lnTo>
                <a:lnTo>
                  <a:pt x="50800" y="8466"/>
                </a:lnTo>
                <a:lnTo>
                  <a:pt x="76200" y="16933"/>
                </a:lnTo>
                <a:lnTo>
                  <a:pt x="93133" y="16933"/>
                </a:lnTo>
                <a:lnTo>
                  <a:pt x="118533" y="16933"/>
                </a:lnTo>
                <a:lnTo>
                  <a:pt x="135467" y="25400"/>
                </a:lnTo>
                <a:lnTo>
                  <a:pt x="160867" y="25400"/>
                </a:lnTo>
                <a:lnTo>
                  <a:pt x="186267" y="25400"/>
                </a:lnTo>
                <a:lnTo>
                  <a:pt x="203200" y="25400"/>
                </a:lnTo>
                <a:lnTo>
                  <a:pt x="220133" y="25400"/>
                </a:lnTo>
                <a:lnTo>
                  <a:pt x="245533" y="25400"/>
                </a:lnTo>
                <a:lnTo>
                  <a:pt x="254000" y="25400"/>
                </a:lnTo>
                <a:lnTo>
                  <a:pt x="254000" y="25400"/>
                </a:lnTo>
                <a:lnTo>
                  <a:pt x="270933" y="16933"/>
                </a:lnTo>
                <a:lnTo>
                  <a:pt x="270933"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1498600" y="3302000"/>
            <a:ext cx="304801" cy="330201"/>
          </a:xfrm>
          <a:custGeom>
            <a:avLst/>
            <a:gdLst/>
            <a:ahLst/>
            <a:cxnLst/>
            <a:rect l="0" t="0" r="0" b="0"/>
            <a:pathLst>
              <a:path w="304801" h="330201">
                <a:moveTo>
                  <a:pt x="25400" y="16933"/>
                </a:moveTo>
                <a:lnTo>
                  <a:pt x="25400" y="16933"/>
                </a:lnTo>
                <a:lnTo>
                  <a:pt x="25400" y="16933"/>
                </a:lnTo>
                <a:lnTo>
                  <a:pt x="33867" y="8467"/>
                </a:lnTo>
                <a:lnTo>
                  <a:pt x="42333" y="8467"/>
                </a:lnTo>
                <a:lnTo>
                  <a:pt x="42333" y="0"/>
                </a:lnTo>
                <a:lnTo>
                  <a:pt x="50800" y="0"/>
                </a:lnTo>
                <a:lnTo>
                  <a:pt x="67733" y="0"/>
                </a:lnTo>
                <a:lnTo>
                  <a:pt x="76200" y="0"/>
                </a:lnTo>
                <a:lnTo>
                  <a:pt x="93133" y="0"/>
                </a:lnTo>
                <a:lnTo>
                  <a:pt x="101600" y="0"/>
                </a:lnTo>
                <a:lnTo>
                  <a:pt x="118533" y="8467"/>
                </a:lnTo>
                <a:lnTo>
                  <a:pt x="135467" y="16933"/>
                </a:lnTo>
                <a:lnTo>
                  <a:pt x="143933" y="25400"/>
                </a:lnTo>
                <a:lnTo>
                  <a:pt x="160867" y="33867"/>
                </a:lnTo>
                <a:lnTo>
                  <a:pt x="169333" y="50800"/>
                </a:lnTo>
                <a:lnTo>
                  <a:pt x="177800" y="67733"/>
                </a:lnTo>
                <a:lnTo>
                  <a:pt x="194733" y="84667"/>
                </a:lnTo>
                <a:lnTo>
                  <a:pt x="194733" y="110067"/>
                </a:lnTo>
                <a:lnTo>
                  <a:pt x="203200" y="127000"/>
                </a:lnTo>
                <a:lnTo>
                  <a:pt x="203200" y="152400"/>
                </a:lnTo>
                <a:lnTo>
                  <a:pt x="203200" y="177800"/>
                </a:lnTo>
                <a:lnTo>
                  <a:pt x="203200" y="194733"/>
                </a:lnTo>
                <a:lnTo>
                  <a:pt x="194733" y="220133"/>
                </a:lnTo>
                <a:lnTo>
                  <a:pt x="194733" y="237067"/>
                </a:lnTo>
                <a:lnTo>
                  <a:pt x="177800" y="245533"/>
                </a:lnTo>
                <a:lnTo>
                  <a:pt x="169333" y="262467"/>
                </a:lnTo>
                <a:lnTo>
                  <a:pt x="152400" y="279400"/>
                </a:lnTo>
                <a:lnTo>
                  <a:pt x="143933" y="287867"/>
                </a:lnTo>
                <a:lnTo>
                  <a:pt x="118533" y="296333"/>
                </a:lnTo>
                <a:lnTo>
                  <a:pt x="101600" y="304800"/>
                </a:lnTo>
                <a:lnTo>
                  <a:pt x="84667" y="304800"/>
                </a:lnTo>
                <a:lnTo>
                  <a:pt x="67733" y="304800"/>
                </a:lnTo>
                <a:lnTo>
                  <a:pt x="50800" y="304800"/>
                </a:lnTo>
                <a:lnTo>
                  <a:pt x="33867" y="296333"/>
                </a:lnTo>
                <a:lnTo>
                  <a:pt x="25400" y="287867"/>
                </a:lnTo>
                <a:lnTo>
                  <a:pt x="16933" y="279400"/>
                </a:lnTo>
                <a:lnTo>
                  <a:pt x="8467" y="262467"/>
                </a:lnTo>
                <a:lnTo>
                  <a:pt x="0" y="254000"/>
                </a:lnTo>
                <a:lnTo>
                  <a:pt x="0" y="245533"/>
                </a:lnTo>
                <a:lnTo>
                  <a:pt x="0" y="237067"/>
                </a:lnTo>
                <a:lnTo>
                  <a:pt x="0" y="228600"/>
                </a:lnTo>
                <a:lnTo>
                  <a:pt x="0" y="220133"/>
                </a:lnTo>
                <a:lnTo>
                  <a:pt x="8467" y="211667"/>
                </a:lnTo>
                <a:lnTo>
                  <a:pt x="25400" y="203200"/>
                </a:lnTo>
                <a:lnTo>
                  <a:pt x="33867" y="203200"/>
                </a:lnTo>
                <a:lnTo>
                  <a:pt x="50800" y="203200"/>
                </a:lnTo>
                <a:lnTo>
                  <a:pt x="59267" y="194733"/>
                </a:lnTo>
                <a:lnTo>
                  <a:pt x="76200" y="203200"/>
                </a:lnTo>
                <a:lnTo>
                  <a:pt x="93133" y="203200"/>
                </a:lnTo>
                <a:lnTo>
                  <a:pt x="110067" y="211667"/>
                </a:lnTo>
                <a:lnTo>
                  <a:pt x="118533" y="220133"/>
                </a:lnTo>
                <a:lnTo>
                  <a:pt x="135467" y="228600"/>
                </a:lnTo>
                <a:lnTo>
                  <a:pt x="143933" y="237067"/>
                </a:lnTo>
                <a:lnTo>
                  <a:pt x="160867" y="254000"/>
                </a:lnTo>
                <a:lnTo>
                  <a:pt x="169333" y="262467"/>
                </a:lnTo>
                <a:lnTo>
                  <a:pt x="186267" y="279400"/>
                </a:lnTo>
                <a:lnTo>
                  <a:pt x="203200" y="287867"/>
                </a:lnTo>
                <a:lnTo>
                  <a:pt x="211667" y="296333"/>
                </a:lnTo>
                <a:lnTo>
                  <a:pt x="220133" y="304800"/>
                </a:lnTo>
                <a:lnTo>
                  <a:pt x="228600" y="313267"/>
                </a:lnTo>
                <a:lnTo>
                  <a:pt x="245533" y="321733"/>
                </a:lnTo>
                <a:lnTo>
                  <a:pt x="254000" y="321733"/>
                </a:lnTo>
                <a:lnTo>
                  <a:pt x="262467" y="330200"/>
                </a:lnTo>
                <a:lnTo>
                  <a:pt x="270933" y="330200"/>
                </a:lnTo>
                <a:lnTo>
                  <a:pt x="279400" y="321733"/>
                </a:lnTo>
                <a:lnTo>
                  <a:pt x="287867" y="321733"/>
                </a:lnTo>
                <a:lnTo>
                  <a:pt x="287867" y="321733"/>
                </a:lnTo>
                <a:lnTo>
                  <a:pt x="304800" y="304800"/>
                </a:lnTo>
                <a:lnTo>
                  <a:pt x="304800"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1972733" y="3344333"/>
            <a:ext cx="42335" cy="254001"/>
          </a:xfrm>
          <a:custGeom>
            <a:avLst/>
            <a:gdLst/>
            <a:ahLst/>
            <a:cxnLst/>
            <a:rect l="0" t="0" r="0" b="0"/>
            <a:pathLst>
              <a:path w="42335" h="254001">
                <a:moveTo>
                  <a:pt x="0" y="0"/>
                </a:moveTo>
                <a:lnTo>
                  <a:pt x="8467" y="0"/>
                </a:lnTo>
                <a:lnTo>
                  <a:pt x="8467" y="0"/>
                </a:lnTo>
                <a:lnTo>
                  <a:pt x="8467" y="0"/>
                </a:lnTo>
                <a:lnTo>
                  <a:pt x="8467" y="8467"/>
                </a:lnTo>
                <a:lnTo>
                  <a:pt x="16934" y="8467"/>
                </a:lnTo>
                <a:lnTo>
                  <a:pt x="16934" y="16934"/>
                </a:lnTo>
                <a:lnTo>
                  <a:pt x="16934" y="25400"/>
                </a:lnTo>
                <a:lnTo>
                  <a:pt x="25400" y="42334"/>
                </a:lnTo>
                <a:lnTo>
                  <a:pt x="25400" y="50800"/>
                </a:lnTo>
                <a:lnTo>
                  <a:pt x="25400" y="76200"/>
                </a:lnTo>
                <a:lnTo>
                  <a:pt x="25400" y="93134"/>
                </a:lnTo>
                <a:lnTo>
                  <a:pt x="33867" y="110067"/>
                </a:lnTo>
                <a:lnTo>
                  <a:pt x="33867" y="135467"/>
                </a:lnTo>
                <a:lnTo>
                  <a:pt x="33867" y="152400"/>
                </a:lnTo>
                <a:lnTo>
                  <a:pt x="33867" y="169334"/>
                </a:lnTo>
                <a:lnTo>
                  <a:pt x="42334" y="186267"/>
                </a:lnTo>
                <a:lnTo>
                  <a:pt x="42334" y="203200"/>
                </a:lnTo>
                <a:lnTo>
                  <a:pt x="42334" y="220134"/>
                </a:lnTo>
                <a:lnTo>
                  <a:pt x="42334" y="237067"/>
                </a:lnTo>
                <a:lnTo>
                  <a:pt x="42334" y="245534"/>
                </a:lnTo>
                <a:lnTo>
                  <a:pt x="42334" y="245534"/>
                </a:lnTo>
                <a:lnTo>
                  <a:pt x="42334" y="254000"/>
                </a:lnTo>
                <a:lnTo>
                  <a:pt x="42334" y="254000"/>
                </a:lnTo>
                <a:lnTo>
                  <a:pt x="33867" y="254000"/>
                </a:lnTo>
                <a:lnTo>
                  <a:pt x="33867" y="254000"/>
                </a:lnTo>
                <a:lnTo>
                  <a:pt x="25400" y="245534"/>
                </a:lnTo>
                <a:lnTo>
                  <a:pt x="25400" y="2455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1879600" y="3488267"/>
            <a:ext cx="254001" cy="25401"/>
          </a:xfrm>
          <a:custGeom>
            <a:avLst/>
            <a:gdLst/>
            <a:ahLst/>
            <a:cxnLst/>
            <a:rect l="0" t="0" r="0" b="0"/>
            <a:pathLst>
              <a:path w="254001" h="25401">
                <a:moveTo>
                  <a:pt x="8467" y="0"/>
                </a:moveTo>
                <a:lnTo>
                  <a:pt x="8467" y="0"/>
                </a:lnTo>
                <a:lnTo>
                  <a:pt x="8467" y="0"/>
                </a:lnTo>
                <a:lnTo>
                  <a:pt x="8467" y="0"/>
                </a:lnTo>
                <a:lnTo>
                  <a:pt x="0" y="0"/>
                </a:lnTo>
                <a:lnTo>
                  <a:pt x="8467" y="0"/>
                </a:lnTo>
                <a:lnTo>
                  <a:pt x="8467" y="0"/>
                </a:lnTo>
                <a:lnTo>
                  <a:pt x="16933" y="0"/>
                </a:lnTo>
                <a:lnTo>
                  <a:pt x="25400" y="0"/>
                </a:lnTo>
                <a:lnTo>
                  <a:pt x="42333" y="0"/>
                </a:lnTo>
                <a:lnTo>
                  <a:pt x="50800" y="0"/>
                </a:lnTo>
                <a:lnTo>
                  <a:pt x="76200" y="0"/>
                </a:lnTo>
                <a:lnTo>
                  <a:pt x="93133" y="8466"/>
                </a:lnTo>
                <a:lnTo>
                  <a:pt x="118533" y="8466"/>
                </a:lnTo>
                <a:lnTo>
                  <a:pt x="143933" y="16933"/>
                </a:lnTo>
                <a:lnTo>
                  <a:pt x="160867" y="16933"/>
                </a:lnTo>
                <a:lnTo>
                  <a:pt x="186267" y="16933"/>
                </a:lnTo>
                <a:lnTo>
                  <a:pt x="203200" y="25400"/>
                </a:lnTo>
                <a:lnTo>
                  <a:pt x="220133" y="25400"/>
                </a:lnTo>
                <a:lnTo>
                  <a:pt x="237067" y="25400"/>
                </a:lnTo>
                <a:lnTo>
                  <a:pt x="237067" y="25400"/>
                </a:lnTo>
                <a:lnTo>
                  <a:pt x="254000" y="16933"/>
                </a:lnTo>
                <a:lnTo>
                  <a:pt x="254000"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319867" y="3318933"/>
            <a:ext cx="296334" cy="194735"/>
          </a:xfrm>
          <a:custGeom>
            <a:avLst/>
            <a:gdLst/>
            <a:ahLst/>
            <a:cxnLst/>
            <a:rect l="0" t="0" r="0" b="0"/>
            <a:pathLst>
              <a:path w="296334" h="194735">
                <a:moveTo>
                  <a:pt x="8466" y="0"/>
                </a:moveTo>
                <a:lnTo>
                  <a:pt x="8466" y="0"/>
                </a:lnTo>
                <a:lnTo>
                  <a:pt x="8466" y="0"/>
                </a:lnTo>
                <a:lnTo>
                  <a:pt x="8466" y="0"/>
                </a:lnTo>
                <a:lnTo>
                  <a:pt x="8466" y="0"/>
                </a:lnTo>
                <a:lnTo>
                  <a:pt x="8466" y="8467"/>
                </a:lnTo>
                <a:lnTo>
                  <a:pt x="8466" y="8467"/>
                </a:lnTo>
                <a:lnTo>
                  <a:pt x="8466" y="16934"/>
                </a:lnTo>
                <a:lnTo>
                  <a:pt x="8466" y="25400"/>
                </a:lnTo>
                <a:lnTo>
                  <a:pt x="16933" y="42334"/>
                </a:lnTo>
                <a:lnTo>
                  <a:pt x="16933" y="59267"/>
                </a:lnTo>
                <a:lnTo>
                  <a:pt x="16933" y="76200"/>
                </a:lnTo>
                <a:lnTo>
                  <a:pt x="16933" y="93134"/>
                </a:lnTo>
                <a:lnTo>
                  <a:pt x="8466" y="110067"/>
                </a:lnTo>
                <a:lnTo>
                  <a:pt x="8466" y="135467"/>
                </a:lnTo>
                <a:lnTo>
                  <a:pt x="0" y="152400"/>
                </a:lnTo>
                <a:lnTo>
                  <a:pt x="8466" y="160867"/>
                </a:lnTo>
                <a:lnTo>
                  <a:pt x="0" y="169334"/>
                </a:lnTo>
                <a:lnTo>
                  <a:pt x="8466" y="177800"/>
                </a:lnTo>
                <a:lnTo>
                  <a:pt x="8466" y="186267"/>
                </a:lnTo>
                <a:lnTo>
                  <a:pt x="16933" y="194734"/>
                </a:lnTo>
                <a:lnTo>
                  <a:pt x="25400" y="194734"/>
                </a:lnTo>
                <a:lnTo>
                  <a:pt x="42333" y="194734"/>
                </a:lnTo>
                <a:lnTo>
                  <a:pt x="50800" y="194734"/>
                </a:lnTo>
                <a:lnTo>
                  <a:pt x="67733" y="194734"/>
                </a:lnTo>
                <a:lnTo>
                  <a:pt x="93133" y="194734"/>
                </a:lnTo>
                <a:lnTo>
                  <a:pt x="110066" y="194734"/>
                </a:lnTo>
                <a:lnTo>
                  <a:pt x="135466" y="194734"/>
                </a:lnTo>
                <a:lnTo>
                  <a:pt x="152400" y="186267"/>
                </a:lnTo>
                <a:lnTo>
                  <a:pt x="169333" y="186267"/>
                </a:lnTo>
                <a:lnTo>
                  <a:pt x="194733" y="186267"/>
                </a:lnTo>
                <a:lnTo>
                  <a:pt x="211666" y="186267"/>
                </a:lnTo>
                <a:lnTo>
                  <a:pt x="228600" y="186267"/>
                </a:lnTo>
                <a:lnTo>
                  <a:pt x="254000" y="186267"/>
                </a:lnTo>
                <a:lnTo>
                  <a:pt x="262466" y="186267"/>
                </a:lnTo>
                <a:lnTo>
                  <a:pt x="279400" y="186267"/>
                </a:lnTo>
                <a:lnTo>
                  <a:pt x="287866" y="177800"/>
                </a:lnTo>
                <a:lnTo>
                  <a:pt x="287866" y="169334"/>
                </a:lnTo>
                <a:lnTo>
                  <a:pt x="287866" y="169334"/>
                </a:lnTo>
                <a:lnTo>
                  <a:pt x="296333" y="169334"/>
                </a:lnTo>
                <a:lnTo>
                  <a:pt x="296333" y="169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506133" y="3302000"/>
            <a:ext cx="42335" cy="338668"/>
          </a:xfrm>
          <a:custGeom>
            <a:avLst/>
            <a:gdLst/>
            <a:ahLst/>
            <a:cxnLst/>
            <a:rect l="0" t="0" r="0" b="0"/>
            <a:pathLst>
              <a:path w="42335" h="338668">
                <a:moveTo>
                  <a:pt x="0" y="0"/>
                </a:moveTo>
                <a:lnTo>
                  <a:pt x="0" y="0"/>
                </a:lnTo>
                <a:lnTo>
                  <a:pt x="8467" y="0"/>
                </a:lnTo>
                <a:lnTo>
                  <a:pt x="8467" y="0"/>
                </a:lnTo>
                <a:lnTo>
                  <a:pt x="8467" y="8467"/>
                </a:lnTo>
                <a:lnTo>
                  <a:pt x="8467" y="16933"/>
                </a:lnTo>
                <a:lnTo>
                  <a:pt x="16934" y="25400"/>
                </a:lnTo>
                <a:lnTo>
                  <a:pt x="16934" y="42333"/>
                </a:lnTo>
                <a:lnTo>
                  <a:pt x="25400" y="59267"/>
                </a:lnTo>
                <a:lnTo>
                  <a:pt x="25400" y="76200"/>
                </a:lnTo>
                <a:lnTo>
                  <a:pt x="25400" y="101600"/>
                </a:lnTo>
                <a:lnTo>
                  <a:pt x="25400" y="118533"/>
                </a:lnTo>
                <a:lnTo>
                  <a:pt x="25400" y="143933"/>
                </a:lnTo>
                <a:lnTo>
                  <a:pt x="25400" y="169333"/>
                </a:lnTo>
                <a:lnTo>
                  <a:pt x="25400" y="194733"/>
                </a:lnTo>
                <a:lnTo>
                  <a:pt x="25400" y="220133"/>
                </a:lnTo>
                <a:lnTo>
                  <a:pt x="25400" y="237067"/>
                </a:lnTo>
                <a:lnTo>
                  <a:pt x="25400" y="262467"/>
                </a:lnTo>
                <a:lnTo>
                  <a:pt x="25400" y="279400"/>
                </a:lnTo>
                <a:lnTo>
                  <a:pt x="25400" y="296333"/>
                </a:lnTo>
                <a:lnTo>
                  <a:pt x="33867" y="304800"/>
                </a:lnTo>
                <a:lnTo>
                  <a:pt x="33867" y="321733"/>
                </a:lnTo>
                <a:lnTo>
                  <a:pt x="33867" y="330200"/>
                </a:lnTo>
                <a:lnTo>
                  <a:pt x="33867" y="338667"/>
                </a:lnTo>
                <a:lnTo>
                  <a:pt x="33867" y="338667"/>
                </a:lnTo>
                <a:lnTo>
                  <a:pt x="42334" y="338667"/>
                </a:lnTo>
                <a:lnTo>
                  <a:pt x="42334" y="338667"/>
                </a:lnTo>
                <a:lnTo>
                  <a:pt x="42334" y="330200"/>
                </a:lnTo>
                <a:lnTo>
                  <a:pt x="42334"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870200" y="3352800"/>
            <a:ext cx="25401" cy="203201"/>
          </a:xfrm>
          <a:custGeom>
            <a:avLst/>
            <a:gdLst/>
            <a:ahLst/>
            <a:cxnLst/>
            <a:rect l="0" t="0" r="0" b="0"/>
            <a:pathLst>
              <a:path w="25401" h="203201">
                <a:moveTo>
                  <a:pt x="0" y="0"/>
                </a:moveTo>
                <a:lnTo>
                  <a:pt x="0" y="0"/>
                </a:lnTo>
                <a:lnTo>
                  <a:pt x="8467" y="0"/>
                </a:lnTo>
                <a:lnTo>
                  <a:pt x="8467" y="0"/>
                </a:lnTo>
                <a:lnTo>
                  <a:pt x="8467" y="0"/>
                </a:lnTo>
                <a:lnTo>
                  <a:pt x="8467" y="8467"/>
                </a:lnTo>
                <a:lnTo>
                  <a:pt x="8467" y="16933"/>
                </a:lnTo>
                <a:lnTo>
                  <a:pt x="16933" y="25400"/>
                </a:lnTo>
                <a:lnTo>
                  <a:pt x="16933" y="42333"/>
                </a:lnTo>
                <a:lnTo>
                  <a:pt x="16933" y="59267"/>
                </a:lnTo>
                <a:lnTo>
                  <a:pt x="16933" y="76200"/>
                </a:lnTo>
                <a:lnTo>
                  <a:pt x="16933" y="93133"/>
                </a:lnTo>
                <a:lnTo>
                  <a:pt x="16933" y="118533"/>
                </a:lnTo>
                <a:lnTo>
                  <a:pt x="16933" y="135467"/>
                </a:lnTo>
                <a:lnTo>
                  <a:pt x="16933" y="152400"/>
                </a:lnTo>
                <a:lnTo>
                  <a:pt x="16933" y="160867"/>
                </a:lnTo>
                <a:lnTo>
                  <a:pt x="16933" y="177800"/>
                </a:lnTo>
                <a:lnTo>
                  <a:pt x="25400" y="186267"/>
                </a:lnTo>
                <a:lnTo>
                  <a:pt x="25400" y="194733"/>
                </a:lnTo>
                <a:lnTo>
                  <a:pt x="25400" y="203200"/>
                </a:lnTo>
                <a:lnTo>
                  <a:pt x="16933" y="203200"/>
                </a:lnTo>
                <a:lnTo>
                  <a:pt x="16933" y="203200"/>
                </a:lnTo>
                <a:lnTo>
                  <a:pt x="16933" y="203200"/>
                </a:lnTo>
                <a:lnTo>
                  <a:pt x="16933"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2768600" y="3445933"/>
            <a:ext cx="237068" cy="16935"/>
          </a:xfrm>
          <a:custGeom>
            <a:avLst/>
            <a:gdLst/>
            <a:ahLst/>
            <a:cxnLst/>
            <a:rect l="0" t="0" r="0" b="0"/>
            <a:pathLst>
              <a:path w="237068" h="16935">
                <a:moveTo>
                  <a:pt x="16933" y="16934"/>
                </a:moveTo>
                <a:lnTo>
                  <a:pt x="16933" y="16934"/>
                </a:lnTo>
                <a:lnTo>
                  <a:pt x="8467" y="8467"/>
                </a:lnTo>
                <a:lnTo>
                  <a:pt x="8467" y="8467"/>
                </a:lnTo>
                <a:lnTo>
                  <a:pt x="0" y="8467"/>
                </a:lnTo>
                <a:lnTo>
                  <a:pt x="0" y="8467"/>
                </a:lnTo>
                <a:lnTo>
                  <a:pt x="0" y="0"/>
                </a:lnTo>
                <a:lnTo>
                  <a:pt x="8467" y="0"/>
                </a:lnTo>
                <a:lnTo>
                  <a:pt x="8467" y="0"/>
                </a:lnTo>
                <a:lnTo>
                  <a:pt x="25400" y="0"/>
                </a:lnTo>
                <a:lnTo>
                  <a:pt x="33867" y="0"/>
                </a:lnTo>
                <a:lnTo>
                  <a:pt x="50800" y="0"/>
                </a:lnTo>
                <a:lnTo>
                  <a:pt x="76200" y="0"/>
                </a:lnTo>
                <a:lnTo>
                  <a:pt x="93133" y="0"/>
                </a:lnTo>
                <a:lnTo>
                  <a:pt x="118533" y="8467"/>
                </a:lnTo>
                <a:lnTo>
                  <a:pt x="143933" y="8467"/>
                </a:lnTo>
                <a:lnTo>
                  <a:pt x="160867" y="8467"/>
                </a:lnTo>
                <a:lnTo>
                  <a:pt x="186267" y="8467"/>
                </a:lnTo>
                <a:lnTo>
                  <a:pt x="203200" y="16934"/>
                </a:lnTo>
                <a:lnTo>
                  <a:pt x="228600" y="16934"/>
                </a:lnTo>
                <a:lnTo>
                  <a:pt x="228600" y="16934"/>
                </a:lnTo>
                <a:lnTo>
                  <a:pt x="237067" y="8467"/>
                </a:lnTo>
                <a:lnTo>
                  <a:pt x="237067"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200400" y="3268133"/>
            <a:ext cx="211668" cy="347135"/>
          </a:xfrm>
          <a:custGeom>
            <a:avLst/>
            <a:gdLst/>
            <a:ahLst/>
            <a:cxnLst/>
            <a:rect l="0" t="0" r="0" b="0"/>
            <a:pathLst>
              <a:path w="211668" h="347135">
                <a:moveTo>
                  <a:pt x="169333" y="93134"/>
                </a:moveTo>
                <a:lnTo>
                  <a:pt x="177800" y="93134"/>
                </a:lnTo>
                <a:lnTo>
                  <a:pt x="177800" y="84667"/>
                </a:lnTo>
                <a:lnTo>
                  <a:pt x="186267" y="76200"/>
                </a:lnTo>
                <a:lnTo>
                  <a:pt x="194733" y="67734"/>
                </a:lnTo>
                <a:lnTo>
                  <a:pt x="194733" y="67734"/>
                </a:lnTo>
                <a:lnTo>
                  <a:pt x="194733" y="50800"/>
                </a:lnTo>
                <a:lnTo>
                  <a:pt x="194733" y="50800"/>
                </a:lnTo>
                <a:lnTo>
                  <a:pt x="177800" y="42334"/>
                </a:lnTo>
                <a:lnTo>
                  <a:pt x="169333" y="33867"/>
                </a:lnTo>
                <a:lnTo>
                  <a:pt x="152400" y="25400"/>
                </a:lnTo>
                <a:lnTo>
                  <a:pt x="135467" y="16934"/>
                </a:lnTo>
                <a:lnTo>
                  <a:pt x="110067" y="8467"/>
                </a:lnTo>
                <a:lnTo>
                  <a:pt x="93133" y="8467"/>
                </a:lnTo>
                <a:lnTo>
                  <a:pt x="76200" y="0"/>
                </a:lnTo>
                <a:lnTo>
                  <a:pt x="50800" y="0"/>
                </a:lnTo>
                <a:lnTo>
                  <a:pt x="33867" y="8467"/>
                </a:lnTo>
                <a:lnTo>
                  <a:pt x="25400" y="8467"/>
                </a:lnTo>
                <a:lnTo>
                  <a:pt x="16933" y="16934"/>
                </a:lnTo>
                <a:lnTo>
                  <a:pt x="8467" y="25400"/>
                </a:lnTo>
                <a:lnTo>
                  <a:pt x="0" y="33867"/>
                </a:lnTo>
                <a:lnTo>
                  <a:pt x="0" y="42334"/>
                </a:lnTo>
                <a:lnTo>
                  <a:pt x="0" y="59267"/>
                </a:lnTo>
                <a:lnTo>
                  <a:pt x="8467" y="67734"/>
                </a:lnTo>
                <a:lnTo>
                  <a:pt x="25400" y="84667"/>
                </a:lnTo>
                <a:lnTo>
                  <a:pt x="33867" y="110067"/>
                </a:lnTo>
                <a:lnTo>
                  <a:pt x="50800" y="127000"/>
                </a:lnTo>
                <a:lnTo>
                  <a:pt x="76200" y="143934"/>
                </a:lnTo>
                <a:lnTo>
                  <a:pt x="101600" y="169334"/>
                </a:lnTo>
                <a:lnTo>
                  <a:pt x="127000" y="186267"/>
                </a:lnTo>
                <a:lnTo>
                  <a:pt x="152400" y="211667"/>
                </a:lnTo>
                <a:lnTo>
                  <a:pt x="169333" y="237067"/>
                </a:lnTo>
                <a:lnTo>
                  <a:pt x="186267" y="254000"/>
                </a:lnTo>
                <a:lnTo>
                  <a:pt x="194733" y="279400"/>
                </a:lnTo>
                <a:lnTo>
                  <a:pt x="203200" y="296334"/>
                </a:lnTo>
                <a:lnTo>
                  <a:pt x="203200" y="304800"/>
                </a:lnTo>
                <a:lnTo>
                  <a:pt x="203200" y="321734"/>
                </a:lnTo>
                <a:lnTo>
                  <a:pt x="194733" y="330200"/>
                </a:lnTo>
                <a:lnTo>
                  <a:pt x="186267" y="338667"/>
                </a:lnTo>
                <a:lnTo>
                  <a:pt x="177800" y="338667"/>
                </a:lnTo>
                <a:lnTo>
                  <a:pt x="160867" y="347134"/>
                </a:lnTo>
                <a:lnTo>
                  <a:pt x="143933" y="347134"/>
                </a:lnTo>
                <a:lnTo>
                  <a:pt x="118533" y="338667"/>
                </a:lnTo>
                <a:lnTo>
                  <a:pt x="101600" y="338667"/>
                </a:lnTo>
                <a:lnTo>
                  <a:pt x="84667" y="330200"/>
                </a:lnTo>
                <a:lnTo>
                  <a:pt x="67733" y="321734"/>
                </a:lnTo>
                <a:lnTo>
                  <a:pt x="50800" y="313267"/>
                </a:lnTo>
                <a:lnTo>
                  <a:pt x="42333" y="296334"/>
                </a:lnTo>
                <a:lnTo>
                  <a:pt x="33867" y="287867"/>
                </a:lnTo>
                <a:lnTo>
                  <a:pt x="33867" y="270934"/>
                </a:lnTo>
                <a:lnTo>
                  <a:pt x="33867" y="254000"/>
                </a:lnTo>
                <a:lnTo>
                  <a:pt x="33867" y="237067"/>
                </a:lnTo>
                <a:lnTo>
                  <a:pt x="42333" y="228600"/>
                </a:lnTo>
                <a:lnTo>
                  <a:pt x="50800" y="211667"/>
                </a:lnTo>
                <a:lnTo>
                  <a:pt x="67733" y="194734"/>
                </a:lnTo>
                <a:lnTo>
                  <a:pt x="84667" y="177800"/>
                </a:lnTo>
                <a:lnTo>
                  <a:pt x="93133" y="169334"/>
                </a:lnTo>
                <a:lnTo>
                  <a:pt x="118533" y="152400"/>
                </a:lnTo>
                <a:lnTo>
                  <a:pt x="135467" y="143934"/>
                </a:lnTo>
                <a:lnTo>
                  <a:pt x="143933" y="127000"/>
                </a:lnTo>
                <a:lnTo>
                  <a:pt x="160867" y="118534"/>
                </a:lnTo>
                <a:lnTo>
                  <a:pt x="177800" y="110067"/>
                </a:lnTo>
                <a:lnTo>
                  <a:pt x="186267" y="101600"/>
                </a:lnTo>
                <a:lnTo>
                  <a:pt x="194733" y="93134"/>
                </a:lnTo>
                <a:lnTo>
                  <a:pt x="194733" y="93134"/>
                </a:lnTo>
                <a:lnTo>
                  <a:pt x="203200" y="93134"/>
                </a:lnTo>
                <a:lnTo>
                  <a:pt x="203200" y="93134"/>
                </a:lnTo>
                <a:lnTo>
                  <a:pt x="211667" y="84667"/>
                </a:lnTo>
                <a:lnTo>
                  <a:pt x="211667" y="84667"/>
                </a:lnTo>
                <a:lnTo>
                  <a:pt x="211667" y="84667"/>
                </a:lnTo>
                <a:lnTo>
                  <a:pt x="211667" y="846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649133" y="3361267"/>
            <a:ext cx="8468" cy="245534"/>
          </a:xfrm>
          <a:custGeom>
            <a:avLst/>
            <a:gdLst/>
            <a:ahLst/>
            <a:cxnLst/>
            <a:rect l="0" t="0" r="0" b="0"/>
            <a:pathLst>
              <a:path w="8468" h="245534">
                <a:moveTo>
                  <a:pt x="0" y="0"/>
                </a:moveTo>
                <a:lnTo>
                  <a:pt x="0" y="0"/>
                </a:lnTo>
                <a:lnTo>
                  <a:pt x="0" y="0"/>
                </a:lnTo>
                <a:lnTo>
                  <a:pt x="0" y="8466"/>
                </a:lnTo>
                <a:lnTo>
                  <a:pt x="0" y="16933"/>
                </a:lnTo>
                <a:lnTo>
                  <a:pt x="0" y="25400"/>
                </a:lnTo>
                <a:lnTo>
                  <a:pt x="0" y="33866"/>
                </a:lnTo>
                <a:lnTo>
                  <a:pt x="0" y="50800"/>
                </a:lnTo>
                <a:lnTo>
                  <a:pt x="0" y="67733"/>
                </a:lnTo>
                <a:lnTo>
                  <a:pt x="0" y="84666"/>
                </a:lnTo>
                <a:lnTo>
                  <a:pt x="0" y="110066"/>
                </a:lnTo>
                <a:lnTo>
                  <a:pt x="0" y="127000"/>
                </a:lnTo>
                <a:lnTo>
                  <a:pt x="0" y="143933"/>
                </a:lnTo>
                <a:lnTo>
                  <a:pt x="0" y="160866"/>
                </a:lnTo>
                <a:lnTo>
                  <a:pt x="8467" y="177800"/>
                </a:lnTo>
                <a:lnTo>
                  <a:pt x="8467" y="194733"/>
                </a:lnTo>
                <a:lnTo>
                  <a:pt x="8467" y="203200"/>
                </a:lnTo>
                <a:lnTo>
                  <a:pt x="8467" y="220133"/>
                </a:lnTo>
                <a:lnTo>
                  <a:pt x="8467" y="228600"/>
                </a:lnTo>
                <a:lnTo>
                  <a:pt x="8467" y="237066"/>
                </a:lnTo>
                <a:lnTo>
                  <a:pt x="8467" y="245533"/>
                </a:lnTo>
                <a:lnTo>
                  <a:pt x="0" y="245533"/>
                </a:lnTo>
                <a:lnTo>
                  <a:pt x="0" y="245533"/>
                </a:lnTo>
                <a:lnTo>
                  <a:pt x="0" y="245533"/>
                </a:lnTo>
                <a:lnTo>
                  <a:pt x="0"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3539067" y="3479800"/>
            <a:ext cx="262467" cy="25401"/>
          </a:xfrm>
          <a:custGeom>
            <a:avLst/>
            <a:gdLst/>
            <a:ahLst/>
            <a:cxnLst/>
            <a:rect l="0" t="0" r="0" b="0"/>
            <a:pathLst>
              <a:path w="262467" h="25401">
                <a:moveTo>
                  <a:pt x="0" y="0"/>
                </a:moveTo>
                <a:lnTo>
                  <a:pt x="0" y="0"/>
                </a:lnTo>
                <a:lnTo>
                  <a:pt x="0" y="0"/>
                </a:lnTo>
                <a:lnTo>
                  <a:pt x="8466" y="0"/>
                </a:lnTo>
                <a:lnTo>
                  <a:pt x="8466" y="0"/>
                </a:lnTo>
                <a:lnTo>
                  <a:pt x="25400" y="0"/>
                </a:lnTo>
                <a:lnTo>
                  <a:pt x="42333" y="0"/>
                </a:lnTo>
                <a:lnTo>
                  <a:pt x="59266" y="0"/>
                </a:lnTo>
                <a:lnTo>
                  <a:pt x="76200" y="8467"/>
                </a:lnTo>
                <a:lnTo>
                  <a:pt x="101600" y="8467"/>
                </a:lnTo>
                <a:lnTo>
                  <a:pt x="127000" y="8467"/>
                </a:lnTo>
                <a:lnTo>
                  <a:pt x="152400" y="16933"/>
                </a:lnTo>
                <a:lnTo>
                  <a:pt x="177800" y="16933"/>
                </a:lnTo>
                <a:lnTo>
                  <a:pt x="203200" y="25400"/>
                </a:lnTo>
                <a:lnTo>
                  <a:pt x="228600" y="25400"/>
                </a:lnTo>
                <a:lnTo>
                  <a:pt x="245533" y="25400"/>
                </a:lnTo>
                <a:lnTo>
                  <a:pt x="245533" y="25400"/>
                </a:lnTo>
                <a:lnTo>
                  <a:pt x="262466" y="16933"/>
                </a:lnTo>
                <a:lnTo>
                  <a:pt x="262466"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4021667" y="3302000"/>
            <a:ext cx="25401" cy="313268"/>
          </a:xfrm>
          <a:custGeom>
            <a:avLst/>
            <a:gdLst/>
            <a:ahLst/>
            <a:cxnLst/>
            <a:rect l="0" t="0" r="0" b="0"/>
            <a:pathLst>
              <a:path w="25401" h="313268">
                <a:moveTo>
                  <a:pt x="25400" y="0"/>
                </a:moveTo>
                <a:lnTo>
                  <a:pt x="25400" y="0"/>
                </a:lnTo>
                <a:lnTo>
                  <a:pt x="25400" y="0"/>
                </a:lnTo>
                <a:lnTo>
                  <a:pt x="25400" y="0"/>
                </a:lnTo>
                <a:lnTo>
                  <a:pt x="25400" y="8467"/>
                </a:lnTo>
                <a:lnTo>
                  <a:pt x="25400" y="16933"/>
                </a:lnTo>
                <a:lnTo>
                  <a:pt x="25400" y="25400"/>
                </a:lnTo>
                <a:lnTo>
                  <a:pt x="16933" y="33867"/>
                </a:lnTo>
                <a:lnTo>
                  <a:pt x="16933" y="50800"/>
                </a:lnTo>
                <a:lnTo>
                  <a:pt x="16933" y="76200"/>
                </a:lnTo>
                <a:lnTo>
                  <a:pt x="8466" y="93133"/>
                </a:lnTo>
                <a:lnTo>
                  <a:pt x="8466" y="118533"/>
                </a:lnTo>
                <a:lnTo>
                  <a:pt x="8466" y="143933"/>
                </a:lnTo>
                <a:lnTo>
                  <a:pt x="0" y="169333"/>
                </a:lnTo>
                <a:lnTo>
                  <a:pt x="0" y="203200"/>
                </a:lnTo>
                <a:lnTo>
                  <a:pt x="0" y="220133"/>
                </a:lnTo>
                <a:lnTo>
                  <a:pt x="0" y="245533"/>
                </a:lnTo>
                <a:lnTo>
                  <a:pt x="0" y="270933"/>
                </a:lnTo>
                <a:lnTo>
                  <a:pt x="0" y="287867"/>
                </a:lnTo>
                <a:lnTo>
                  <a:pt x="0" y="296333"/>
                </a:lnTo>
                <a:lnTo>
                  <a:pt x="0" y="313267"/>
                </a:lnTo>
                <a:lnTo>
                  <a:pt x="0" y="313267"/>
                </a:lnTo>
                <a:lnTo>
                  <a:pt x="0" y="313267"/>
                </a:lnTo>
                <a:lnTo>
                  <a:pt x="0" y="313267"/>
                </a:lnTo>
                <a:lnTo>
                  <a:pt x="8466" y="313267"/>
                </a:lnTo>
                <a:lnTo>
                  <a:pt x="8466" y="313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123267" y="3327400"/>
            <a:ext cx="177801" cy="304801"/>
          </a:xfrm>
          <a:custGeom>
            <a:avLst/>
            <a:gdLst/>
            <a:ahLst/>
            <a:cxnLst/>
            <a:rect l="0" t="0" r="0" b="0"/>
            <a:pathLst>
              <a:path w="177801" h="304801">
                <a:moveTo>
                  <a:pt x="50800" y="8467"/>
                </a:moveTo>
                <a:lnTo>
                  <a:pt x="50800" y="0"/>
                </a:lnTo>
                <a:lnTo>
                  <a:pt x="50800" y="0"/>
                </a:lnTo>
                <a:lnTo>
                  <a:pt x="50800" y="0"/>
                </a:lnTo>
                <a:lnTo>
                  <a:pt x="50800" y="0"/>
                </a:lnTo>
                <a:lnTo>
                  <a:pt x="50800" y="0"/>
                </a:lnTo>
                <a:lnTo>
                  <a:pt x="42333" y="8467"/>
                </a:lnTo>
                <a:lnTo>
                  <a:pt x="42333" y="16933"/>
                </a:lnTo>
                <a:lnTo>
                  <a:pt x="42333" y="25400"/>
                </a:lnTo>
                <a:lnTo>
                  <a:pt x="33866" y="33867"/>
                </a:lnTo>
                <a:lnTo>
                  <a:pt x="33866" y="59267"/>
                </a:lnTo>
                <a:lnTo>
                  <a:pt x="25400" y="76200"/>
                </a:lnTo>
                <a:lnTo>
                  <a:pt x="16933" y="101600"/>
                </a:lnTo>
                <a:lnTo>
                  <a:pt x="8466" y="127000"/>
                </a:lnTo>
                <a:lnTo>
                  <a:pt x="0" y="152400"/>
                </a:lnTo>
                <a:lnTo>
                  <a:pt x="0" y="169333"/>
                </a:lnTo>
                <a:lnTo>
                  <a:pt x="0" y="194733"/>
                </a:lnTo>
                <a:lnTo>
                  <a:pt x="0" y="211667"/>
                </a:lnTo>
                <a:lnTo>
                  <a:pt x="0" y="228600"/>
                </a:lnTo>
                <a:lnTo>
                  <a:pt x="8466" y="245533"/>
                </a:lnTo>
                <a:lnTo>
                  <a:pt x="16933" y="262467"/>
                </a:lnTo>
                <a:lnTo>
                  <a:pt x="33866" y="270933"/>
                </a:lnTo>
                <a:lnTo>
                  <a:pt x="42333" y="279400"/>
                </a:lnTo>
                <a:lnTo>
                  <a:pt x="59266" y="287867"/>
                </a:lnTo>
                <a:lnTo>
                  <a:pt x="76200" y="296333"/>
                </a:lnTo>
                <a:lnTo>
                  <a:pt x="93133" y="296333"/>
                </a:lnTo>
                <a:lnTo>
                  <a:pt x="110066" y="296333"/>
                </a:lnTo>
                <a:lnTo>
                  <a:pt x="127000" y="287867"/>
                </a:lnTo>
                <a:lnTo>
                  <a:pt x="143933" y="279400"/>
                </a:lnTo>
                <a:lnTo>
                  <a:pt x="152400" y="270933"/>
                </a:lnTo>
                <a:lnTo>
                  <a:pt x="160866" y="254000"/>
                </a:lnTo>
                <a:lnTo>
                  <a:pt x="169333" y="245533"/>
                </a:lnTo>
                <a:lnTo>
                  <a:pt x="177800" y="220133"/>
                </a:lnTo>
                <a:lnTo>
                  <a:pt x="177800" y="203200"/>
                </a:lnTo>
                <a:lnTo>
                  <a:pt x="177800" y="186267"/>
                </a:lnTo>
                <a:lnTo>
                  <a:pt x="177800" y="177800"/>
                </a:lnTo>
                <a:lnTo>
                  <a:pt x="169333" y="169333"/>
                </a:lnTo>
                <a:lnTo>
                  <a:pt x="160866" y="160867"/>
                </a:lnTo>
                <a:lnTo>
                  <a:pt x="152400" y="152400"/>
                </a:lnTo>
                <a:lnTo>
                  <a:pt x="135466" y="152400"/>
                </a:lnTo>
                <a:lnTo>
                  <a:pt x="127000" y="160867"/>
                </a:lnTo>
                <a:lnTo>
                  <a:pt x="110066" y="160867"/>
                </a:lnTo>
                <a:lnTo>
                  <a:pt x="101600" y="177800"/>
                </a:lnTo>
                <a:lnTo>
                  <a:pt x="84666" y="186267"/>
                </a:lnTo>
                <a:lnTo>
                  <a:pt x="76200" y="203200"/>
                </a:lnTo>
                <a:lnTo>
                  <a:pt x="76200" y="220133"/>
                </a:lnTo>
                <a:lnTo>
                  <a:pt x="67733" y="245533"/>
                </a:lnTo>
                <a:lnTo>
                  <a:pt x="67733" y="262467"/>
                </a:lnTo>
                <a:lnTo>
                  <a:pt x="67733" y="270933"/>
                </a:lnTo>
                <a:lnTo>
                  <a:pt x="76200" y="287867"/>
                </a:lnTo>
                <a:lnTo>
                  <a:pt x="84666" y="296333"/>
                </a:lnTo>
                <a:lnTo>
                  <a:pt x="93133" y="304800"/>
                </a:lnTo>
                <a:lnTo>
                  <a:pt x="110066" y="304800"/>
                </a:lnTo>
                <a:lnTo>
                  <a:pt x="110066" y="304800"/>
                </a:lnTo>
                <a:lnTo>
                  <a:pt x="118533" y="304800"/>
                </a:lnTo>
                <a:lnTo>
                  <a:pt x="118533"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4470400" y="3361267"/>
            <a:ext cx="16934" cy="237067"/>
          </a:xfrm>
          <a:custGeom>
            <a:avLst/>
            <a:gdLst/>
            <a:ahLst/>
            <a:cxnLst/>
            <a:rect l="0" t="0" r="0" b="0"/>
            <a:pathLst>
              <a:path w="16934" h="237067">
                <a:moveTo>
                  <a:pt x="0" y="0"/>
                </a:moveTo>
                <a:lnTo>
                  <a:pt x="0" y="0"/>
                </a:lnTo>
                <a:lnTo>
                  <a:pt x="0" y="8466"/>
                </a:lnTo>
                <a:lnTo>
                  <a:pt x="0" y="16933"/>
                </a:lnTo>
                <a:lnTo>
                  <a:pt x="8467" y="16933"/>
                </a:lnTo>
                <a:lnTo>
                  <a:pt x="8467" y="33866"/>
                </a:lnTo>
                <a:lnTo>
                  <a:pt x="8467" y="50800"/>
                </a:lnTo>
                <a:lnTo>
                  <a:pt x="16933" y="76200"/>
                </a:lnTo>
                <a:lnTo>
                  <a:pt x="16933" y="93133"/>
                </a:lnTo>
                <a:lnTo>
                  <a:pt x="16933" y="127000"/>
                </a:lnTo>
                <a:lnTo>
                  <a:pt x="16933" y="152400"/>
                </a:lnTo>
                <a:lnTo>
                  <a:pt x="16933" y="177800"/>
                </a:lnTo>
                <a:lnTo>
                  <a:pt x="8467" y="194733"/>
                </a:lnTo>
                <a:lnTo>
                  <a:pt x="8467" y="211666"/>
                </a:lnTo>
                <a:lnTo>
                  <a:pt x="8467" y="220133"/>
                </a:lnTo>
                <a:lnTo>
                  <a:pt x="8467" y="228600"/>
                </a:lnTo>
                <a:lnTo>
                  <a:pt x="8467" y="237066"/>
                </a:lnTo>
                <a:lnTo>
                  <a:pt x="0" y="237066"/>
                </a:lnTo>
                <a:lnTo>
                  <a:pt x="0" y="237066"/>
                </a:lnTo>
                <a:lnTo>
                  <a:pt x="0" y="237066"/>
                </a:lnTo>
                <a:lnTo>
                  <a:pt x="0" y="228600"/>
                </a:lnTo>
                <a:lnTo>
                  <a:pt x="0"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4368800" y="3479800"/>
            <a:ext cx="262468" cy="8468"/>
          </a:xfrm>
          <a:custGeom>
            <a:avLst/>
            <a:gdLst/>
            <a:ahLst/>
            <a:cxnLst/>
            <a:rect l="0" t="0" r="0" b="0"/>
            <a:pathLst>
              <a:path w="262468" h="8468">
                <a:moveTo>
                  <a:pt x="0" y="0"/>
                </a:moveTo>
                <a:lnTo>
                  <a:pt x="0" y="0"/>
                </a:lnTo>
                <a:lnTo>
                  <a:pt x="0" y="0"/>
                </a:lnTo>
                <a:lnTo>
                  <a:pt x="0" y="0"/>
                </a:lnTo>
                <a:lnTo>
                  <a:pt x="8467" y="0"/>
                </a:lnTo>
                <a:lnTo>
                  <a:pt x="8467" y="0"/>
                </a:lnTo>
                <a:lnTo>
                  <a:pt x="16933" y="0"/>
                </a:lnTo>
                <a:lnTo>
                  <a:pt x="33867" y="0"/>
                </a:lnTo>
                <a:lnTo>
                  <a:pt x="50800" y="0"/>
                </a:lnTo>
                <a:lnTo>
                  <a:pt x="67733" y="0"/>
                </a:lnTo>
                <a:lnTo>
                  <a:pt x="93133" y="8467"/>
                </a:lnTo>
                <a:lnTo>
                  <a:pt x="118533" y="8467"/>
                </a:lnTo>
                <a:lnTo>
                  <a:pt x="143933" y="8467"/>
                </a:lnTo>
                <a:lnTo>
                  <a:pt x="169333" y="8467"/>
                </a:lnTo>
                <a:lnTo>
                  <a:pt x="203200" y="8467"/>
                </a:lnTo>
                <a:lnTo>
                  <a:pt x="228600" y="8467"/>
                </a:lnTo>
                <a:lnTo>
                  <a:pt x="245533" y="8467"/>
                </a:lnTo>
                <a:lnTo>
                  <a:pt x="245533" y="8467"/>
                </a:lnTo>
                <a:lnTo>
                  <a:pt x="262467" y="8467"/>
                </a:lnTo>
                <a:lnTo>
                  <a:pt x="262467"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4741333" y="3310467"/>
            <a:ext cx="220135" cy="296334"/>
          </a:xfrm>
          <a:custGeom>
            <a:avLst/>
            <a:gdLst/>
            <a:ahLst/>
            <a:cxnLst/>
            <a:rect l="0" t="0" r="0" b="0"/>
            <a:pathLst>
              <a:path w="220135" h="296334">
                <a:moveTo>
                  <a:pt x="0" y="16933"/>
                </a:moveTo>
                <a:lnTo>
                  <a:pt x="8467" y="16933"/>
                </a:lnTo>
                <a:lnTo>
                  <a:pt x="16934" y="8466"/>
                </a:lnTo>
                <a:lnTo>
                  <a:pt x="33867" y="8466"/>
                </a:lnTo>
                <a:lnTo>
                  <a:pt x="50800" y="0"/>
                </a:lnTo>
                <a:lnTo>
                  <a:pt x="67734" y="0"/>
                </a:lnTo>
                <a:lnTo>
                  <a:pt x="93134" y="0"/>
                </a:lnTo>
                <a:lnTo>
                  <a:pt x="110067" y="0"/>
                </a:lnTo>
                <a:lnTo>
                  <a:pt x="118534" y="8466"/>
                </a:lnTo>
                <a:lnTo>
                  <a:pt x="135467" y="16933"/>
                </a:lnTo>
                <a:lnTo>
                  <a:pt x="143934" y="25400"/>
                </a:lnTo>
                <a:lnTo>
                  <a:pt x="143934" y="33866"/>
                </a:lnTo>
                <a:lnTo>
                  <a:pt x="143934" y="50800"/>
                </a:lnTo>
                <a:lnTo>
                  <a:pt x="143934" y="59266"/>
                </a:lnTo>
                <a:lnTo>
                  <a:pt x="143934" y="76200"/>
                </a:lnTo>
                <a:lnTo>
                  <a:pt x="135467" y="101600"/>
                </a:lnTo>
                <a:lnTo>
                  <a:pt x="127000" y="110066"/>
                </a:lnTo>
                <a:lnTo>
                  <a:pt x="110067" y="127000"/>
                </a:lnTo>
                <a:lnTo>
                  <a:pt x="93134" y="143933"/>
                </a:lnTo>
                <a:lnTo>
                  <a:pt x="84667" y="152400"/>
                </a:lnTo>
                <a:lnTo>
                  <a:pt x="67734" y="152400"/>
                </a:lnTo>
                <a:lnTo>
                  <a:pt x="59267" y="160866"/>
                </a:lnTo>
                <a:lnTo>
                  <a:pt x="50800" y="160866"/>
                </a:lnTo>
                <a:lnTo>
                  <a:pt x="50800" y="160866"/>
                </a:lnTo>
                <a:lnTo>
                  <a:pt x="50800" y="160866"/>
                </a:lnTo>
                <a:lnTo>
                  <a:pt x="50800" y="160866"/>
                </a:lnTo>
                <a:lnTo>
                  <a:pt x="50800" y="160866"/>
                </a:lnTo>
                <a:lnTo>
                  <a:pt x="59267" y="160866"/>
                </a:lnTo>
                <a:lnTo>
                  <a:pt x="67734" y="160866"/>
                </a:lnTo>
                <a:lnTo>
                  <a:pt x="84667" y="152400"/>
                </a:lnTo>
                <a:lnTo>
                  <a:pt x="101600" y="152400"/>
                </a:lnTo>
                <a:lnTo>
                  <a:pt x="118534" y="143933"/>
                </a:lnTo>
                <a:lnTo>
                  <a:pt x="135467" y="143933"/>
                </a:lnTo>
                <a:lnTo>
                  <a:pt x="152400" y="152400"/>
                </a:lnTo>
                <a:lnTo>
                  <a:pt x="169334" y="160866"/>
                </a:lnTo>
                <a:lnTo>
                  <a:pt x="186267" y="169333"/>
                </a:lnTo>
                <a:lnTo>
                  <a:pt x="203200" y="177800"/>
                </a:lnTo>
                <a:lnTo>
                  <a:pt x="211667" y="194733"/>
                </a:lnTo>
                <a:lnTo>
                  <a:pt x="220134" y="203200"/>
                </a:lnTo>
                <a:lnTo>
                  <a:pt x="220134" y="220133"/>
                </a:lnTo>
                <a:lnTo>
                  <a:pt x="220134" y="237066"/>
                </a:lnTo>
                <a:lnTo>
                  <a:pt x="211667" y="254000"/>
                </a:lnTo>
                <a:lnTo>
                  <a:pt x="194734" y="262466"/>
                </a:lnTo>
                <a:lnTo>
                  <a:pt x="186267" y="270933"/>
                </a:lnTo>
                <a:lnTo>
                  <a:pt x="169334" y="279400"/>
                </a:lnTo>
                <a:lnTo>
                  <a:pt x="152400" y="287866"/>
                </a:lnTo>
                <a:lnTo>
                  <a:pt x="135467" y="287866"/>
                </a:lnTo>
                <a:lnTo>
                  <a:pt x="118534" y="296333"/>
                </a:lnTo>
                <a:lnTo>
                  <a:pt x="101600" y="296333"/>
                </a:lnTo>
                <a:lnTo>
                  <a:pt x="84667" y="296333"/>
                </a:lnTo>
                <a:lnTo>
                  <a:pt x="59267" y="296333"/>
                </a:lnTo>
                <a:lnTo>
                  <a:pt x="50800" y="296333"/>
                </a:lnTo>
                <a:lnTo>
                  <a:pt x="33867" y="296333"/>
                </a:lnTo>
                <a:lnTo>
                  <a:pt x="16934" y="287866"/>
                </a:lnTo>
                <a:lnTo>
                  <a:pt x="8467" y="279400"/>
                </a:lnTo>
                <a:lnTo>
                  <a:pt x="8467" y="270933"/>
                </a:lnTo>
                <a:lnTo>
                  <a:pt x="0" y="254000"/>
                </a:lnTo>
                <a:lnTo>
                  <a:pt x="0" y="254000"/>
                </a:lnTo>
                <a:lnTo>
                  <a:pt x="0" y="245533"/>
                </a:lnTo>
                <a:lnTo>
                  <a:pt x="0"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003800" y="3302000"/>
            <a:ext cx="262468" cy="364068"/>
          </a:xfrm>
          <a:custGeom>
            <a:avLst/>
            <a:gdLst/>
            <a:ahLst/>
            <a:cxnLst/>
            <a:rect l="0" t="0" r="0" b="0"/>
            <a:pathLst>
              <a:path w="262468" h="364068">
                <a:moveTo>
                  <a:pt x="8467" y="25400"/>
                </a:moveTo>
                <a:lnTo>
                  <a:pt x="8467" y="16933"/>
                </a:lnTo>
                <a:lnTo>
                  <a:pt x="16933" y="16933"/>
                </a:lnTo>
                <a:lnTo>
                  <a:pt x="16933" y="16933"/>
                </a:lnTo>
                <a:lnTo>
                  <a:pt x="25400" y="8467"/>
                </a:lnTo>
                <a:lnTo>
                  <a:pt x="33867" y="0"/>
                </a:lnTo>
                <a:lnTo>
                  <a:pt x="50800" y="0"/>
                </a:lnTo>
                <a:lnTo>
                  <a:pt x="59267" y="0"/>
                </a:lnTo>
                <a:lnTo>
                  <a:pt x="76200" y="8467"/>
                </a:lnTo>
                <a:lnTo>
                  <a:pt x="84667" y="16933"/>
                </a:lnTo>
                <a:lnTo>
                  <a:pt x="101600" y="25400"/>
                </a:lnTo>
                <a:lnTo>
                  <a:pt x="118533" y="42333"/>
                </a:lnTo>
                <a:lnTo>
                  <a:pt x="127000" y="59267"/>
                </a:lnTo>
                <a:lnTo>
                  <a:pt x="143933" y="76200"/>
                </a:lnTo>
                <a:lnTo>
                  <a:pt x="152400" y="101600"/>
                </a:lnTo>
                <a:lnTo>
                  <a:pt x="152400" y="127000"/>
                </a:lnTo>
                <a:lnTo>
                  <a:pt x="160867" y="152400"/>
                </a:lnTo>
                <a:lnTo>
                  <a:pt x="160867" y="169333"/>
                </a:lnTo>
                <a:lnTo>
                  <a:pt x="160867" y="194733"/>
                </a:lnTo>
                <a:lnTo>
                  <a:pt x="152400" y="211667"/>
                </a:lnTo>
                <a:lnTo>
                  <a:pt x="152400" y="237067"/>
                </a:lnTo>
                <a:lnTo>
                  <a:pt x="143933" y="254000"/>
                </a:lnTo>
                <a:lnTo>
                  <a:pt x="135467" y="262467"/>
                </a:lnTo>
                <a:lnTo>
                  <a:pt x="118533" y="279400"/>
                </a:lnTo>
                <a:lnTo>
                  <a:pt x="101600" y="287867"/>
                </a:lnTo>
                <a:lnTo>
                  <a:pt x="93133" y="287867"/>
                </a:lnTo>
                <a:lnTo>
                  <a:pt x="67733" y="296333"/>
                </a:lnTo>
                <a:lnTo>
                  <a:pt x="50800" y="296333"/>
                </a:lnTo>
                <a:lnTo>
                  <a:pt x="33867" y="296333"/>
                </a:lnTo>
                <a:lnTo>
                  <a:pt x="25400" y="296333"/>
                </a:lnTo>
                <a:lnTo>
                  <a:pt x="8467" y="287867"/>
                </a:lnTo>
                <a:lnTo>
                  <a:pt x="8467" y="287867"/>
                </a:lnTo>
                <a:lnTo>
                  <a:pt x="0" y="279400"/>
                </a:lnTo>
                <a:lnTo>
                  <a:pt x="0" y="279400"/>
                </a:lnTo>
                <a:lnTo>
                  <a:pt x="8467" y="270933"/>
                </a:lnTo>
                <a:lnTo>
                  <a:pt x="8467" y="262467"/>
                </a:lnTo>
                <a:lnTo>
                  <a:pt x="16933" y="254000"/>
                </a:lnTo>
                <a:lnTo>
                  <a:pt x="33867" y="245533"/>
                </a:lnTo>
                <a:lnTo>
                  <a:pt x="50800" y="237067"/>
                </a:lnTo>
                <a:lnTo>
                  <a:pt x="67733" y="237067"/>
                </a:lnTo>
                <a:lnTo>
                  <a:pt x="93133" y="228600"/>
                </a:lnTo>
                <a:lnTo>
                  <a:pt x="110067" y="237067"/>
                </a:lnTo>
                <a:lnTo>
                  <a:pt x="135467" y="237067"/>
                </a:lnTo>
                <a:lnTo>
                  <a:pt x="152400" y="245533"/>
                </a:lnTo>
                <a:lnTo>
                  <a:pt x="177800" y="262467"/>
                </a:lnTo>
                <a:lnTo>
                  <a:pt x="186267" y="279400"/>
                </a:lnTo>
                <a:lnTo>
                  <a:pt x="203200" y="287867"/>
                </a:lnTo>
                <a:lnTo>
                  <a:pt x="211667" y="304800"/>
                </a:lnTo>
                <a:lnTo>
                  <a:pt x="220133" y="321733"/>
                </a:lnTo>
                <a:lnTo>
                  <a:pt x="228600" y="330200"/>
                </a:lnTo>
                <a:lnTo>
                  <a:pt x="237067" y="347133"/>
                </a:lnTo>
                <a:lnTo>
                  <a:pt x="245533" y="355600"/>
                </a:lnTo>
                <a:lnTo>
                  <a:pt x="245533" y="364067"/>
                </a:lnTo>
                <a:lnTo>
                  <a:pt x="254000" y="364067"/>
                </a:lnTo>
                <a:lnTo>
                  <a:pt x="262467" y="364067"/>
                </a:lnTo>
                <a:lnTo>
                  <a:pt x="262467" y="364067"/>
                </a:lnTo>
                <a:lnTo>
                  <a:pt x="262467" y="355600"/>
                </a:lnTo>
                <a:lnTo>
                  <a:pt x="262467" y="355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418667" y="3361267"/>
            <a:ext cx="8467" cy="211667"/>
          </a:xfrm>
          <a:custGeom>
            <a:avLst/>
            <a:gdLst/>
            <a:ahLst/>
            <a:cxnLst/>
            <a:rect l="0" t="0" r="0" b="0"/>
            <a:pathLst>
              <a:path w="8467" h="211667">
                <a:moveTo>
                  <a:pt x="0" y="0"/>
                </a:moveTo>
                <a:lnTo>
                  <a:pt x="0" y="8466"/>
                </a:lnTo>
                <a:lnTo>
                  <a:pt x="0" y="8466"/>
                </a:lnTo>
                <a:lnTo>
                  <a:pt x="0" y="8466"/>
                </a:lnTo>
                <a:lnTo>
                  <a:pt x="0" y="16933"/>
                </a:lnTo>
                <a:lnTo>
                  <a:pt x="0" y="25400"/>
                </a:lnTo>
                <a:lnTo>
                  <a:pt x="8466" y="42333"/>
                </a:lnTo>
                <a:lnTo>
                  <a:pt x="8466" y="67733"/>
                </a:lnTo>
                <a:lnTo>
                  <a:pt x="8466" y="84666"/>
                </a:lnTo>
                <a:lnTo>
                  <a:pt x="8466" y="110066"/>
                </a:lnTo>
                <a:lnTo>
                  <a:pt x="8466" y="135466"/>
                </a:lnTo>
                <a:lnTo>
                  <a:pt x="8466" y="152400"/>
                </a:lnTo>
                <a:lnTo>
                  <a:pt x="8466" y="169333"/>
                </a:lnTo>
                <a:lnTo>
                  <a:pt x="8466" y="186266"/>
                </a:lnTo>
                <a:lnTo>
                  <a:pt x="8466" y="194733"/>
                </a:lnTo>
                <a:lnTo>
                  <a:pt x="8466" y="203200"/>
                </a:lnTo>
                <a:lnTo>
                  <a:pt x="8466" y="211666"/>
                </a:lnTo>
                <a:lnTo>
                  <a:pt x="8466" y="211666"/>
                </a:lnTo>
                <a:lnTo>
                  <a:pt x="8466" y="211666"/>
                </a:lnTo>
                <a:lnTo>
                  <a:pt x="8466" y="211666"/>
                </a:lnTo>
                <a:lnTo>
                  <a:pt x="8466" y="211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5317067" y="3445933"/>
            <a:ext cx="245534" cy="16935"/>
          </a:xfrm>
          <a:custGeom>
            <a:avLst/>
            <a:gdLst/>
            <a:ahLst/>
            <a:cxnLst/>
            <a:rect l="0" t="0" r="0" b="0"/>
            <a:pathLst>
              <a:path w="245534" h="16935">
                <a:moveTo>
                  <a:pt x="0" y="8467"/>
                </a:moveTo>
                <a:lnTo>
                  <a:pt x="0" y="8467"/>
                </a:lnTo>
                <a:lnTo>
                  <a:pt x="0" y="8467"/>
                </a:lnTo>
                <a:lnTo>
                  <a:pt x="0" y="0"/>
                </a:lnTo>
                <a:lnTo>
                  <a:pt x="8466" y="0"/>
                </a:lnTo>
                <a:lnTo>
                  <a:pt x="16933" y="0"/>
                </a:lnTo>
                <a:lnTo>
                  <a:pt x="25400" y="0"/>
                </a:lnTo>
                <a:lnTo>
                  <a:pt x="42333" y="8467"/>
                </a:lnTo>
                <a:lnTo>
                  <a:pt x="59266" y="8467"/>
                </a:lnTo>
                <a:lnTo>
                  <a:pt x="84666" y="8467"/>
                </a:lnTo>
                <a:lnTo>
                  <a:pt x="110066" y="8467"/>
                </a:lnTo>
                <a:lnTo>
                  <a:pt x="135466" y="8467"/>
                </a:lnTo>
                <a:lnTo>
                  <a:pt x="160866" y="8467"/>
                </a:lnTo>
                <a:lnTo>
                  <a:pt x="186266" y="16934"/>
                </a:lnTo>
                <a:lnTo>
                  <a:pt x="203200" y="16934"/>
                </a:lnTo>
                <a:lnTo>
                  <a:pt x="220133" y="8467"/>
                </a:lnTo>
                <a:lnTo>
                  <a:pt x="220133" y="8467"/>
                </a:lnTo>
                <a:lnTo>
                  <a:pt x="245533" y="8467"/>
                </a:lnTo>
                <a:lnTo>
                  <a:pt x="245533"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5630333" y="3335867"/>
            <a:ext cx="194735" cy="313267"/>
          </a:xfrm>
          <a:custGeom>
            <a:avLst/>
            <a:gdLst/>
            <a:ahLst/>
            <a:cxnLst/>
            <a:rect l="0" t="0" r="0" b="0"/>
            <a:pathLst>
              <a:path w="194735" h="313267">
                <a:moveTo>
                  <a:pt x="42334" y="0"/>
                </a:moveTo>
                <a:lnTo>
                  <a:pt x="42334" y="0"/>
                </a:lnTo>
                <a:lnTo>
                  <a:pt x="42334" y="8466"/>
                </a:lnTo>
                <a:lnTo>
                  <a:pt x="33867" y="16933"/>
                </a:lnTo>
                <a:lnTo>
                  <a:pt x="33867" y="33866"/>
                </a:lnTo>
                <a:lnTo>
                  <a:pt x="33867" y="50800"/>
                </a:lnTo>
                <a:lnTo>
                  <a:pt x="25400" y="67733"/>
                </a:lnTo>
                <a:lnTo>
                  <a:pt x="16934" y="84666"/>
                </a:lnTo>
                <a:lnTo>
                  <a:pt x="16934" y="110066"/>
                </a:lnTo>
                <a:lnTo>
                  <a:pt x="8467" y="135466"/>
                </a:lnTo>
                <a:lnTo>
                  <a:pt x="0" y="160866"/>
                </a:lnTo>
                <a:lnTo>
                  <a:pt x="0" y="177800"/>
                </a:lnTo>
                <a:lnTo>
                  <a:pt x="0" y="203200"/>
                </a:lnTo>
                <a:lnTo>
                  <a:pt x="8467" y="228600"/>
                </a:lnTo>
                <a:lnTo>
                  <a:pt x="8467" y="254000"/>
                </a:lnTo>
                <a:lnTo>
                  <a:pt x="25400" y="270933"/>
                </a:lnTo>
                <a:lnTo>
                  <a:pt x="42334" y="287866"/>
                </a:lnTo>
                <a:lnTo>
                  <a:pt x="59267" y="296333"/>
                </a:lnTo>
                <a:lnTo>
                  <a:pt x="67734" y="304800"/>
                </a:lnTo>
                <a:lnTo>
                  <a:pt x="93134" y="313266"/>
                </a:lnTo>
                <a:lnTo>
                  <a:pt x="110067" y="313266"/>
                </a:lnTo>
                <a:lnTo>
                  <a:pt x="127000" y="313266"/>
                </a:lnTo>
                <a:lnTo>
                  <a:pt x="143934" y="304800"/>
                </a:lnTo>
                <a:lnTo>
                  <a:pt x="160867" y="296333"/>
                </a:lnTo>
                <a:lnTo>
                  <a:pt x="177800" y="287866"/>
                </a:lnTo>
                <a:lnTo>
                  <a:pt x="186267" y="279400"/>
                </a:lnTo>
                <a:lnTo>
                  <a:pt x="194734" y="262466"/>
                </a:lnTo>
                <a:lnTo>
                  <a:pt x="194734" y="245533"/>
                </a:lnTo>
                <a:lnTo>
                  <a:pt x="194734" y="220133"/>
                </a:lnTo>
                <a:lnTo>
                  <a:pt x="194734" y="203200"/>
                </a:lnTo>
                <a:lnTo>
                  <a:pt x="186267" y="186266"/>
                </a:lnTo>
                <a:lnTo>
                  <a:pt x="177800" y="169333"/>
                </a:lnTo>
                <a:lnTo>
                  <a:pt x="160867" y="160866"/>
                </a:lnTo>
                <a:lnTo>
                  <a:pt x="152400" y="160866"/>
                </a:lnTo>
                <a:lnTo>
                  <a:pt x="143934" y="152400"/>
                </a:lnTo>
                <a:lnTo>
                  <a:pt x="127000" y="160866"/>
                </a:lnTo>
                <a:lnTo>
                  <a:pt x="118534" y="169333"/>
                </a:lnTo>
                <a:lnTo>
                  <a:pt x="110067" y="177800"/>
                </a:lnTo>
                <a:lnTo>
                  <a:pt x="101600" y="194733"/>
                </a:lnTo>
                <a:lnTo>
                  <a:pt x="93134" y="220133"/>
                </a:lnTo>
                <a:lnTo>
                  <a:pt x="93134" y="237066"/>
                </a:lnTo>
                <a:lnTo>
                  <a:pt x="93134" y="254000"/>
                </a:lnTo>
                <a:lnTo>
                  <a:pt x="93134" y="262466"/>
                </a:lnTo>
                <a:lnTo>
                  <a:pt x="101600" y="270933"/>
                </a:lnTo>
                <a:lnTo>
                  <a:pt x="110067" y="270933"/>
                </a:lnTo>
                <a:lnTo>
                  <a:pt x="118534" y="270933"/>
                </a:lnTo>
                <a:lnTo>
                  <a:pt x="127000" y="262466"/>
                </a:lnTo>
                <a:lnTo>
                  <a:pt x="127000" y="262466"/>
                </a:lnTo>
                <a:lnTo>
                  <a:pt x="135467" y="254000"/>
                </a:lnTo>
                <a:lnTo>
                  <a:pt x="135467"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884333" y="3369733"/>
            <a:ext cx="152401" cy="177801"/>
          </a:xfrm>
          <a:custGeom>
            <a:avLst/>
            <a:gdLst/>
            <a:ahLst/>
            <a:cxnLst/>
            <a:rect l="0" t="0" r="0" b="0"/>
            <a:pathLst>
              <a:path w="152401" h="177801">
                <a:moveTo>
                  <a:pt x="0" y="0"/>
                </a:moveTo>
                <a:lnTo>
                  <a:pt x="0" y="0"/>
                </a:lnTo>
                <a:lnTo>
                  <a:pt x="0" y="8467"/>
                </a:lnTo>
                <a:lnTo>
                  <a:pt x="0" y="8467"/>
                </a:lnTo>
                <a:lnTo>
                  <a:pt x="0" y="16934"/>
                </a:lnTo>
                <a:lnTo>
                  <a:pt x="0" y="25400"/>
                </a:lnTo>
                <a:lnTo>
                  <a:pt x="0" y="33867"/>
                </a:lnTo>
                <a:lnTo>
                  <a:pt x="0" y="50800"/>
                </a:lnTo>
                <a:lnTo>
                  <a:pt x="0" y="67734"/>
                </a:lnTo>
                <a:lnTo>
                  <a:pt x="0" y="84667"/>
                </a:lnTo>
                <a:lnTo>
                  <a:pt x="0" y="101600"/>
                </a:lnTo>
                <a:lnTo>
                  <a:pt x="0" y="118534"/>
                </a:lnTo>
                <a:lnTo>
                  <a:pt x="8467" y="135467"/>
                </a:lnTo>
                <a:lnTo>
                  <a:pt x="16934" y="143934"/>
                </a:lnTo>
                <a:lnTo>
                  <a:pt x="25400" y="152400"/>
                </a:lnTo>
                <a:lnTo>
                  <a:pt x="33867" y="160867"/>
                </a:lnTo>
                <a:lnTo>
                  <a:pt x="50800" y="160867"/>
                </a:lnTo>
                <a:lnTo>
                  <a:pt x="59267" y="169334"/>
                </a:lnTo>
                <a:lnTo>
                  <a:pt x="76200" y="177800"/>
                </a:lnTo>
                <a:lnTo>
                  <a:pt x="93134" y="177800"/>
                </a:lnTo>
                <a:lnTo>
                  <a:pt x="110067" y="177800"/>
                </a:lnTo>
                <a:lnTo>
                  <a:pt x="127000" y="169334"/>
                </a:lnTo>
                <a:lnTo>
                  <a:pt x="143934" y="160867"/>
                </a:lnTo>
                <a:lnTo>
                  <a:pt x="143934" y="160867"/>
                </a:lnTo>
                <a:lnTo>
                  <a:pt x="152400" y="152400"/>
                </a:lnTo>
                <a:lnTo>
                  <a:pt x="152400"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6002867" y="3327400"/>
            <a:ext cx="16934" cy="338668"/>
          </a:xfrm>
          <a:custGeom>
            <a:avLst/>
            <a:gdLst/>
            <a:ahLst/>
            <a:cxnLst/>
            <a:rect l="0" t="0" r="0" b="0"/>
            <a:pathLst>
              <a:path w="16934" h="338668">
                <a:moveTo>
                  <a:pt x="0" y="0"/>
                </a:moveTo>
                <a:lnTo>
                  <a:pt x="0" y="0"/>
                </a:lnTo>
                <a:lnTo>
                  <a:pt x="0" y="0"/>
                </a:lnTo>
                <a:lnTo>
                  <a:pt x="0" y="0"/>
                </a:lnTo>
                <a:lnTo>
                  <a:pt x="0" y="0"/>
                </a:lnTo>
                <a:lnTo>
                  <a:pt x="0" y="8467"/>
                </a:lnTo>
                <a:lnTo>
                  <a:pt x="0" y="16933"/>
                </a:lnTo>
                <a:lnTo>
                  <a:pt x="0" y="33867"/>
                </a:lnTo>
                <a:lnTo>
                  <a:pt x="0" y="50800"/>
                </a:lnTo>
                <a:lnTo>
                  <a:pt x="0" y="67733"/>
                </a:lnTo>
                <a:lnTo>
                  <a:pt x="8466" y="84667"/>
                </a:lnTo>
                <a:lnTo>
                  <a:pt x="8466" y="110067"/>
                </a:lnTo>
                <a:lnTo>
                  <a:pt x="8466" y="127000"/>
                </a:lnTo>
                <a:lnTo>
                  <a:pt x="8466" y="152400"/>
                </a:lnTo>
                <a:lnTo>
                  <a:pt x="8466" y="177800"/>
                </a:lnTo>
                <a:lnTo>
                  <a:pt x="8466" y="203200"/>
                </a:lnTo>
                <a:lnTo>
                  <a:pt x="8466" y="228600"/>
                </a:lnTo>
                <a:lnTo>
                  <a:pt x="0" y="254000"/>
                </a:lnTo>
                <a:lnTo>
                  <a:pt x="0" y="262467"/>
                </a:lnTo>
                <a:lnTo>
                  <a:pt x="0" y="287867"/>
                </a:lnTo>
                <a:lnTo>
                  <a:pt x="8466" y="296333"/>
                </a:lnTo>
                <a:lnTo>
                  <a:pt x="8466" y="313267"/>
                </a:lnTo>
                <a:lnTo>
                  <a:pt x="8466" y="330200"/>
                </a:lnTo>
                <a:lnTo>
                  <a:pt x="8466" y="330200"/>
                </a:lnTo>
                <a:lnTo>
                  <a:pt x="16933" y="338667"/>
                </a:lnTo>
                <a:lnTo>
                  <a:pt x="16933" y="338667"/>
                </a:lnTo>
                <a:lnTo>
                  <a:pt x="16933" y="338667"/>
                </a:lnTo>
                <a:lnTo>
                  <a:pt x="16933" y="338667"/>
                </a:lnTo>
                <a:lnTo>
                  <a:pt x="16933" y="3386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6265333" y="3378200"/>
            <a:ext cx="8468" cy="262468"/>
          </a:xfrm>
          <a:custGeom>
            <a:avLst/>
            <a:gdLst/>
            <a:ahLst/>
            <a:cxnLst/>
            <a:rect l="0" t="0" r="0" b="0"/>
            <a:pathLst>
              <a:path w="8468" h="262468">
                <a:moveTo>
                  <a:pt x="0" y="0"/>
                </a:moveTo>
                <a:lnTo>
                  <a:pt x="0" y="0"/>
                </a:lnTo>
                <a:lnTo>
                  <a:pt x="0" y="0"/>
                </a:lnTo>
                <a:lnTo>
                  <a:pt x="0" y="8467"/>
                </a:lnTo>
                <a:lnTo>
                  <a:pt x="0" y="16933"/>
                </a:lnTo>
                <a:lnTo>
                  <a:pt x="0" y="25400"/>
                </a:lnTo>
                <a:lnTo>
                  <a:pt x="0" y="33867"/>
                </a:lnTo>
                <a:lnTo>
                  <a:pt x="0" y="50800"/>
                </a:lnTo>
                <a:lnTo>
                  <a:pt x="0" y="76200"/>
                </a:lnTo>
                <a:lnTo>
                  <a:pt x="8467" y="93133"/>
                </a:lnTo>
                <a:lnTo>
                  <a:pt x="8467" y="118533"/>
                </a:lnTo>
                <a:lnTo>
                  <a:pt x="8467" y="143933"/>
                </a:lnTo>
                <a:lnTo>
                  <a:pt x="8467" y="169333"/>
                </a:lnTo>
                <a:lnTo>
                  <a:pt x="8467" y="194733"/>
                </a:lnTo>
                <a:lnTo>
                  <a:pt x="8467" y="211667"/>
                </a:lnTo>
                <a:lnTo>
                  <a:pt x="8467" y="228600"/>
                </a:lnTo>
                <a:lnTo>
                  <a:pt x="8467" y="237067"/>
                </a:lnTo>
                <a:lnTo>
                  <a:pt x="8467" y="245533"/>
                </a:lnTo>
                <a:lnTo>
                  <a:pt x="8467" y="254000"/>
                </a:lnTo>
                <a:lnTo>
                  <a:pt x="0" y="262467"/>
                </a:lnTo>
                <a:lnTo>
                  <a:pt x="0" y="262467"/>
                </a:lnTo>
                <a:lnTo>
                  <a:pt x="0" y="262467"/>
                </a:lnTo>
                <a:lnTo>
                  <a:pt x="0"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6146800" y="3471333"/>
            <a:ext cx="254001" cy="16935"/>
          </a:xfrm>
          <a:custGeom>
            <a:avLst/>
            <a:gdLst/>
            <a:ahLst/>
            <a:cxnLst/>
            <a:rect l="0" t="0" r="0" b="0"/>
            <a:pathLst>
              <a:path w="254001" h="16935">
                <a:moveTo>
                  <a:pt x="0" y="16934"/>
                </a:moveTo>
                <a:lnTo>
                  <a:pt x="0" y="16934"/>
                </a:lnTo>
                <a:lnTo>
                  <a:pt x="0" y="16934"/>
                </a:lnTo>
                <a:lnTo>
                  <a:pt x="8467" y="16934"/>
                </a:lnTo>
                <a:lnTo>
                  <a:pt x="8467" y="16934"/>
                </a:lnTo>
                <a:lnTo>
                  <a:pt x="16933" y="8467"/>
                </a:lnTo>
                <a:lnTo>
                  <a:pt x="33867" y="8467"/>
                </a:lnTo>
                <a:lnTo>
                  <a:pt x="50800" y="0"/>
                </a:lnTo>
                <a:lnTo>
                  <a:pt x="76200" y="0"/>
                </a:lnTo>
                <a:lnTo>
                  <a:pt x="101600" y="0"/>
                </a:lnTo>
                <a:lnTo>
                  <a:pt x="135467" y="0"/>
                </a:lnTo>
                <a:lnTo>
                  <a:pt x="160867" y="0"/>
                </a:lnTo>
                <a:lnTo>
                  <a:pt x="186267" y="0"/>
                </a:lnTo>
                <a:lnTo>
                  <a:pt x="211667" y="8467"/>
                </a:lnTo>
                <a:lnTo>
                  <a:pt x="237067" y="0"/>
                </a:lnTo>
                <a:lnTo>
                  <a:pt x="237067" y="0"/>
                </a:lnTo>
                <a:lnTo>
                  <a:pt x="254000" y="0"/>
                </a:lnTo>
                <a:lnTo>
                  <a:pt x="2540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6587066" y="3302000"/>
            <a:ext cx="16935" cy="338668"/>
          </a:xfrm>
          <a:custGeom>
            <a:avLst/>
            <a:gdLst/>
            <a:ahLst/>
            <a:cxnLst/>
            <a:rect l="0" t="0" r="0" b="0"/>
            <a:pathLst>
              <a:path w="16935" h="338668">
                <a:moveTo>
                  <a:pt x="0" y="33867"/>
                </a:moveTo>
                <a:lnTo>
                  <a:pt x="0" y="33867"/>
                </a:lnTo>
                <a:lnTo>
                  <a:pt x="0" y="33867"/>
                </a:lnTo>
                <a:lnTo>
                  <a:pt x="0" y="25400"/>
                </a:lnTo>
                <a:lnTo>
                  <a:pt x="0" y="16933"/>
                </a:lnTo>
                <a:lnTo>
                  <a:pt x="0" y="16933"/>
                </a:lnTo>
                <a:lnTo>
                  <a:pt x="0" y="16933"/>
                </a:lnTo>
                <a:lnTo>
                  <a:pt x="0" y="8467"/>
                </a:lnTo>
                <a:lnTo>
                  <a:pt x="0" y="8467"/>
                </a:lnTo>
                <a:lnTo>
                  <a:pt x="0" y="8467"/>
                </a:lnTo>
                <a:lnTo>
                  <a:pt x="0" y="0"/>
                </a:lnTo>
                <a:lnTo>
                  <a:pt x="0" y="0"/>
                </a:lnTo>
                <a:lnTo>
                  <a:pt x="8468" y="8467"/>
                </a:lnTo>
                <a:lnTo>
                  <a:pt x="8468" y="8467"/>
                </a:lnTo>
                <a:lnTo>
                  <a:pt x="8468" y="8467"/>
                </a:lnTo>
                <a:lnTo>
                  <a:pt x="8468" y="16933"/>
                </a:lnTo>
                <a:lnTo>
                  <a:pt x="8468" y="25400"/>
                </a:lnTo>
                <a:lnTo>
                  <a:pt x="16934" y="33867"/>
                </a:lnTo>
                <a:lnTo>
                  <a:pt x="16934" y="50800"/>
                </a:lnTo>
                <a:lnTo>
                  <a:pt x="16934" y="67733"/>
                </a:lnTo>
                <a:lnTo>
                  <a:pt x="16934" y="93133"/>
                </a:lnTo>
                <a:lnTo>
                  <a:pt x="8468" y="118533"/>
                </a:lnTo>
                <a:lnTo>
                  <a:pt x="8468" y="135467"/>
                </a:lnTo>
                <a:lnTo>
                  <a:pt x="8468" y="169333"/>
                </a:lnTo>
                <a:lnTo>
                  <a:pt x="8468" y="194733"/>
                </a:lnTo>
                <a:lnTo>
                  <a:pt x="8468" y="220133"/>
                </a:lnTo>
                <a:lnTo>
                  <a:pt x="8468" y="245533"/>
                </a:lnTo>
                <a:lnTo>
                  <a:pt x="8468" y="270933"/>
                </a:lnTo>
                <a:lnTo>
                  <a:pt x="8468" y="287867"/>
                </a:lnTo>
                <a:lnTo>
                  <a:pt x="8468" y="313267"/>
                </a:lnTo>
                <a:lnTo>
                  <a:pt x="0" y="321733"/>
                </a:lnTo>
                <a:lnTo>
                  <a:pt x="0" y="330200"/>
                </a:lnTo>
                <a:lnTo>
                  <a:pt x="0" y="338667"/>
                </a:lnTo>
                <a:lnTo>
                  <a:pt x="0" y="338667"/>
                </a:lnTo>
                <a:lnTo>
                  <a:pt x="0" y="338667"/>
                </a:lnTo>
                <a:lnTo>
                  <a:pt x="0" y="330200"/>
                </a:lnTo>
                <a:lnTo>
                  <a:pt x="0" y="330200"/>
                </a:lnTo>
                <a:lnTo>
                  <a:pt x="0" y="321733"/>
                </a:lnTo>
                <a:lnTo>
                  <a:pt x="0" y="321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6680200" y="3327400"/>
            <a:ext cx="211667" cy="279401"/>
          </a:xfrm>
          <a:custGeom>
            <a:avLst/>
            <a:gdLst/>
            <a:ahLst/>
            <a:cxnLst/>
            <a:rect l="0" t="0" r="0" b="0"/>
            <a:pathLst>
              <a:path w="211667" h="279401">
                <a:moveTo>
                  <a:pt x="0" y="42333"/>
                </a:moveTo>
                <a:lnTo>
                  <a:pt x="0" y="42333"/>
                </a:lnTo>
                <a:lnTo>
                  <a:pt x="8467" y="33867"/>
                </a:lnTo>
                <a:lnTo>
                  <a:pt x="16933" y="25400"/>
                </a:lnTo>
                <a:lnTo>
                  <a:pt x="25400" y="16933"/>
                </a:lnTo>
                <a:lnTo>
                  <a:pt x="33867" y="8467"/>
                </a:lnTo>
                <a:lnTo>
                  <a:pt x="42333" y="8467"/>
                </a:lnTo>
                <a:lnTo>
                  <a:pt x="50800" y="0"/>
                </a:lnTo>
                <a:lnTo>
                  <a:pt x="59266" y="0"/>
                </a:lnTo>
                <a:lnTo>
                  <a:pt x="76200" y="0"/>
                </a:lnTo>
                <a:lnTo>
                  <a:pt x="84667" y="0"/>
                </a:lnTo>
                <a:lnTo>
                  <a:pt x="101600" y="8467"/>
                </a:lnTo>
                <a:lnTo>
                  <a:pt x="110067" y="16933"/>
                </a:lnTo>
                <a:lnTo>
                  <a:pt x="118533" y="25400"/>
                </a:lnTo>
                <a:lnTo>
                  <a:pt x="127000" y="42333"/>
                </a:lnTo>
                <a:lnTo>
                  <a:pt x="135466" y="67733"/>
                </a:lnTo>
                <a:lnTo>
                  <a:pt x="135466" y="84667"/>
                </a:lnTo>
                <a:lnTo>
                  <a:pt x="135466" y="110067"/>
                </a:lnTo>
                <a:lnTo>
                  <a:pt x="135466" y="143933"/>
                </a:lnTo>
                <a:lnTo>
                  <a:pt x="135466" y="169333"/>
                </a:lnTo>
                <a:lnTo>
                  <a:pt x="127000" y="194733"/>
                </a:lnTo>
                <a:lnTo>
                  <a:pt x="118533" y="211667"/>
                </a:lnTo>
                <a:lnTo>
                  <a:pt x="110067" y="228600"/>
                </a:lnTo>
                <a:lnTo>
                  <a:pt x="101600" y="245533"/>
                </a:lnTo>
                <a:lnTo>
                  <a:pt x="93133" y="262467"/>
                </a:lnTo>
                <a:lnTo>
                  <a:pt x="76200" y="270933"/>
                </a:lnTo>
                <a:lnTo>
                  <a:pt x="67734" y="279400"/>
                </a:lnTo>
                <a:lnTo>
                  <a:pt x="50800" y="279400"/>
                </a:lnTo>
                <a:lnTo>
                  <a:pt x="42333" y="279400"/>
                </a:lnTo>
                <a:lnTo>
                  <a:pt x="33867" y="270933"/>
                </a:lnTo>
                <a:lnTo>
                  <a:pt x="25400" y="262467"/>
                </a:lnTo>
                <a:lnTo>
                  <a:pt x="25400" y="254000"/>
                </a:lnTo>
                <a:lnTo>
                  <a:pt x="16933" y="237067"/>
                </a:lnTo>
                <a:lnTo>
                  <a:pt x="16933" y="220133"/>
                </a:lnTo>
                <a:lnTo>
                  <a:pt x="16933" y="203200"/>
                </a:lnTo>
                <a:lnTo>
                  <a:pt x="25400" y="186267"/>
                </a:lnTo>
                <a:lnTo>
                  <a:pt x="33867" y="177800"/>
                </a:lnTo>
                <a:lnTo>
                  <a:pt x="42333" y="177800"/>
                </a:lnTo>
                <a:lnTo>
                  <a:pt x="59266" y="177800"/>
                </a:lnTo>
                <a:lnTo>
                  <a:pt x="76200" y="177800"/>
                </a:lnTo>
                <a:lnTo>
                  <a:pt x="84667" y="177800"/>
                </a:lnTo>
                <a:lnTo>
                  <a:pt x="101600" y="186267"/>
                </a:lnTo>
                <a:lnTo>
                  <a:pt x="118533" y="194733"/>
                </a:lnTo>
                <a:lnTo>
                  <a:pt x="135466" y="211667"/>
                </a:lnTo>
                <a:lnTo>
                  <a:pt x="152400" y="220133"/>
                </a:lnTo>
                <a:lnTo>
                  <a:pt x="160867" y="237067"/>
                </a:lnTo>
                <a:lnTo>
                  <a:pt x="177800" y="254000"/>
                </a:lnTo>
                <a:lnTo>
                  <a:pt x="186267" y="262467"/>
                </a:lnTo>
                <a:lnTo>
                  <a:pt x="186267" y="270933"/>
                </a:lnTo>
                <a:lnTo>
                  <a:pt x="194733" y="270933"/>
                </a:lnTo>
                <a:lnTo>
                  <a:pt x="194733" y="279400"/>
                </a:lnTo>
                <a:lnTo>
                  <a:pt x="194733" y="279400"/>
                </a:lnTo>
                <a:lnTo>
                  <a:pt x="203200" y="270933"/>
                </a:lnTo>
                <a:lnTo>
                  <a:pt x="203200" y="270933"/>
                </a:lnTo>
                <a:lnTo>
                  <a:pt x="203200" y="270933"/>
                </a:lnTo>
                <a:lnTo>
                  <a:pt x="211666" y="262467"/>
                </a:lnTo>
                <a:lnTo>
                  <a:pt x="211666"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6900334" y="3318933"/>
            <a:ext cx="186267" cy="313268"/>
          </a:xfrm>
          <a:custGeom>
            <a:avLst/>
            <a:gdLst/>
            <a:ahLst/>
            <a:cxnLst/>
            <a:rect l="0" t="0" r="0" b="0"/>
            <a:pathLst>
              <a:path w="186267" h="313268">
                <a:moveTo>
                  <a:pt x="160866" y="42334"/>
                </a:moveTo>
                <a:lnTo>
                  <a:pt x="160866" y="42334"/>
                </a:lnTo>
                <a:lnTo>
                  <a:pt x="160866" y="42334"/>
                </a:lnTo>
                <a:lnTo>
                  <a:pt x="152400" y="33867"/>
                </a:lnTo>
                <a:lnTo>
                  <a:pt x="152400" y="25400"/>
                </a:lnTo>
                <a:lnTo>
                  <a:pt x="143932" y="16934"/>
                </a:lnTo>
                <a:lnTo>
                  <a:pt x="135466" y="16934"/>
                </a:lnTo>
                <a:lnTo>
                  <a:pt x="126999" y="8467"/>
                </a:lnTo>
                <a:lnTo>
                  <a:pt x="110066" y="8467"/>
                </a:lnTo>
                <a:lnTo>
                  <a:pt x="93133" y="0"/>
                </a:lnTo>
                <a:lnTo>
                  <a:pt x="76200" y="0"/>
                </a:lnTo>
                <a:lnTo>
                  <a:pt x="59266" y="0"/>
                </a:lnTo>
                <a:lnTo>
                  <a:pt x="42333" y="8467"/>
                </a:lnTo>
                <a:lnTo>
                  <a:pt x="25399" y="16934"/>
                </a:lnTo>
                <a:lnTo>
                  <a:pt x="16933" y="16934"/>
                </a:lnTo>
                <a:lnTo>
                  <a:pt x="8466" y="25400"/>
                </a:lnTo>
                <a:lnTo>
                  <a:pt x="0" y="33867"/>
                </a:lnTo>
                <a:lnTo>
                  <a:pt x="0" y="42334"/>
                </a:lnTo>
                <a:lnTo>
                  <a:pt x="0" y="50800"/>
                </a:lnTo>
                <a:lnTo>
                  <a:pt x="8466" y="59267"/>
                </a:lnTo>
                <a:lnTo>
                  <a:pt x="25399" y="76200"/>
                </a:lnTo>
                <a:lnTo>
                  <a:pt x="33866" y="93134"/>
                </a:lnTo>
                <a:lnTo>
                  <a:pt x="50799" y="110067"/>
                </a:lnTo>
                <a:lnTo>
                  <a:pt x="76200" y="118534"/>
                </a:lnTo>
                <a:lnTo>
                  <a:pt x="93133" y="143934"/>
                </a:lnTo>
                <a:lnTo>
                  <a:pt x="110066" y="160867"/>
                </a:lnTo>
                <a:lnTo>
                  <a:pt x="135466" y="177800"/>
                </a:lnTo>
                <a:lnTo>
                  <a:pt x="152400" y="194734"/>
                </a:lnTo>
                <a:lnTo>
                  <a:pt x="160866" y="220134"/>
                </a:lnTo>
                <a:lnTo>
                  <a:pt x="169333" y="237067"/>
                </a:lnTo>
                <a:lnTo>
                  <a:pt x="169333" y="254000"/>
                </a:lnTo>
                <a:lnTo>
                  <a:pt x="169333" y="270934"/>
                </a:lnTo>
                <a:lnTo>
                  <a:pt x="160866" y="279400"/>
                </a:lnTo>
                <a:lnTo>
                  <a:pt x="160866" y="296334"/>
                </a:lnTo>
                <a:lnTo>
                  <a:pt x="152400" y="304800"/>
                </a:lnTo>
                <a:lnTo>
                  <a:pt x="135466" y="304800"/>
                </a:lnTo>
                <a:lnTo>
                  <a:pt x="126999" y="313267"/>
                </a:lnTo>
                <a:lnTo>
                  <a:pt x="110066" y="313267"/>
                </a:lnTo>
                <a:lnTo>
                  <a:pt x="101599" y="313267"/>
                </a:lnTo>
                <a:lnTo>
                  <a:pt x="84666" y="304800"/>
                </a:lnTo>
                <a:lnTo>
                  <a:pt x="76200" y="296334"/>
                </a:lnTo>
                <a:lnTo>
                  <a:pt x="67732" y="287867"/>
                </a:lnTo>
                <a:lnTo>
                  <a:pt x="67732" y="270934"/>
                </a:lnTo>
                <a:lnTo>
                  <a:pt x="59266" y="254000"/>
                </a:lnTo>
                <a:lnTo>
                  <a:pt x="59266" y="237067"/>
                </a:lnTo>
                <a:lnTo>
                  <a:pt x="59266" y="220134"/>
                </a:lnTo>
                <a:lnTo>
                  <a:pt x="67732" y="203200"/>
                </a:lnTo>
                <a:lnTo>
                  <a:pt x="67732" y="186267"/>
                </a:lnTo>
                <a:lnTo>
                  <a:pt x="76200" y="169334"/>
                </a:lnTo>
                <a:lnTo>
                  <a:pt x="84666" y="152400"/>
                </a:lnTo>
                <a:lnTo>
                  <a:pt x="101599" y="143934"/>
                </a:lnTo>
                <a:lnTo>
                  <a:pt x="110066" y="127000"/>
                </a:lnTo>
                <a:lnTo>
                  <a:pt x="126999" y="110067"/>
                </a:lnTo>
                <a:lnTo>
                  <a:pt x="135466" y="101600"/>
                </a:lnTo>
                <a:lnTo>
                  <a:pt x="152400" y="93134"/>
                </a:lnTo>
                <a:lnTo>
                  <a:pt x="160866" y="84667"/>
                </a:lnTo>
                <a:lnTo>
                  <a:pt x="160866" y="76200"/>
                </a:lnTo>
                <a:lnTo>
                  <a:pt x="169333" y="76200"/>
                </a:lnTo>
                <a:lnTo>
                  <a:pt x="177799" y="67734"/>
                </a:lnTo>
                <a:lnTo>
                  <a:pt x="186266" y="67734"/>
                </a:lnTo>
                <a:lnTo>
                  <a:pt x="186266" y="67734"/>
                </a:lnTo>
                <a:lnTo>
                  <a:pt x="186266" y="67734"/>
                </a:lnTo>
                <a:lnTo>
                  <a:pt x="186266" y="677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7306733" y="3361267"/>
            <a:ext cx="16935" cy="220134"/>
          </a:xfrm>
          <a:custGeom>
            <a:avLst/>
            <a:gdLst/>
            <a:ahLst/>
            <a:cxnLst/>
            <a:rect l="0" t="0" r="0" b="0"/>
            <a:pathLst>
              <a:path w="16935" h="220134">
                <a:moveTo>
                  <a:pt x="0" y="0"/>
                </a:moveTo>
                <a:lnTo>
                  <a:pt x="0" y="0"/>
                </a:lnTo>
                <a:lnTo>
                  <a:pt x="0" y="0"/>
                </a:lnTo>
                <a:lnTo>
                  <a:pt x="0" y="8466"/>
                </a:lnTo>
                <a:lnTo>
                  <a:pt x="0" y="16933"/>
                </a:lnTo>
                <a:lnTo>
                  <a:pt x="0" y="25400"/>
                </a:lnTo>
                <a:lnTo>
                  <a:pt x="0" y="42333"/>
                </a:lnTo>
                <a:lnTo>
                  <a:pt x="0" y="59266"/>
                </a:lnTo>
                <a:lnTo>
                  <a:pt x="0" y="76200"/>
                </a:lnTo>
                <a:lnTo>
                  <a:pt x="0" y="93133"/>
                </a:lnTo>
                <a:lnTo>
                  <a:pt x="0" y="110066"/>
                </a:lnTo>
                <a:lnTo>
                  <a:pt x="8467" y="135466"/>
                </a:lnTo>
                <a:lnTo>
                  <a:pt x="8467" y="152400"/>
                </a:lnTo>
                <a:lnTo>
                  <a:pt x="8467" y="169333"/>
                </a:lnTo>
                <a:lnTo>
                  <a:pt x="8467" y="177800"/>
                </a:lnTo>
                <a:lnTo>
                  <a:pt x="8467" y="194733"/>
                </a:lnTo>
                <a:lnTo>
                  <a:pt x="16934" y="203200"/>
                </a:lnTo>
                <a:lnTo>
                  <a:pt x="16934" y="211666"/>
                </a:lnTo>
                <a:lnTo>
                  <a:pt x="16934" y="220133"/>
                </a:lnTo>
                <a:lnTo>
                  <a:pt x="16934" y="220133"/>
                </a:lnTo>
                <a:lnTo>
                  <a:pt x="8467" y="220133"/>
                </a:lnTo>
                <a:lnTo>
                  <a:pt x="8467" y="220133"/>
                </a:lnTo>
                <a:lnTo>
                  <a:pt x="8467" y="220133"/>
                </a:lnTo>
                <a:lnTo>
                  <a:pt x="8467" y="2201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7196666" y="3445933"/>
            <a:ext cx="296335" cy="25401"/>
          </a:xfrm>
          <a:custGeom>
            <a:avLst/>
            <a:gdLst/>
            <a:ahLst/>
            <a:cxnLst/>
            <a:rect l="0" t="0" r="0" b="0"/>
            <a:pathLst>
              <a:path w="296335" h="25401">
                <a:moveTo>
                  <a:pt x="0" y="16934"/>
                </a:moveTo>
                <a:lnTo>
                  <a:pt x="0" y="16934"/>
                </a:lnTo>
                <a:lnTo>
                  <a:pt x="0" y="16934"/>
                </a:lnTo>
                <a:lnTo>
                  <a:pt x="8468" y="16934"/>
                </a:lnTo>
                <a:lnTo>
                  <a:pt x="8468" y="16934"/>
                </a:lnTo>
                <a:lnTo>
                  <a:pt x="25401" y="16934"/>
                </a:lnTo>
                <a:lnTo>
                  <a:pt x="42334" y="16934"/>
                </a:lnTo>
                <a:lnTo>
                  <a:pt x="59267" y="16934"/>
                </a:lnTo>
                <a:lnTo>
                  <a:pt x="84668" y="25400"/>
                </a:lnTo>
                <a:lnTo>
                  <a:pt x="118534" y="16934"/>
                </a:lnTo>
                <a:lnTo>
                  <a:pt x="152400" y="16934"/>
                </a:lnTo>
                <a:lnTo>
                  <a:pt x="177801" y="16934"/>
                </a:lnTo>
                <a:lnTo>
                  <a:pt x="211667" y="16934"/>
                </a:lnTo>
                <a:lnTo>
                  <a:pt x="245534" y="8467"/>
                </a:lnTo>
                <a:lnTo>
                  <a:pt x="279401" y="8467"/>
                </a:lnTo>
                <a:lnTo>
                  <a:pt x="279401" y="8467"/>
                </a:lnTo>
                <a:lnTo>
                  <a:pt x="296334" y="0"/>
                </a:lnTo>
                <a:lnTo>
                  <a:pt x="296334"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7594600" y="3327400"/>
            <a:ext cx="194734" cy="279401"/>
          </a:xfrm>
          <a:custGeom>
            <a:avLst/>
            <a:gdLst/>
            <a:ahLst/>
            <a:cxnLst/>
            <a:rect l="0" t="0" r="0" b="0"/>
            <a:pathLst>
              <a:path w="194734" h="279401">
                <a:moveTo>
                  <a:pt x="76200" y="8467"/>
                </a:moveTo>
                <a:lnTo>
                  <a:pt x="76200" y="8467"/>
                </a:lnTo>
                <a:lnTo>
                  <a:pt x="67734" y="8467"/>
                </a:lnTo>
                <a:lnTo>
                  <a:pt x="67734" y="8467"/>
                </a:lnTo>
                <a:lnTo>
                  <a:pt x="67734" y="8467"/>
                </a:lnTo>
                <a:lnTo>
                  <a:pt x="76200" y="8467"/>
                </a:lnTo>
                <a:lnTo>
                  <a:pt x="76200" y="8467"/>
                </a:lnTo>
                <a:lnTo>
                  <a:pt x="76200" y="8467"/>
                </a:lnTo>
                <a:lnTo>
                  <a:pt x="84667" y="8467"/>
                </a:lnTo>
                <a:lnTo>
                  <a:pt x="84667" y="8467"/>
                </a:lnTo>
                <a:lnTo>
                  <a:pt x="93133" y="8467"/>
                </a:lnTo>
                <a:lnTo>
                  <a:pt x="101600" y="0"/>
                </a:lnTo>
                <a:lnTo>
                  <a:pt x="110067" y="0"/>
                </a:lnTo>
                <a:lnTo>
                  <a:pt x="127000" y="0"/>
                </a:lnTo>
                <a:lnTo>
                  <a:pt x="143934" y="8467"/>
                </a:lnTo>
                <a:lnTo>
                  <a:pt x="152400" y="8467"/>
                </a:lnTo>
                <a:lnTo>
                  <a:pt x="160867" y="16933"/>
                </a:lnTo>
                <a:lnTo>
                  <a:pt x="160867" y="33867"/>
                </a:lnTo>
                <a:lnTo>
                  <a:pt x="169333" y="50800"/>
                </a:lnTo>
                <a:lnTo>
                  <a:pt x="169333" y="67733"/>
                </a:lnTo>
                <a:lnTo>
                  <a:pt x="169333" y="93133"/>
                </a:lnTo>
                <a:lnTo>
                  <a:pt x="169333" y="118533"/>
                </a:lnTo>
                <a:lnTo>
                  <a:pt x="160867" y="152400"/>
                </a:lnTo>
                <a:lnTo>
                  <a:pt x="152400" y="177800"/>
                </a:lnTo>
                <a:lnTo>
                  <a:pt x="143934" y="203200"/>
                </a:lnTo>
                <a:lnTo>
                  <a:pt x="127000" y="220133"/>
                </a:lnTo>
                <a:lnTo>
                  <a:pt x="110067" y="237067"/>
                </a:lnTo>
                <a:lnTo>
                  <a:pt x="101600" y="254000"/>
                </a:lnTo>
                <a:lnTo>
                  <a:pt x="84667" y="262467"/>
                </a:lnTo>
                <a:lnTo>
                  <a:pt x="67734" y="270933"/>
                </a:lnTo>
                <a:lnTo>
                  <a:pt x="50800" y="270933"/>
                </a:lnTo>
                <a:lnTo>
                  <a:pt x="42333" y="279400"/>
                </a:lnTo>
                <a:lnTo>
                  <a:pt x="25400" y="270933"/>
                </a:lnTo>
                <a:lnTo>
                  <a:pt x="16933" y="270933"/>
                </a:lnTo>
                <a:lnTo>
                  <a:pt x="8467" y="262467"/>
                </a:lnTo>
                <a:lnTo>
                  <a:pt x="0" y="254000"/>
                </a:lnTo>
                <a:lnTo>
                  <a:pt x="0" y="245533"/>
                </a:lnTo>
                <a:lnTo>
                  <a:pt x="0" y="237067"/>
                </a:lnTo>
                <a:lnTo>
                  <a:pt x="0" y="220133"/>
                </a:lnTo>
                <a:lnTo>
                  <a:pt x="8467" y="203200"/>
                </a:lnTo>
                <a:lnTo>
                  <a:pt x="16933" y="194733"/>
                </a:lnTo>
                <a:lnTo>
                  <a:pt x="25400" y="186267"/>
                </a:lnTo>
                <a:lnTo>
                  <a:pt x="33867" y="186267"/>
                </a:lnTo>
                <a:lnTo>
                  <a:pt x="50800" y="186267"/>
                </a:lnTo>
                <a:lnTo>
                  <a:pt x="67734" y="186267"/>
                </a:lnTo>
                <a:lnTo>
                  <a:pt x="84667" y="194733"/>
                </a:lnTo>
                <a:lnTo>
                  <a:pt x="101600" y="203200"/>
                </a:lnTo>
                <a:lnTo>
                  <a:pt x="118533" y="211667"/>
                </a:lnTo>
                <a:lnTo>
                  <a:pt x="135466" y="220133"/>
                </a:lnTo>
                <a:lnTo>
                  <a:pt x="143934" y="228600"/>
                </a:lnTo>
                <a:lnTo>
                  <a:pt x="160867" y="237067"/>
                </a:lnTo>
                <a:lnTo>
                  <a:pt x="169333" y="254000"/>
                </a:lnTo>
                <a:lnTo>
                  <a:pt x="169333" y="254000"/>
                </a:lnTo>
                <a:lnTo>
                  <a:pt x="177800" y="262467"/>
                </a:lnTo>
                <a:lnTo>
                  <a:pt x="177800" y="262467"/>
                </a:lnTo>
                <a:lnTo>
                  <a:pt x="177800" y="262467"/>
                </a:lnTo>
                <a:lnTo>
                  <a:pt x="186267" y="262467"/>
                </a:lnTo>
                <a:lnTo>
                  <a:pt x="186267" y="262467"/>
                </a:lnTo>
                <a:lnTo>
                  <a:pt x="194733" y="262467"/>
                </a:lnTo>
                <a:lnTo>
                  <a:pt x="194733"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7882466" y="3361267"/>
            <a:ext cx="152401" cy="254001"/>
          </a:xfrm>
          <a:custGeom>
            <a:avLst/>
            <a:gdLst/>
            <a:ahLst/>
            <a:cxnLst/>
            <a:rect l="0" t="0" r="0" b="0"/>
            <a:pathLst>
              <a:path w="152401" h="254001">
                <a:moveTo>
                  <a:pt x="152400" y="0"/>
                </a:moveTo>
                <a:lnTo>
                  <a:pt x="152400" y="0"/>
                </a:lnTo>
                <a:lnTo>
                  <a:pt x="152400" y="0"/>
                </a:lnTo>
                <a:lnTo>
                  <a:pt x="152400" y="0"/>
                </a:lnTo>
                <a:lnTo>
                  <a:pt x="143934" y="0"/>
                </a:lnTo>
                <a:lnTo>
                  <a:pt x="135467" y="0"/>
                </a:lnTo>
                <a:lnTo>
                  <a:pt x="118534" y="0"/>
                </a:lnTo>
                <a:lnTo>
                  <a:pt x="101601" y="8466"/>
                </a:lnTo>
                <a:lnTo>
                  <a:pt x="84668" y="16933"/>
                </a:lnTo>
                <a:lnTo>
                  <a:pt x="67734" y="25400"/>
                </a:lnTo>
                <a:lnTo>
                  <a:pt x="42334" y="33866"/>
                </a:lnTo>
                <a:lnTo>
                  <a:pt x="25401" y="50800"/>
                </a:lnTo>
                <a:lnTo>
                  <a:pt x="16934" y="59266"/>
                </a:lnTo>
                <a:lnTo>
                  <a:pt x="0" y="67733"/>
                </a:lnTo>
                <a:lnTo>
                  <a:pt x="0" y="76200"/>
                </a:lnTo>
                <a:lnTo>
                  <a:pt x="0" y="84666"/>
                </a:lnTo>
                <a:lnTo>
                  <a:pt x="0" y="93133"/>
                </a:lnTo>
                <a:lnTo>
                  <a:pt x="0" y="93133"/>
                </a:lnTo>
                <a:lnTo>
                  <a:pt x="16934" y="101600"/>
                </a:lnTo>
                <a:lnTo>
                  <a:pt x="33867" y="110066"/>
                </a:lnTo>
                <a:lnTo>
                  <a:pt x="50801" y="118533"/>
                </a:lnTo>
                <a:lnTo>
                  <a:pt x="67734" y="118533"/>
                </a:lnTo>
                <a:lnTo>
                  <a:pt x="84668" y="127000"/>
                </a:lnTo>
                <a:lnTo>
                  <a:pt x="101601" y="135466"/>
                </a:lnTo>
                <a:lnTo>
                  <a:pt x="127001" y="143933"/>
                </a:lnTo>
                <a:lnTo>
                  <a:pt x="135467" y="152400"/>
                </a:lnTo>
                <a:lnTo>
                  <a:pt x="152400" y="160866"/>
                </a:lnTo>
                <a:lnTo>
                  <a:pt x="152400" y="169333"/>
                </a:lnTo>
                <a:lnTo>
                  <a:pt x="152400" y="186266"/>
                </a:lnTo>
                <a:lnTo>
                  <a:pt x="152400" y="194733"/>
                </a:lnTo>
                <a:lnTo>
                  <a:pt x="143934" y="203200"/>
                </a:lnTo>
                <a:lnTo>
                  <a:pt x="135467" y="220133"/>
                </a:lnTo>
                <a:lnTo>
                  <a:pt x="118534" y="228600"/>
                </a:lnTo>
                <a:lnTo>
                  <a:pt x="101601" y="237066"/>
                </a:lnTo>
                <a:lnTo>
                  <a:pt x="84668" y="245533"/>
                </a:lnTo>
                <a:lnTo>
                  <a:pt x="67734" y="254000"/>
                </a:lnTo>
                <a:lnTo>
                  <a:pt x="50801" y="254000"/>
                </a:lnTo>
                <a:lnTo>
                  <a:pt x="33867" y="254000"/>
                </a:lnTo>
                <a:lnTo>
                  <a:pt x="25401" y="254000"/>
                </a:lnTo>
                <a:lnTo>
                  <a:pt x="16934" y="245533"/>
                </a:lnTo>
                <a:lnTo>
                  <a:pt x="16934" y="245533"/>
                </a:lnTo>
                <a:lnTo>
                  <a:pt x="16934" y="245533"/>
                </a:lnTo>
                <a:lnTo>
                  <a:pt x="16934" y="237066"/>
                </a:lnTo>
                <a:lnTo>
                  <a:pt x="16934" y="2370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8102600" y="3352800"/>
            <a:ext cx="228601" cy="296334"/>
          </a:xfrm>
          <a:custGeom>
            <a:avLst/>
            <a:gdLst/>
            <a:ahLst/>
            <a:cxnLst/>
            <a:rect l="0" t="0" r="0" b="0"/>
            <a:pathLst>
              <a:path w="228601" h="296334">
                <a:moveTo>
                  <a:pt x="42333" y="0"/>
                </a:moveTo>
                <a:lnTo>
                  <a:pt x="42333" y="0"/>
                </a:lnTo>
                <a:lnTo>
                  <a:pt x="42333" y="0"/>
                </a:lnTo>
                <a:lnTo>
                  <a:pt x="50800" y="0"/>
                </a:lnTo>
                <a:lnTo>
                  <a:pt x="50800" y="0"/>
                </a:lnTo>
                <a:lnTo>
                  <a:pt x="50800" y="8467"/>
                </a:lnTo>
                <a:lnTo>
                  <a:pt x="50800" y="16933"/>
                </a:lnTo>
                <a:lnTo>
                  <a:pt x="50800" y="25400"/>
                </a:lnTo>
                <a:lnTo>
                  <a:pt x="42333" y="50800"/>
                </a:lnTo>
                <a:lnTo>
                  <a:pt x="42333" y="67733"/>
                </a:lnTo>
                <a:lnTo>
                  <a:pt x="33867" y="93133"/>
                </a:lnTo>
                <a:lnTo>
                  <a:pt x="33867" y="118533"/>
                </a:lnTo>
                <a:lnTo>
                  <a:pt x="25400" y="152400"/>
                </a:lnTo>
                <a:lnTo>
                  <a:pt x="16934" y="169333"/>
                </a:lnTo>
                <a:lnTo>
                  <a:pt x="16934" y="194733"/>
                </a:lnTo>
                <a:lnTo>
                  <a:pt x="8466" y="211667"/>
                </a:lnTo>
                <a:lnTo>
                  <a:pt x="16934" y="228600"/>
                </a:lnTo>
                <a:lnTo>
                  <a:pt x="16934" y="245533"/>
                </a:lnTo>
                <a:lnTo>
                  <a:pt x="25400" y="254000"/>
                </a:lnTo>
                <a:lnTo>
                  <a:pt x="42333" y="270933"/>
                </a:lnTo>
                <a:lnTo>
                  <a:pt x="59267" y="270933"/>
                </a:lnTo>
                <a:lnTo>
                  <a:pt x="84666" y="279400"/>
                </a:lnTo>
                <a:lnTo>
                  <a:pt x="110067" y="270933"/>
                </a:lnTo>
                <a:lnTo>
                  <a:pt x="135467" y="270933"/>
                </a:lnTo>
                <a:lnTo>
                  <a:pt x="152400" y="262467"/>
                </a:lnTo>
                <a:lnTo>
                  <a:pt x="177800" y="245533"/>
                </a:lnTo>
                <a:lnTo>
                  <a:pt x="203200" y="228600"/>
                </a:lnTo>
                <a:lnTo>
                  <a:pt x="211667" y="220133"/>
                </a:lnTo>
                <a:lnTo>
                  <a:pt x="228600" y="203200"/>
                </a:lnTo>
                <a:lnTo>
                  <a:pt x="228600" y="194733"/>
                </a:lnTo>
                <a:lnTo>
                  <a:pt x="228600" y="186267"/>
                </a:lnTo>
                <a:lnTo>
                  <a:pt x="211667" y="177800"/>
                </a:lnTo>
                <a:lnTo>
                  <a:pt x="194733" y="177800"/>
                </a:lnTo>
                <a:lnTo>
                  <a:pt x="177800" y="177800"/>
                </a:lnTo>
                <a:lnTo>
                  <a:pt x="143933" y="186267"/>
                </a:lnTo>
                <a:lnTo>
                  <a:pt x="118533" y="194733"/>
                </a:lnTo>
                <a:lnTo>
                  <a:pt x="84666" y="211667"/>
                </a:lnTo>
                <a:lnTo>
                  <a:pt x="50800" y="228600"/>
                </a:lnTo>
                <a:lnTo>
                  <a:pt x="25400" y="254000"/>
                </a:lnTo>
                <a:lnTo>
                  <a:pt x="8466" y="270933"/>
                </a:lnTo>
                <a:lnTo>
                  <a:pt x="8466" y="270933"/>
                </a:lnTo>
                <a:lnTo>
                  <a:pt x="0" y="296333"/>
                </a:lnTo>
                <a:lnTo>
                  <a:pt x="0" y="296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3183467" y="4004733"/>
            <a:ext cx="296334" cy="245535"/>
          </a:xfrm>
          <a:custGeom>
            <a:avLst/>
            <a:gdLst/>
            <a:ahLst/>
            <a:cxnLst/>
            <a:rect l="0" t="0" r="0" b="0"/>
            <a:pathLst>
              <a:path w="296334" h="245535">
                <a:moveTo>
                  <a:pt x="245533" y="42334"/>
                </a:moveTo>
                <a:lnTo>
                  <a:pt x="245533" y="42334"/>
                </a:lnTo>
                <a:lnTo>
                  <a:pt x="254000" y="42334"/>
                </a:lnTo>
                <a:lnTo>
                  <a:pt x="254000" y="33867"/>
                </a:lnTo>
                <a:lnTo>
                  <a:pt x="254000" y="33867"/>
                </a:lnTo>
                <a:lnTo>
                  <a:pt x="254000" y="33867"/>
                </a:lnTo>
                <a:lnTo>
                  <a:pt x="245533" y="25400"/>
                </a:lnTo>
                <a:lnTo>
                  <a:pt x="245533" y="25400"/>
                </a:lnTo>
                <a:lnTo>
                  <a:pt x="237066" y="16934"/>
                </a:lnTo>
                <a:lnTo>
                  <a:pt x="220133" y="16934"/>
                </a:lnTo>
                <a:lnTo>
                  <a:pt x="211666" y="8467"/>
                </a:lnTo>
                <a:lnTo>
                  <a:pt x="194733" y="0"/>
                </a:lnTo>
                <a:lnTo>
                  <a:pt x="169333" y="0"/>
                </a:lnTo>
                <a:lnTo>
                  <a:pt x="152400" y="0"/>
                </a:lnTo>
                <a:lnTo>
                  <a:pt x="127000" y="0"/>
                </a:lnTo>
                <a:lnTo>
                  <a:pt x="101600" y="0"/>
                </a:lnTo>
                <a:lnTo>
                  <a:pt x="76200" y="0"/>
                </a:lnTo>
                <a:lnTo>
                  <a:pt x="59266" y="8467"/>
                </a:lnTo>
                <a:lnTo>
                  <a:pt x="33866" y="8467"/>
                </a:lnTo>
                <a:lnTo>
                  <a:pt x="16933" y="16934"/>
                </a:lnTo>
                <a:lnTo>
                  <a:pt x="8466" y="16934"/>
                </a:lnTo>
                <a:lnTo>
                  <a:pt x="0" y="25400"/>
                </a:lnTo>
                <a:lnTo>
                  <a:pt x="0" y="25400"/>
                </a:lnTo>
                <a:lnTo>
                  <a:pt x="0" y="33867"/>
                </a:lnTo>
                <a:lnTo>
                  <a:pt x="8466" y="42334"/>
                </a:lnTo>
                <a:lnTo>
                  <a:pt x="16933" y="50800"/>
                </a:lnTo>
                <a:lnTo>
                  <a:pt x="42333" y="59267"/>
                </a:lnTo>
                <a:lnTo>
                  <a:pt x="67733" y="67734"/>
                </a:lnTo>
                <a:lnTo>
                  <a:pt x="93133" y="76200"/>
                </a:lnTo>
                <a:lnTo>
                  <a:pt x="118533" y="84667"/>
                </a:lnTo>
                <a:lnTo>
                  <a:pt x="152400" y="93134"/>
                </a:lnTo>
                <a:lnTo>
                  <a:pt x="177800" y="110067"/>
                </a:lnTo>
                <a:lnTo>
                  <a:pt x="203200" y="118534"/>
                </a:lnTo>
                <a:lnTo>
                  <a:pt x="228600" y="135467"/>
                </a:lnTo>
                <a:lnTo>
                  <a:pt x="254000" y="152400"/>
                </a:lnTo>
                <a:lnTo>
                  <a:pt x="270933" y="169334"/>
                </a:lnTo>
                <a:lnTo>
                  <a:pt x="279400" y="177800"/>
                </a:lnTo>
                <a:lnTo>
                  <a:pt x="287866" y="194734"/>
                </a:lnTo>
                <a:lnTo>
                  <a:pt x="296333" y="203200"/>
                </a:lnTo>
                <a:lnTo>
                  <a:pt x="296333" y="211667"/>
                </a:lnTo>
                <a:lnTo>
                  <a:pt x="287866" y="220134"/>
                </a:lnTo>
                <a:lnTo>
                  <a:pt x="279400" y="228600"/>
                </a:lnTo>
                <a:lnTo>
                  <a:pt x="270933" y="237067"/>
                </a:lnTo>
                <a:lnTo>
                  <a:pt x="254000" y="245534"/>
                </a:lnTo>
                <a:lnTo>
                  <a:pt x="228600" y="245534"/>
                </a:lnTo>
                <a:lnTo>
                  <a:pt x="211666" y="245534"/>
                </a:lnTo>
                <a:lnTo>
                  <a:pt x="186266" y="245534"/>
                </a:lnTo>
                <a:lnTo>
                  <a:pt x="160866" y="245534"/>
                </a:lnTo>
                <a:lnTo>
                  <a:pt x="143933" y="237067"/>
                </a:lnTo>
                <a:lnTo>
                  <a:pt x="118533" y="237067"/>
                </a:lnTo>
                <a:lnTo>
                  <a:pt x="110066" y="228600"/>
                </a:lnTo>
                <a:lnTo>
                  <a:pt x="101600" y="220134"/>
                </a:lnTo>
                <a:lnTo>
                  <a:pt x="93133" y="211667"/>
                </a:lnTo>
                <a:lnTo>
                  <a:pt x="84666" y="203200"/>
                </a:lnTo>
                <a:lnTo>
                  <a:pt x="84666" y="194734"/>
                </a:lnTo>
                <a:lnTo>
                  <a:pt x="84666" y="194734"/>
                </a:lnTo>
                <a:lnTo>
                  <a:pt x="84666" y="186267"/>
                </a:lnTo>
                <a:lnTo>
                  <a:pt x="84666" y="186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3318933" y="3962400"/>
            <a:ext cx="33868" cy="321734"/>
          </a:xfrm>
          <a:custGeom>
            <a:avLst/>
            <a:gdLst/>
            <a:ahLst/>
            <a:cxnLst/>
            <a:rect l="0" t="0" r="0" b="0"/>
            <a:pathLst>
              <a:path w="33868" h="321734">
                <a:moveTo>
                  <a:pt x="8467" y="0"/>
                </a:moveTo>
                <a:lnTo>
                  <a:pt x="8467" y="0"/>
                </a:lnTo>
                <a:lnTo>
                  <a:pt x="0" y="0"/>
                </a:lnTo>
                <a:lnTo>
                  <a:pt x="0" y="8467"/>
                </a:lnTo>
                <a:lnTo>
                  <a:pt x="0" y="16933"/>
                </a:lnTo>
                <a:lnTo>
                  <a:pt x="0" y="16933"/>
                </a:lnTo>
                <a:lnTo>
                  <a:pt x="0" y="33867"/>
                </a:lnTo>
                <a:lnTo>
                  <a:pt x="0" y="50800"/>
                </a:lnTo>
                <a:lnTo>
                  <a:pt x="0" y="76200"/>
                </a:lnTo>
                <a:lnTo>
                  <a:pt x="0" y="93133"/>
                </a:lnTo>
                <a:lnTo>
                  <a:pt x="0" y="118533"/>
                </a:lnTo>
                <a:lnTo>
                  <a:pt x="8467" y="143933"/>
                </a:lnTo>
                <a:lnTo>
                  <a:pt x="8467" y="177800"/>
                </a:lnTo>
                <a:lnTo>
                  <a:pt x="8467" y="203200"/>
                </a:lnTo>
                <a:lnTo>
                  <a:pt x="16934" y="228600"/>
                </a:lnTo>
                <a:lnTo>
                  <a:pt x="16934" y="254000"/>
                </a:lnTo>
                <a:lnTo>
                  <a:pt x="16934" y="279400"/>
                </a:lnTo>
                <a:lnTo>
                  <a:pt x="25400" y="287867"/>
                </a:lnTo>
                <a:lnTo>
                  <a:pt x="25400" y="304800"/>
                </a:lnTo>
                <a:lnTo>
                  <a:pt x="33867" y="321733"/>
                </a:lnTo>
                <a:lnTo>
                  <a:pt x="33867" y="321733"/>
                </a:lnTo>
                <a:lnTo>
                  <a:pt x="33867" y="321733"/>
                </a:lnTo>
                <a:lnTo>
                  <a:pt x="33867" y="321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3632200" y="4030133"/>
            <a:ext cx="287868" cy="381001"/>
          </a:xfrm>
          <a:custGeom>
            <a:avLst/>
            <a:gdLst/>
            <a:ahLst/>
            <a:cxnLst/>
            <a:rect l="0" t="0" r="0" b="0"/>
            <a:pathLst>
              <a:path w="287868" h="381001">
                <a:moveTo>
                  <a:pt x="262467" y="0"/>
                </a:moveTo>
                <a:lnTo>
                  <a:pt x="262467" y="0"/>
                </a:lnTo>
                <a:lnTo>
                  <a:pt x="262467" y="0"/>
                </a:lnTo>
                <a:lnTo>
                  <a:pt x="262467" y="0"/>
                </a:lnTo>
                <a:lnTo>
                  <a:pt x="254000" y="8467"/>
                </a:lnTo>
                <a:lnTo>
                  <a:pt x="245533" y="8467"/>
                </a:lnTo>
                <a:lnTo>
                  <a:pt x="237067" y="8467"/>
                </a:lnTo>
                <a:lnTo>
                  <a:pt x="228600" y="16934"/>
                </a:lnTo>
                <a:lnTo>
                  <a:pt x="211667" y="16934"/>
                </a:lnTo>
                <a:lnTo>
                  <a:pt x="203200" y="16934"/>
                </a:lnTo>
                <a:lnTo>
                  <a:pt x="186267" y="16934"/>
                </a:lnTo>
                <a:lnTo>
                  <a:pt x="169333" y="16934"/>
                </a:lnTo>
                <a:lnTo>
                  <a:pt x="152400" y="16934"/>
                </a:lnTo>
                <a:lnTo>
                  <a:pt x="135467" y="16934"/>
                </a:lnTo>
                <a:lnTo>
                  <a:pt x="118533" y="16934"/>
                </a:lnTo>
                <a:lnTo>
                  <a:pt x="101600" y="8467"/>
                </a:lnTo>
                <a:lnTo>
                  <a:pt x="84667" y="8467"/>
                </a:lnTo>
                <a:lnTo>
                  <a:pt x="67733" y="8467"/>
                </a:lnTo>
                <a:lnTo>
                  <a:pt x="59267" y="8467"/>
                </a:lnTo>
                <a:lnTo>
                  <a:pt x="50800" y="8467"/>
                </a:lnTo>
                <a:lnTo>
                  <a:pt x="42333" y="8467"/>
                </a:lnTo>
                <a:lnTo>
                  <a:pt x="42333" y="8467"/>
                </a:lnTo>
                <a:lnTo>
                  <a:pt x="33867" y="8467"/>
                </a:lnTo>
                <a:lnTo>
                  <a:pt x="33867" y="8467"/>
                </a:lnTo>
                <a:lnTo>
                  <a:pt x="33867" y="16934"/>
                </a:lnTo>
                <a:lnTo>
                  <a:pt x="33867" y="25400"/>
                </a:lnTo>
                <a:lnTo>
                  <a:pt x="25400" y="33867"/>
                </a:lnTo>
                <a:lnTo>
                  <a:pt x="25400" y="42334"/>
                </a:lnTo>
                <a:lnTo>
                  <a:pt x="16933" y="59267"/>
                </a:lnTo>
                <a:lnTo>
                  <a:pt x="16933" y="76200"/>
                </a:lnTo>
                <a:lnTo>
                  <a:pt x="8467" y="84667"/>
                </a:lnTo>
                <a:lnTo>
                  <a:pt x="8467" y="101600"/>
                </a:lnTo>
                <a:lnTo>
                  <a:pt x="0" y="118534"/>
                </a:lnTo>
                <a:lnTo>
                  <a:pt x="0" y="127000"/>
                </a:lnTo>
                <a:lnTo>
                  <a:pt x="0" y="135467"/>
                </a:lnTo>
                <a:lnTo>
                  <a:pt x="0" y="135467"/>
                </a:lnTo>
                <a:lnTo>
                  <a:pt x="0" y="143934"/>
                </a:lnTo>
                <a:lnTo>
                  <a:pt x="0" y="143934"/>
                </a:lnTo>
                <a:lnTo>
                  <a:pt x="0" y="143934"/>
                </a:lnTo>
                <a:lnTo>
                  <a:pt x="8467" y="143934"/>
                </a:lnTo>
                <a:lnTo>
                  <a:pt x="8467" y="143934"/>
                </a:lnTo>
                <a:lnTo>
                  <a:pt x="16933" y="135467"/>
                </a:lnTo>
                <a:lnTo>
                  <a:pt x="25400" y="135467"/>
                </a:lnTo>
                <a:lnTo>
                  <a:pt x="33867" y="127000"/>
                </a:lnTo>
                <a:lnTo>
                  <a:pt x="50800" y="127000"/>
                </a:lnTo>
                <a:lnTo>
                  <a:pt x="59267" y="118534"/>
                </a:lnTo>
                <a:lnTo>
                  <a:pt x="76200" y="118534"/>
                </a:lnTo>
                <a:lnTo>
                  <a:pt x="93133" y="118534"/>
                </a:lnTo>
                <a:lnTo>
                  <a:pt x="110067" y="118534"/>
                </a:lnTo>
                <a:lnTo>
                  <a:pt x="135467" y="118534"/>
                </a:lnTo>
                <a:lnTo>
                  <a:pt x="152400" y="127000"/>
                </a:lnTo>
                <a:lnTo>
                  <a:pt x="177800" y="143934"/>
                </a:lnTo>
                <a:lnTo>
                  <a:pt x="194733" y="152400"/>
                </a:lnTo>
                <a:lnTo>
                  <a:pt x="211667" y="169334"/>
                </a:lnTo>
                <a:lnTo>
                  <a:pt x="237067" y="186267"/>
                </a:lnTo>
                <a:lnTo>
                  <a:pt x="254000" y="203200"/>
                </a:lnTo>
                <a:lnTo>
                  <a:pt x="270933" y="220134"/>
                </a:lnTo>
                <a:lnTo>
                  <a:pt x="279400" y="237067"/>
                </a:lnTo>
                <a:lnTo>
                  <a:pt x="287867" y="254000"/>
                </a:lnTo>
                <a:lnTo>
                  <a:pt x="287867" y="270934"/>
                </a:lnTo>
                <a:lnTo>
                  <a:pt x="287867" y="287867"/>
                </a:lnTo>
                <a:lnTo>
                  <a:pt x="279400" y="304800"/>
                </a:lnTo>
                <a:lnTo>
                  <a:pt x="262467" y="313267"/>
                </a:lnTo>
                <a:lnTo>
                  <a:pt x="254000" y="330200"/>
                </a:lnTo>
                <a:lnTo>
                  <a:pt x="237067" y="338667"/>
                </a:lnTo>
                <a:lnTo>
                  <a:pt x="220133" y="355600"/>
                </a:lnTo>
                <a:lnTo>
                  <a:pt x="194733" y="364067"/>
                </a:lnTo>
                <a:lnTo>
                  <a:pt x="177800" y="372534"/>
                </a:lnTo>
                <a:lnTo>
                  <a:pt x="152400" y="381000"/>
                </a:lnTo>
                <a:lnTo>
                  <a:pt x="127000" y="381000"/>
                </a:lnTo>
                <a:lnTo>
                  <a:pt x="101600" y="381000"/>
                </a:lnTo>
                <a:lnTo>
                  <a:pt x="84667" y="381000"/>
                </a:lnTo>
                <a:lnTo>
                  <a:pt x="67733" y="372534"/>
                </a:lnTo>
                <a:lnTo>
                  <a:pt x="59267" y="364067"/>
                </a:lnTo>
                <a:lnTo>
                  <a:pt x="50800" y="355600"/>
                </a:lnTo>
                <a:lnTo>
                  <a:pt x="50800" y="338667"/>
                </a:lnTo>
                <a:lnTo>
                  <a:pt x="50800" y="330200"/>
                </a:lnTo>
                <a:lnTo>
                  <a:pt x="50800" y="330200"/>
                </a:lnTo>
                <a:lnTo>
                  <a:pt x="50800" y="313267"/>
                </a:lnTo>
                <a:lnTo>
                  <a:pt x="50800" y="313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4030133" y="4097867"/>
            <a:ext cx="25401" cy="338667"/>
          </a:xfrm>
          <a:custGeom>
            <a:avLst/>
            <a:gdLst/>
            <a:ahLst/>
            <a:cxnLst/>
            <a:rect l="0" t="0" r="0" b="0"/>
            <a:pathLst>
              <a:path w="25401" h="338667">
                <a:moveTo>
                  <a:pt x="16934" y="0"/>
                </a:moveTo>
                <a:lnTo>
                  <a:pt x="16934" y="0"/>
                </a:lnTo>
                <a:lnTo>
                  <a:pt x="16934" y="8466"/>
                </a:lnTo>
                <a:lnTo>
                  <a:pt x="16934" y="16933"/>
                </a:lnTo>
                <a:lnTo>
                  <a:pt x="8467" y="33866"/>
                </a:lnTo>
                <a:lnTo>
                  <a:pt x="8467" y="50800"/>
                </a:lnTo>
                <a:lnTo>
                  <a:pt x="8467" y="76200"/>
                </a:lnTo>
                <a:lnTo>
                  <a:pt x="8467" y="93133"/>
                </a:lnTo>
                <a:lnTo>
                  <a:pt x="8467" y="127000"/>
                </a:lnTo>
                <a:lnTo>
                  <a:pt x="0" y="152400"/>
                </a:lnTo>
                <a:lnTo>
                  <a:pt x="0" y="186266"/>
                </a:lnTo>
                <a:lnTo>
                  <a:pt x="0" y="211666"/>
                </a:lnTo>
                <a:lnTo>
                  <a:pt x="8467" y="237066"/>
                </a:lnTo>
                <a:lnTo>
                  <a:pt x="8467" y="262466"/>
                </a:lnTo>
                <a:lnTo>
                  <a:pt x="8467" y="287866"/>
                </a:lnTo>
                <a:lnTo>
                  <a:pt x="8467" y="287866"/>
                </a:lnTo>
                <a:lnTo>
                  <a:pt x="8467" y="287866"/>
                </a:lnTo>
                <a:lnTo>
                  <a:pt x="8467" y="287866"/>
                </a:lnTo>
                <a:lnTo>
                  <a:pt x="8467" y="287866"/>
                </a:lnTo>
                <a:lnTo>
                  <a:pt x="8467" y="287866"/>
                </a:lnTo>
                <a:lnTo>
                  <a:pt x="8467" y="287866"/>
                </a:lnTo>
                <a:lnTo>
                  <a:pt x="8467" y="287866"/>
                </a:lnTo>
                <a:lnTo>
                  <a:pt x="8467" y="304800"/>
                </a:lnTo>
                <a:lnTo>
                  <a:pt x="16934" y="313266"/>
                </a:lnTo>
                <a:lnTo>
                  <a:pt x="16934" y="330200"/>
                </a:lnTo>
                <a:lnTo>
                  <a:pt x="16934" y="330200"/>
                </a:lnTo>
                <a:lnTo>
                  <a:pt x="25400" y="338666"/>
                </a:lnTo>
                <a:lnTo>
                  <a:pt x="25400" y="338666"/>
                </a:lnTo>
                <a:lnTo>
                  <a:pt x="25400" y="338666"/>
                </a:lnTo>
                <a:lnTo>
                  <a:pt x="25400" y="338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4216400" y="4080933"/>
            <a:ext cx="25401" cy="414868"/>
          </a:xfrm>
          <a:custGeom>
            <a:avLst/>
            <a:gdLst/>
            <a:ahLst/>
            <a:cxnLst/>
            <a:rect l="0" t="0" r="0" b="0"/>
            <a:pathLst>
              <a:path w="25401" h="414868">
                <a:moveTo>
                  <a:pt x="0" y="0"/>
                </a:moveTo>
                <a:lnTo>
                  <a:pt x="0" y="8467"/>
                </a:lnTo>
                <a:lnTo>
                  <a:pt x="0" y="25400"/>
                </a:lnTo>
                <a:lnTo>
                  <a:pt x="0" y="42334"/>
                </a:lnTo>
                <a:lnTo>
                  <a:pt x="0" y="76200"/>
                </a:lnTo>
                <a:lnTo>
                  <a:pt x="0" y="110067"/>
                </a:lnTo>
                <a:lnTo>
                  <a:pt x="8467" y="143934"/>
                </a:lnTo>
                <a:lnTo>
                  <a:pt x="8467" y="186267"/>
                </a:lnTo>
                <a:lnTo>
                  <a:pt x="8467" y="228600"/>
                </a:lnTo>
                <a:lnTo>
                  <a:pt x="16933" y="270934"/>
                </a:lnTo>
                <a:lnTo>
                  <a:pt x="16933" y="313267"/>
                </a:lnTo>
                <a:lnTo>
                  <a:pt x="16933" y="347134"/>
                </a:lnTo>
                <a:lnTo>
                  <a:pt x="25400" y="381000"/>
                </a:lnTo>
                <a:lnTo>
                  <a:pt x="25400" y="381000"/>
                </a:lnTo>
                <a:lnTo>
                  <a:pt x="25400" y="414867"/>
                </a:lnTo>
                <a:lnTo>
                  <a:pt x="25400" y="414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921000" y="3733800"/>
            <a:ext cx="1676401" cy="922868"/>
          </a:xfrm>
          <a:custGeom>
            <a:avLst/>
            <a:gdLst/>
            <a:ahLst/>
            <a:cxnLst/>
            <a:rect l="0" t="0" r="0" b="0"/>
            <a:pathLst>
              <a:path w="1676401" h="922868">
                <a:moveTo>
                  <a:pt x="347133" y="702733"/>
                </a:moveTo>
                <a:lnTo>
                  <a:pt x="355600" y="702733"/>
                </a:lnTo>
                <a:lnTo>
                  <a:pt x="364067" y="702733"/>
                </a:lnTo>
                <a:lnTo>
                  <a:pt x="381000" y="702733"/>
                </a:lnTo>
                <a:lnTo>
                  <a:pt x="406400" y="711200"/>
                </a:lnTo>
                <a:lnTo>
                  <a:pt x="423333" y="719667"/>
                </a:lnTo>
                <a:lnTo>
                  <a:pt x="448733" y="728133"/>
                </a:lnTo>
                <a:lnTo>
                  <a:pt x="474133" y="736600"/>
                </a:lnTo>
                <a:lnTo>
                  <a:pt x="499533" y="745067"/>
                </a:lnTo>
                <a:lnTo>
                  <a:pt x="524933" y="753533"/>
                </a:lnTo>
                <a:lnTo>
                  <a:pt x="558800" y="762000"/>
                </a:lnTo>
                <a:lnTo>
                  <a:pt x="584200" y="778933"/>
                </a:lnTo>
                <a:lnTo>
                  <a:pt x="618067" y="787400"/>
                </a:lnTo>
                <a:lnTo>
                  <a:pt x="651933" y="804333"/>
                </a:lnTo>
                <a:lnTo>
                  <a:pt x="694267" y="821267"/>
                </a:lnTo>
                <a:lnTo>
                  <a:pt x="728133" y="829733"/>
                </a:lnTo>
                <a:lnTo>
                  <a:pt x="770467" y="846667"/>
                </a:lnTo>
                <a:lnTo>
                  <a:pt x="812800" y="863600"/>
                </a:lnTo>
                <a:lnTo>
                  <a:pt x="855133" y="872067"/>
                </a:lnTo>
                <a:lnTo>
                  <a:pt x="905933" y="889000"/>
                </a:lnTo>
                <a:lnTo>
                  <a:pt x="948267" y="897467"/>
                </a:lnTo>
                <a:lnTo>
                  <a:pt x="990600" y="905933"/>
                </a:lnTo>
                <a:lnTo>
                  <a:pt x="1032933" y="914400"/>
                </a:lnTo>
                <a:lnTo>
                  <a:pt x="1083733" y="922867"/>
                </a:lnTo>
                <a:lnTo>
                  <a:pt x="1126067" y="922867"/>
                </a:lnTo>
                <a:lnTo>
                  <a:pt x="1168400" y="922867"/>
                </a:lnTo>
                <a:lnTo>
                  <a:pt x="1219200" y="922867"/>
                </a:lnTo>
                <a:lnTo>
                  <a:pt x="1253067" y="914400"/>
                </a:lnTo>
                <a:lnTo>
                  <a:pt x="1295400" y="905933"/>
                </a:lnTo>
                <a:lnTo>
                  <a:pt x="1337733" y="897467"/>
                </a:lnTo>
                <a:lnTo>
                  <a:pt x="1371600" y="889000"/>
                </a:lnTo>
                <a:lnTo>
                  <a:pt x="1405467" y="872067"/>
                </a:lnTo>
                <a:lnTo>
                  <a:pt x="1447800" y="855133"/>
                </a:lnTo>
                <a:lnTo>
                  <a:pt x="1473200" y="846667"/>
                </a:lnTo>
                <a:lnTo>
                  <a:pt x="1507067" y="829733"/>
                </a:lnTo>
                <a:lnTo>
                  <a:pt x="1540933" y="812800"/>
                </a:lnTo>
                <a:lnTo>
                  <a:pt x="1566333" y="787400"/>
                </a:lnTo>
                <a:lnTo>
                  <a:pt x="1591733" y="762000"/>
                </a:lnTo>
                <a:lnTo>
                  <a:pt x="1608667" y="736600"/>
                </a:lnTo>
                <a:lnTo>
                  <a:pt x="1625600" y="711200"/>
                </a:lnTo>
                <a:lnTo>
                  <a:pt x="1642533" y="685800"/>
                </a:lnTo>
                <a:lnTo>
                  <a:pt x="1659467" y="660400"/>
                </a:lnTo>
                <a:lnTo>
                  <a:pt x="1676400" y="626533"/>
                </a:lnTo>
                <a:lnTo>
                  <a:pt x="1676400" y="592667"/>
                </a:lnTo>
                <a:lnTo>
                  <a:pt x="1667933" y="558800"/>
                </a:lnTo>
                <a:lnTo>
                  <a:pt x="1659467" y="516467"/>
                </a:lnTo>
                <a:lnTo>
                  <a:pt x="1651000" y="482600"/>
                </a:lnTo>
                <a:lnTo>
                  <a:pt x="1625600" y="440267"/>
                </a:lnTo>
                <a:lnTo>
                  <a:pt x="1600200" y="397933"/>
                </a:lnTo>
                <a:lnTo>
                  <a:pt x="1566333" y="364067"/>
                </a:lnTo>
                <a:lnTo>
                  <a:pt x="1532467" y="321733"/>
                </a:lnTo>
                <a:lnTo>
                  <a:pt x="1498600" y="287867"/>
                </a:lnTo>
                <a:lnTo>
                  <a:pt x="1447800" y="245533"/>
                </a:lnTo>
                <a:lnTo>
                  <a:pt x="1397000" y="211667"/>
                </a:lnTo>
                <a:lnTo>
                  <a:pt x="1346200" y="177800"/>
                </a:lnTo>
                <a:lnTo>
                  <a:pt x="1286933" y="152400"/>
                </a:lnTo>
                <a:lnTo>
                  <a:pt x="1219200" y="118533"/>
                </a:lnTo>
                <a:lnTo>
                  <a:pt x="1151467" y="93133"/>
                </a:lnTo>
                <a:lnTo>
                  <a:pt x="1083733" y="67733"/>
                </a:lnTo>
                <a:lnTo>
                  <a:pt x="1007533" y="50800"/>
                </a:lnTo>
                <a:lnTo>
                  <a:pt x="922867" y="25400"/>
                </a:lnTo>
                <a:lnTo>
                  <a:pt x="846667" y="16933"/>
                </a:lnTo>
                <a:lnTo>
                  <a:pt x="762000" y="8467"/>
                </a:lnTo>
                <a:lnTo>
                  <a:pt x="685800" y="0"/>
                </a:lnTo>
                <a:lnTo>
                  <a:pt x="601133" y="8467"/>
                </a:lnTo>
                <a:lnTo>
                  <a:pt x="516467" y="16933"/>
                </a:lnTo>
                <a:lnTo>
                  <a:pt x="431800" y="33867"/>
                </a:lnTo>
                <a:lnTo>
                  <a:pt x="355600" y="50800"/>
                </a:lnTo>
                <a:lnTo>
                  <a:pt x="270933" y="84667"/>
                </a:lnTo>
                <a:lnTo>
                  <a:pt x="203200" y="118533"/>
                </a:lnTo>
                <a:lnTo>
                  <a:pt x="135467" y="152400"/>
                </a:lnTo>
                <a:lnTo>
                  <a:pt x="84667" y="194733"/>
                </a:lnTo>
                <a:lnTo>
                  <a:pt x="42333" y="245533"/>
                </a:lnTo>
                <a:lnTo>
                  <a:pt x="8467" y="287867"/>
                </a:lnTo>
                <a:lnTo>
                  <a:pt x="0" y="347133"/>
                </a:lnTo>
                <a:lnTo>
                  <a:pt x="8467" y="397933"/>
                </a:lnTo>
                <a:lnTo>
                  <a:pt x="42333" y="457200"/>
                </a:lnTo>
                <a:lnTo>
                  <a:pt x="93133" y="524933"/>
                </a:lnTo>
                <a:lnTo>
                  <a:pt x="152400" y="609600"/>
                </a:lnTo>
                <a:lnTo>
                  <a:pt x="152400" y="609600"/>
                </a:lnTo>
                <a:lnTo>
                  <a:pt x="220133" y="677333"/>
                </a:lnTo>
                <a:lnTo>
                  <a:pt x="220133" y="677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1227667" y="5342467"/>
            <a:ext cx="694267" cy="736601"/>
          </a:xfrm>
          <a:custGeom>
            <a:avLst/>
            <a:gdLst/>
            <a:ahLst/>
            <a:cxnLst/>
            <a:rect l="0" t="0" r="0" b="0"/>
            <a:pathLst>
              <a:path w="694267" h="736601">
                <a:moveTo>
                  <a:pt x="491066" y="0"/>
                </a:moveTo>
                <a:lnTo>
                  <a:pt x="491066" y="0"/>
                </a:lnTo>
                <a:lnTo>
                  <a:pt x="491066" y="0"/>
                </a:lnTo>
                <a:lnTo>
                  <a:pt x="491066" y="0"/>
                </a:lnTo>
                <a:lnTo>
                  <a:pt x="491066" y="0"/>
                </a:lnTo>
                <a:lnTo>
                  <a:pt x="491066" y="0"/>
                </a:lnTo>
                <a:lnTo>
                  <a:pt x="491066" y="0"/>
                </a:lnTo>
                <a:lnTo>
                  <a:pt x="482600" y="0"/>
                </a:lnTo>
                <a:lnTo>
                  <a:pt x="482600" y="0"/>
                </a:lnTo>
                <a:lnTo>
                  <a:pt x="474133" y="0"/>
                </a:lnTo>
                <a:lnTo>
                  <a:pt x="474133" y="0"/>
                </a:lnTo>
                <a:lnTo>
                  <a:pt x="465666" y="0"/>
                </a:lnTo>
                <a:lnTo>
                  <a:pt x="448733" y="0"/>
                </a:lnTo>
                <a:lnTo>
                  <a:pt x="431800" y="8466"/>
                </a:lnTo>
                <a:lnTo>
                  <a:pt x="414866" y="8466"/>
                </a:lnTo>
                <a:lnTo>
                  <a:pt x="397933" y="8466"/>
                </a:lnTo>
                <a:lnTo>
                  <a:pt x="381000" y="16933"/>
                </a:lnTo>
                <a:lnTo>
                  <a:pt x="355600" y="16933"/>
                </a:lnTo>
                <a:lnTo>
                  <a:pt x="338666" y="25400"/>
                </a:lnTo>
                <a:lnTo>
                  <a:pt x="313266" y="25400"/>
                </a:lnTo>
                <a:lnTo>
                  <a:pt x="287866" y="33866"/>
                </a:lnTo>
                <a:lnTo>
                  <a:pt x="262466" y="33866"/>
                </a:lnTo>
                <a:lnTo>
                  <a:pt x="245533" y="42333"/>
                </a:lnTo>
                <a:lnTo>
                  <a:pt x="220133" y="50800"/>
                </a:lnTo>
                <a:lnTo>
                  <a:pt x="194733" y="59266"/>
                </a:lnTo>
                <a:lnTo>
                  <a:pt x="169333" y="59266"/>
                </a:lnTo>
                <a:lnTo>
                  <a:pt x="152400" y="67733"/>
                </a:lnTo>
                <a:lnTo>
                  <a:pt x="127000" y="76200"/>
                </a:lnTo>
                <a:lnTo>
                  <a:pt x="101600" y="76200"/>
                </a:lnTo>
                <a:lnTo>
                  <a:pt x="84666" y="93133"/>
                </a:lnTo>
                <a:lnTo>
                  <a:pt x="59266" y="93133"/>
                </a:lnTo>
                <a:lnTo>
                  <a:pt x="42333" y="101600"/>
                </a:lnTo>
                <a:lnTo>
                  <a:pt x="33866" y="110066"/>
                </a:lnTo>
                <a:lnTo>
                  <a:pt x="16933" y="110066"/>
                </a:lnTo>
                <a:lnTo>
                  <a:pt x="8466" y="118533"/>
                </a:lnTo>
                <a:lnTo>
                  <a:pt x="0" y="127000"/>
                </a:lnTo>
                <a:lnTo>
                  <a:pt x="0" y="127000"/>
                </a:lnTo>
                <a:lnTo>
                  <a:pt x="0" y="135466"/>
                </a:lnTo>
                <a:lnTo>
                  <a:pt x="0" y="135466"/>
                </a:lnTo>
                <a:lnTo>
                  <a:pt x="0" y="143933"/>
                </a:lnTo>
                <a:lnTo>
                  <a:pt x="8466" y="143933"/>
                </a:lnTo>
                <a:lnTo>
                  <a:pt x="16933" y="152400"/>
                </a:lnTo>
                <a:lnTo>
                  <a:pt x="25400" y="160866"/>
                </a:lnTo>
                <a:lnTo>
                  <a:pt x="42333" y="169333"/>
                </a:lnTo>
                <a:lnTo>
                  <a:pt x="59266" y="177800"/>
                </a:lnTo>
                <a:lnTo>
                  <a:pt x="76200" y="186266"/>
                </a:lnTo>
                <a:lnTo>
                  <a:pt x="93133" y="194733"/>
                </a:lnTo>
                <a:lnTo>
                  <a:pt x="110066" y="203200"/>
                </a:lnTo>
                <a:lnTo>
                  <a:pt x="135466" y="220133"/>
                </a:lnTo>
                <a:lnTo>
                  <a:pt x="160866" y="228600"/>
                </a:lnTo>
                <a:lnTo>
                  <a:pt x="177800" y="237066"/>
                </a:lnTo>
                <a:lnTo>
                  <a:pt x="203200" y="245533"/>
                </a:lnTo>
                <a:lnTo>
                  <a:pt x="220133" y="262466"/>
                </a:lnTo>
                <a:lnTo>
                  <a:pt x="245533" y="270933"/>
                </a:lnTo>
                <a:lnTo>
                  <a:pt x="270933" y="279400"/>
                </a:lnTo>
                <a:lnTo>
                  <a:pt x="287866" y="287866"/>
                </a:lnTo>
                <a:lnTo>
                  <a:pt x="313266" y="296333"/>
                </a:lnTo>
                <a:lnTo>
                  <a:pt x="330200" y="304800"/>
                </a:lnTo>
                <a:lnTo>
                  <a:pt x="355600" y="313266"/>
                </a:lnTo>
                <a:lnTo>
                  <a:pt x="372533" y="321733"/>
                </a:lnTo>
                <a:lnTo>
                  <a:pt x="389466" y="321733"/>
                </a:lnTo>
                <a:lnTo>
                  <a:pt x="406400" y="330200"/>
                </a:lnTo>
                <a:lnTo>
                  <a:pt x="423333" y="330200"/>
                </a:lnTo>
                <a:lnTo>
                  <a:pt x="440266" y="338666"/>
                </a:lnTo>
                <a:lnTo>
                  <a:pt x="448733" y="338666"/>
                </a:lnTo>
                <a:lnTo>
                  <a:pt x="457200" y="347133"/>
                </a:lnTo>
                <a:lnTo>
                  <a:pt x="465666" y="347133"/>
                </a:lnTo>
                <a:lnTo>
                  <a:pt x="465666" y="355600"/>
                </a:lnTo>
                <a:lnTo>
                  <a:pt x="465666" y="355600"/>
                </a:lnTo>
                <a:lnTo>
                  <a:pt x="465666" y="355600"/>
                </a:lnTo>
                <a:lnTo>
                  <a:pt x="465666" y="355600"/>
                </a:lnTo>
                <a:lnTo>
                  <a:pt x="465666" y="355600"/>
                </a:lnTo>
                <a:lnTo>
                  <a:pt x="465666" y="355600"/>
                </a:lnTo>
                <a:lnTo>
                  <a:pt x="457200" y="355600"/>
                </a:lnTo>
                <a:lnTo>
                  <a:pt x="448733" y="364066"/>
                </a:lnTo>
                <a:lnTo>
                  <a:pt x="440266" y="364066"/>
                </a:lnTo>
                <a:lnTo>
                  <a:pt x="431800" y="372533"/>
                </a:lnTo>
                <a:lnTo>
                  <a:pt x="423333" y="372533"/>
                </a:lnTo>
                <a:lnTo>
                  <a:pt x="406400" y="381000"/>
                </a:lnTo>
                <a:lnTo>
                  <a:pt x="397933" y="389466"/>
                </a:lnTo>
                <a:lnTo>
                  <a:pt x="381000" y="397933"/>
                </a:lnTo>
                <a:lnTo>
                  <a:pt x="364066" y="406400"/>
                </a:lnTo>
                <a:lnTo>
                  <a:pt x="347133" y="414866"/>
                </a:lnTo>
                <a:lnTo>
                  <a:pt x="330200" y="431800"/>
                </a:lnTo>
                <a:lnTo>
                  <a:pt x="304800" y="440266"/>
                </a:lnTo>
                <a:lnTo>
                  <a:pt x="287866" y="448733"/>
                </a:lnTo>
                <a:lnTo>
                  <a:pt x="270933" y="465666"/>
                </a:lnTo>
                <a:lnTo>
                  <a:pt x="245533" y="482600"/>
                </a:lnTo>
                <a:lnTo>
                  <a:pt x="220133" y="491066"/>
                </a:lnTo>
                <a:lnTo>
                  <a:pt x="203200" y="508000"/>
                </a:lnTo>
                <a:lnTo>
                  <a:pt x="177800" y="524933"/>
                </a:lnTo>
                <a:lnTo>
                  <a:pt x="152400" y="533400"/>
                </a:lnTo>
                <a:lnTo>
                  <a:pt x="135466" y="550333"/>
                </a:lnTo>
                <a:lnTo>
                  <a:pt x="110066" y="558800"/>
                </a:lnTo>
                <a:lnTo>
                  <a:pt x="93133" y="575733"/>
                </a:lnTo>
                <a:lnTo>
                  <a:pt x="84666" y="592666"/>
                </a:lnTo>
                <a:lnTo>
                  <a:pt x="59266" y="601133"/>
                </a:lnTo>
                <a:lnTo>
                  <a:pt x="50800" y="609600"/>
                </a:lnTo>
                <a:lnTo>
                  <a:pt x="33866" y="618066"/>
                </a:lnTo>
                <a:lnTo>
                  <a:pt x="25400" y="626533"/>
                </a:lnTo>
                <a:lnTo>
                  <a:pt x="16933" y="635000"/>
                </a:lnTo>
                <a:lnTo>
                  <a:pt x="8466" y="643466"/>
                </a:lnTo>
                <a:lnTo>
                  <a:pt x="8466" y="651933"/>
                </a:lnTo>
                <a:lnTo>
                  <a:pt x="8466" y="651933"/>
                </a:lnTo>
                <a:lnTo>
                  <a:pt x="8466" y="660400"/>
                </a:lnTo>
                <a:lnTo>
                  <a:pt x="8466" y="660400"/>
                </a:lnTo>
                <a:lnTo>
                  <a:pt x="8466" y="660400"/>
                </a:lnTo>
                <a:lnTo>
                  <a:pt x="8466" y="668866"/>
                </a:lnTo>
                <a:lnTo>
                  <a:pt x="8466" y="668866"/>
                </a:lnTo>
                <a:lnTo>
                  <a:pt x="16933" y="668866"/>
                </a:lnTo>
                <a:lnTo>
                  <a:pt x="25400" y="668866"/>
                </a:lnTo>
                <a:lnTo>
                  <a:pt x="33866" y="668866"/>
                </a:lnTo>
                <a:lnTo>
                  <a:pt x="50800" y="668866"/>
                </a:lnTo>
                <a:lnTo>
                  <a:pt x="59266" y="668866"/>
                </a:lnTo>
                <a:lnTo>
                  <a:pt x="76200" y="660400"/>
                </a:lnTo>
                <a:lnTo>
                  <a:pt x="93133" y="660400"/>
                </a:lnTo>
                <a:lnTo>
                  <a:pt x="110066" y="660400"/>
                </a:lnTo>
                <a:lnTo>
                  <a:pt x="135466" y="668866"/>
                </a:lnTo>
                <a:lnTo>
                  <a:pt x="160866" y="668866"/>
                </a:lnTo>
                <a:lnTo>
                  <a:pt x="186266" y="668866"/>
                </a:lnTo>
                <a:lnTo>
                  <a:pt x="211666" y="668866"/>
                </a:lnTo>
                <a:lnTo>
                  <a:pt x="245533" y="677333"/>
                </a:lnTo>
                <a:lnTo>
                  <a:pt x="279400" y="677333"/>
                </a:lnTo>
                <a:lnTo>
                  <a:pt x="313266" y="685800"/>
                </a:lnTo>
                <a:lnTo>
                  <a:pt x="347133" y="685800"/>
                </a:lnTo>
                <a:lnTo>
                  <a:pt x="381000" y="694266"/>
                </a:lnTo>
                <a:lnTo>
                  <a:pt x="423333" y="694266"/>
                </a:lnTo>
                <a:lnTo>
                  <a:pt x="465666" y="702733"/>
                </a:lnTo>
                <a:lnTo>
                  <a:pt x="499533" y="711200"/>
                </a:lnTo>
                <a:lnTo>
                  <a:pt x="533400" y="711200"/>
                </a:lnTo>
                <a:lnTo>
                  <a:pt x="558800" y="719666"/>
                </a:lnTo>
                <a:lnTo>
                  <a:pt x="584200" y="728133"/>
                </a:lnTo>
                <a:lnTo>
                  <a:pt x="609600" y="728133"/>
                </a:lnTo>
                <a:lnTo>
                  <a:pt x="626533" y="736600"/>
                </a:lnTo>
                <a:lnTo>
                  <a:pt x="651933" y="736600"/>
                </a:lnTo>
                <a:lnTo>
                  <a:pt x="660400" y="736600"/>
                </a:lnTo>
                <a:lnTo>
                  <a:pt x="677333" y="736600"/>
                </a:lnTo>
                <a:lnTo>
                  <a:pt x="677333" y="736600"/>
                </a:lnTo>
                <a:lnTo>
                  <a:pt x="694266" y="736600"/>
                </a:lnTo>
                <a:lnTo>
                  <a:pt x="694266" y="736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1329267" y="6138333"/>
            <a:ext cx="177801" cy="237068"/>
          </a:xfrm>
          <a:custGeom>
            <a:avLst/>
            <a:gdLst/>
            <a:ahLst/>
            <a:cxnLst/>
            <a:rect l="0" t="0" r="0" b="0"/>
            <a:pathLst>
              <a:path w="177801" h="237068">
                <a:moveTo>
                  <a:pt x="0" y="0"/>
                </a:moveTo>
                <a:lnTo>
                  <a:pt x="0" y="0"/>
                </a:lnTo>
                <a:lnTo>
                  <a:pt x="0" y="8467"/>
                </a:lnTo>
                <a:lnTo>
                  <a:pt x="0" y="8467"/>
                </a:lnTo>
                <a:lnTo>
                  <a:pt x="0" y="16934"/>
                </a:lnTo>
                <a:lnTo>
                  <a:pt x="0" y="25400"/>
                </a:lnTo>
                <a:lnTo>
                  <a:pt x="0" y="33867"/>
                </a:lnTo>
                <a:lnTo>
                  <a:pt x="0" y="42334"/>
                </a:lnTo>
                <a:lnTo>
                  <a:pt x="8466" y="50800"/>
                </a:lnTo>
                <a:lnTo>
                  <a:pt x="8466" y="67734"/>
                </a:lnTo>
                <a:lnTo>
                  <a:pt x="8466" y="76200"/>
                </a:lnTo>
                <a:lnTo>
                  <a:pt x="16933" y="93134"/>
                </a:lnTo>
                <a:lnTo>
                  <a:pt x="16933" y="110067"/>
                </a:lnTo>
                <a:lnTo>
                  <a:pt x="16933" y="118534"/>
                </a:lnTo>
                <a:lnTo>
                  <a:pt x="25400" y="135467"/>
                </a:lnTo>
                <a:lnTo>
                  <a:pt x="25400" y="152400"/>
                </a:lnTo>
                <a:lnTo>
                  <a:pt x="33866" y="160867"/>
                </a:lnTo>
                <a:lnTo>
                  <a:pt x="33866" y="169334"/>
                </a:lnTo>
                <a:lnTo>
                  <a:pt x="33866" y="177800"/>
                </a:lnTo>
                <a:lnTo>
                  <a:pt x="33866" y="186267"/>
                </a:lnTo>
                <a:lnTo>
                  <a:pt x="33866" y="194734"/>
                </a:lnTo>
                <a:lnTo>
                  <a:pt x="33866" y="194734"/>
                </a:lnTo>
                <a:lnTo>
                  <a:pt x="33866" y="194734"/>
                </a:lnTo>
                <a:lnTo>
                  <a:pt x="33866" y="194734"/>
                </a:lnTo>
                <a:lnTo>
                  <a:pt x="33866" y="186267"/>
                </a:lnTo>
                <a:lnTo>
                  <a:pt x="33866" y="186267"/>
                </a:lnTo>
                <a:lnTo>
                  <a:pt x="33866" y="177800"/>
                </a:lnTo>
                <a:lnTo>
                  <a:pt x="33866" y="160867"/>
                </a:lnTo>
                <a:lnTo>
                  <a:pt x="33866" y="152400"/>
                </a:lnTo>
                <a:lnTo>
                  <a:pt x="33866" y="135467"/>
                </a:lnTo>
                <a:lnTo>
                  <a:pt x="33866" y="118534"/>
                </a:lnTo>
                <a:lnTo>
                  <a:pt x="42333" y="110067"/>
                </a:lnTo>
                <a:lnTo>
                  <a:pt x="42333" y="93134"/>
                </a:lnTo>
                <a:lnTo>
                  <a:pt x="50800" y="76200"/>
                </a:lnTo>
                <a:lnTo>
                  <a:pt x="50800" y="59267"/>
                </a:lnTo>
                <a:lnTo>
                  <a:pt x="50800" y="50800"/>
                </a:lnTo>
                <a:lnTo>
                  <a:pt x="59266" y="33867"/>
                </a:lnTo>
                <a:lnTo>
                  <a:pt x="67733" y="25400"/>
                </a:lnTo>
                <a:lnTo>
                  <a:pt x="67733" y="16934"/>
                </a:lnTo>
                <a:lnTo>
                  <a:pt x="76200" y="8467"/>
                </a:lnTo>
                <a:lnTo>
                  <a:pt x="84666" y="8467"/>
                </a:lnTo>
                <a:lnTo>
                  <a:pt x="93133" y="0"/>
                </a:lnTo>
                <a:lnTo>
                  <a:pt x="93133" y="0"/>
                </a:lnTo>
                <a:lnTo>
                  <a:pt x="101600" y="0"/>
                </a:lnTo>
                <a:lnTo>
                  <a:pt x="110066" y="8467"/>
                </a:lnTo>
                <a:lnTo>
                  <a:pt x="118533" y="8467"/>
                </a:lnTo>
                <a:lnTo>
                  <a:pt x="118533" y="16934"/>
                </a:lnTo>
                <a:lnTo>
                  <a:pt x="127000" y="33867"/>
                </a:lnTo>
                <a:lnTo>
                  <a:pt x="135466" y="42334"/>
                </a:lnTo>
                <a:lnTo>
                  <a:pt x="143933" y="50800"/>
                </a:lnTo>
                <a:lnTo>
                  <a:pt x="152400" y="67734"/>
                </a:lnTo>
                <a:lnTo>
                  <a:pt x="160866" y="84667"/>
                </a:lnTo>
                <a:lnTo>
                  <a:pt x="160866" y="101600"/>
                </a:lnTo>
                <a:lnTo>
                  <a:pt x="169333" y="118534"/>
                </a:lnTo>
                <a:lnTo>
                  <a:pt x="169333" y="135467"/>
                </a:lnTo>
                <a:lnTo>
                  <a:pt x="169333" y="152400"/>
                </a:lnTo>
                <a:lnTo>
                  <a:pt x="169333" y="177800"/>
                </a:lnTo>
                <a:lnTo>
                  <a:pt x="177800" y="186267"/>
                </a:lnTo>
                <a:lnTo>
                  <a:pt x="177800" y="203200"/>
                </a:lnTo>
                <a:lnTo>
                  <a:pt x="177800" y="220134"/>
                </a:lnTo>
                <a:lnTo>
                  <a:pt x="177800" y="228600"/>
                </a:lnTo>
                <a:lnTo>
                  <a:pt x="177800" y="237067"/>
                </a:lnTo>
                <a:lnTo>
                  <a:pt x="177800" y="237067"/>
                </a:lnTo>
                <a:lnTo>
                  <a:pt x="177800" y="237067"/>
                </a:lnTo>
                <a:lnTo>
                  <a:pt x="177800" y="237067"/>
                </a:lnTo>
                <a:lnTo>
                  <a:pt x="177800" y="237067"/>
                </a:lnTo>
                <a:lnTo>
                  <a:pt x="177800" y="2370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1600200" y="6206067"/>
            <a:ext cx="110068" cy="16934"/>
          </a:xfrm>
          <a:custGeom>
            <a:avLst/>
            <a:gdLst/>
            <a:ahLst/>
            <a:cxnLst/>
            <a:rect l="0" t="0" r="0" b="0"/>
            <a:pathLst>
              <a:path w="110068" h="16934">
                <a:moveTo>
                  <a:pt x="0" y="8466"/>
                </a:moveTo>
                <a:lnTo>
                  <a:pt x="0" y="8466"/>
                </a:lnTo>
                <a:lnTo>
                  <a:pt x="0" y="8466"/>
                </a:lnTo>
                <a:lnTo>
                  <a:pt x="8467" y="8466"/>
                </a:lnTo>
                <a:lnTo>
                  <a:pt x="8467" y="0"/>
                </a:lnTo>
                <a:lnTo>
                  <a:pt x="16933" y="0"/>
                </a:lnTo>
                <a:lnTo>
                  <a:pt x="25400" y="0"/>
                </a:lnTo>
                <a:lnTo>
                  <a:pt x="33867" y="0"/>
                </a:lnTo>
                <a:lnTo>
                  <a:pt x="50800" y="0"/>
                </a:lnTo>
                <a:lnTo>
                  <a:pt x="59267" y="0"/>
                </a:lnTo>
                <a:lnTo>
                  <a:pt x="67733" y="0"/>
                </a:lnTo>
                <a:lnTo>
                  <a:pt x="76200" y="0"/>
                </a:lnTo>
                <a:lnTo>
                  <a:pt x="93133" y="8466"/>
                </a:lnTo>
                <a:lnTo>
                  <a:pt x="93133" y="16933"/>
                </a:lnTo>
                <a:lnTo>
                  <a:pt x="101600" y="16933"/>
                </a:lnTo>
                <a:lnTo>
                  <a:pt x="110067" y="16933"/>
                </a:lnTo>
                <a:lnTo>
                  <a:pt x="110067" y="16933"/>
                </a:lnTo>
                <a:lnTo>
                  <a:pt x="110067" y="16933"/>
                </a:lnTo>
                <a:lnTo>
                  <a:pt x="110067" y="16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1617133" y="6265333"/>
            <a:ext cx="110068" cy="33868"/>
          </a:xfrm>
          <a:custGeom>
            <a:avLst/>
            <a:gdLst/>
            <a:ahLst/>
            <a:cxnLst/>
            <a:rect l="0" t="0" r="0" b="0"/>
            <a:pathLst>
              <a:path w="110068" h="33868">
                <a:moveTo>
                  <a:pt x="8467" y="0"/>
                </a:moveTo>
                <a:lnTo>
                  <a:pt x="0" y="8467"/>
                </a:lnTo>
                <a:lnTo>
                  <a:pt x="0" y="8467"/>
                </a:lnTo>
                <a:lnTo>
                  <a:pt x="0" y="16934"/>
                </a:lnTo>
                <a:lnTo>
                  <a:pt x="0" y="16934"/>
                </a:lnTo>
                <a:lnTo>
                  <a:pt x="0" y="25400"/>
                </a:lnTo>
                <a:lnTo>
                  <a:pt x="0" y="25400"/>
                </a:lnTo>
                <a:lnTo>
                  <a:pt x="8467" y="25400"/>
                </a:lnTo>
                <a:lnTo>
                  <a:pt x="16934" y="33867"/>
                </a:lnTo>
                <a:lnTo>
                  <a:pt x="33867" y="33867"/>
                </a:lnTo>
                <a:lnTo>
                  <a:pt x="42334" y="33867"/>
                </a:lnTo>
                <a:lnTo>
                  <a:pt x="50800" y="33867"/>
                </a:lnTo>
                <a:lnTo>
                  <a:pt x="59267" y="33867"/>
                </a:lnTo>
                <a:lnTo>
                  <a:pt x="76200" y="33867"/>
                </a:lnTo>
                <a:lnTo>
                  <a:pt x="84667" y="33867"/>
                </a:lnTo>
                <a:lnTo>
                  <a:pt x="93134" y="33867"/>
                </a:lnTo>
                <a:lnTo>
                  <a:pt x="101600" y="25400"/>
                </a:lnTo>
                <a:lnTo>
                  <a:pt x="101600" y="25400"/>
                </a:lnTo>
                <a:lnTo>
                  <a:pt x="110067" y="25400"/>
                </a:lnTo>
                <a:lnTo>
                  <a:pt x="110067"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1862667" y="6197600"/>
            <a:ext cx="8467" cy="262468"/>
          </a:xfrm>
          <a:custGeom>
            <a:avLst/>
            <a:gdLst/>
            <a:ahLst/>
            <a:cxnLst/>
            <a:rect l="0" t="0" r="0" b="0"/>
            <a:pathLst>
              <a:path w="8467" h="262468">
                <a:moveTo>
                  <a:pt x="8466" y="0"/>
                </a:moveTo>
                <a:lnTo>
                  <a:pt x="8466" y="0"/>
                </a:lnTo>
                <a:lnTo>
                  <a:pt x="8466" y="8467"/>
                </a:lnTo>
                <a:lnTo>
                  <a:pt x="8466" y="16933"/>
                </a:lnTo>
                <a:lnTo>
                  <a:pt x="8466" y="16933"/>
                </a:lnTo>
                <a:lnTo>
                  <a:pt x="8466" y="25400"/>
                </a:lnTo>
                <a:lnTo>
                  <a:pt x="0" y="33867"/>
                </a:lnTo>
                <a:lnTo>
                  <a:pt x="0" y="42333"/>
                </a:lnTo>
                <a:lnTo>
                  <a:pt x="0" y="50800"/>
                </a:lnTo>
                <a:lnTo>
                  <a:pt x="0" y="59267"/>
                </a:lnTo>
                <a:lnTo>
                  <a:pt x="0" y="67733"/>
                </a:lnTo>
                <a:lnTo>
                  <a:pt x="0" y="84667"/>
                </a:lnTo>
                <a:lnTo>
                  <a:pt x="0" y="93133"/>
                </a:lnTo>
                <a:lnTo>
                  <a:pt x="8466" y="110067"/>
                </a:lnTo>
                <a:lnTo>
                  <a:pt x="0" y="127000"/>
                </a:lnTo>
                <a:lnTo>
                  <a:pt x="0" y="143933"/>
                </a:lnTo>
                <a:lnTo>
                  <a:pt x="0" y="169333"/>
                </a:lnTo>
                <a:lnTo>
                  <a:pt x="0" y="186267"/>
                </a:lnTo>
                <a:lnTo>
                  <a:pt x="0" y="211667"/>
                </a:lnTo>
                <a:lnTo>
                  <a:pt x="0" y="237067"/>
                </a:lnTo>
                <a:lnTo>
                  <a:pt x="0" y="254000"/>
                </a:lnTo>
                <a:lnTo>
                  <a:pt x="0" y="254000"/>
                </a:lnTo>
                <a:lnTo>
                  <a:pt x="0" y="262467"/>
                </a:lnTo>
                <a:lnTo>
                  <a:pt x="0"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1329267" y="4961467"/>
            <a:ext cx="220134" cy="262467"/>
          </a:xfrm>
          <a:custGeom>
            <a:avLst/>
            <a:gdLst/>
            <a:ahLst/>
            <a:cxnLst/>
            <a:rect l="0" t="0" r="0" b="0"/>
            <a:pathLst>
              <a:path w="220134" h="262467">
                <a:moveTo>
                  <a:pt x="220133" y="93133"/>
                </a:moveTo>
                <a:lnTo>
                  <a:pt x="220133" y="93133"/>
                </a:lnTo>
                <a:lnTo>
                  <a:pt x="220133" y="93133"/>
                </a:lnTo>
                <a:lnTo>
                  <a:pt x="220133" y="93133"/>
                </a:lnTo>
                <a:lnTo>
                  <a:pt x="220133" y="93133"/>
                </a:lnTo>
                <a:lnTo>
                  <a:pt x="220133" y="84666"/>
                </a:lnTo>
                <a:lnTo>
                  <a:pt x="220133" y="84666"/>
                </a:lnTo>
                <a:lnTo>
                  <a:pt x="220133" y="76200"/>
                </a:lnTo>
                <a:lnTo>
                  <a:pt x="220133" y="76200"/>
                </a:lnTo>
                <a:lnTo>
                  <a:pt x="220133" y="67733"/>
                </a:lnTo>
                <a:lnTo>
                  <a:pt x="211666" y="59266"/>
                </a:lnTo>
                <a:lnTo>
                  <a:pt x="211666" y="50800"/>
                </a:lnTo>
                <a:lnTo>
                  <a:pt x="203200" y="42333"/>
                </a:lnTo>
                <a:lnTo>
                  <a:pt x="194733" y="33866"/>
                </a:lnTo>
                <a:lnTo>
                  <a:pt x="177800" y="25400"/>
                </a:lnTo>
                <a:lnTo>
                  <a:pt x="169333" y="25400"/>
                </a:lnTo>
                <a:lnTo>
                  <a:pt x="160866" y="16933"/>
                </a:lnTo>
                <a:lnTo>
                  <a:pt x="143933" y="8466"/>
                </a:lnTo>
                <a:lnTo>
                  <a:pt x="127000" y="0"/>
                </a:lnTo>
                <a:lnTo>
                  <a:pt x="118533" y="0"/>
                </a:lnTo>
                <a:lnTo>
                  <a:pt x="101600" y="0"/>
                </a:lnTo>
                <a:lnTo>
                  <a:pt x="84666" y="0"/>
                </a:lnTo>
                <a:lnTo>
                  <a:pt x="67733" y="0"/>
                </a:lnTo>
                <a:lnTo>
                  <a:pt x="59266" y="0"/>
                </a:lnTo>
                <a:lnTo>
                  <a:pt x="42333" y="8466"/>
                </a:lnTo>
                <a:lnTo>
                  <a:pt x="33866" y="16933"/>
                </a:lnTo>
                <a:lnTo>
                  <a:pt x="25400" y="25400"/>
                </a:lnTo>
                <a:lnTo>
                  <a:pt x="16933" y="33866"/>
                </a:lnTo>
                <a:lnTo>
                  <a:pt x="8466" y="42333"/>
                </a:lnTo>
                <a:lnTo>
                  <a:pt x="8466" y="59266"/>
                </a:lnTo>
                <a:lnTo>
                  <a:pt x="0" y="67733"/>
                </a:lnTo>
                <a:lnTo>
                  <a:pt x="8466" y="76200"/>
                </a:lnTo>
                <a:lnTo>
                  <a:pt x="8466" y="93133"/>
                </a:lnTo>
                <a:lnTo>
                  <a:pt x="16933" y="101600"/>
                </a:lnTo>
                <a:lnTo>
                  <a:pt x="25400" y="110066"/>
                </a:lnTo>
                <a:lnTo>
                  <a:pt x="33866" y="118533"/>
                </a:lnTo>
                <a:lnTo>
                  <a:pt x="50800" y="127000"/>
                </a:lnTo>
                <a:lnTo>
                  <a:pt x="59266" y="135466"/>
                </a:lnTo>
                <a:lnTo>
                  <a:pt x="76200" y="135466"/>
                </a:lnTo>
                <a:lnTo>
                  <a:pt x="93133" y="143933"/>
                </a:lnTo>
                <a:lnTo>
                  <a:pt x="110066" y="143933"/>
                </a:lnTo>
                <a:lnTo>
                  <a:pt x="118533" y="135466"/>
                </a:lnTo>
                <a:lnTo>
                  <a:pt x="135466" y="135466"/>
                </a:lnTo>
                <a:lnTo>
                  <a:pt x="152400" y="135466"/>
                </a:lnTo>
                <a:lnTo>
                  <a:pt x="160866" y="127000"/>
                </a:lnTo>
                <a:lnTo>
                  <a:pt x="169333" y="118533"/>
                </a:lnTo>
                <a:lnTo>
                  <a:pt x="186266" y="110066"/>
                </a:lnTo>
                <a:lnTo>
                  <a:pt x="194733" y="110066"/>
                </a:lnTo>
                <a:lnTo>
                  <a:pt x="203200" y="93133"/>
                </a:lnTo>
                <a:lnTo>
                  <a:pt x="211666" y="93133"/>
                </a:lnTo>
                <a:lnTo>
                  <a:pt x="211666" y="84666"/>
                </a:lnTo>
                <a:lnTo>
                  <a:pt x="220133" y="76200"/>
                </a:lnTo>
                <a:lnTo>
                  <a:pt x="220133" y="76200"/>
                </a:lnTo>
                <a:lnTo>
                  <a:pt x="220133" y="67733"/>
                </a:lnTo>
                <a:lnTo>
                  <a:pt x="220133" y="67733"/>
                </a:lnTo>
                <a:lnTo>
                  <a:pt x="220133" y="67733"/>
                </a:lnTo>
                <a:lnTo>
                  <a:pt x="220133" y="76200"/>
                </a:lnTo>
                <a:lnTo>
                  <a:pt x="220133" y="76200"/>
                </a:lnTo>
                <a:lnTo>
                  <a:pt x="220133" y="84666"/>
                </a:lnTo>
                <a:lnTo>
                  <a:pt x="220133" y="93133"/>
                </a:lnTo>
                <a:lnTo>
                  <a:pt x="220133" y="101600"/>
                </a:lnTo>
                <a:lnTo>
                  <a:pt x="220133" y="118533"/>
                </a:lnTo>
                <a:lnTo>
                  <a:pt x="220133" y="135466"/>
                </a:lnTo>
                <a:lnTo>
                  <a:pt x="211666" y="152400"/>
                </a:lnTo>
                <a:lnTo>
                  <a:pt x="211666" y="169333"/>
                </a:lnTo>
                <a:lnTo>
                  <a:pt x="211666" y="186266"/>
                </a:lnTo>
                <a:lnTo>
                  <a:pt x="211666" y="203200"/>
                </a:lnTo>
                <a:lnTo>
                  <a:pt x="211666" y="220133"/>
                </a:lnTo>
                <a:lnTo>
                  <a:pt x="203200" y="237066"/>
                </a:lnTo>
                <a:lnTo>
                  <a:pt x="203200" y="254000"/>
                </a:lnTo>
                <a:lnTo>
                  <a:pt x="203200" y="254000"/>
                </a:lnTo>
                <a:lnTo>
                  <a:pt x="203200" y="262466"/>
                </a:lnTo>
                <a:lnTo>
                  <a:pt x="203200" y="262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2184400" y="5596467"/>
            <a:ext cx="270934" cy="499534"/>
          </a:xfrm>
          <a:custGeom>
            <a:avLst/>
            <a:gdLst/>
            <a:ahLst/>
            <a:cxnLst/>
            <a:rect l="0" t="0" r="0" b="0"/>
            <a:pathLst>
              <a:path w="270934" h="499534">
                <a:moveTo>
                  <a:pt x="16933" y="101600"/>
                </a:moveTo>
                <a:lnTo>
                  <a:pt x="16933" y="110066"/>
                </a:lnTo>
                <a:lnTo>
                  <a:pt x="16933" y="110066"/>
                </a:lnTo>
                <a:lnTo>
                  <a:pt x="8467" y="110066"/>
                </a:lnTo>
                <a:lnTo>
                  <a:pt x="8467" y="101600"/>
                </a:lnTo>
                <a:lnTo>
                  <a:pt x="8467" y="101600"/>
                </a:lnTo>
                <a:lnTo>
                  <a:pt x="0" y="101600"/>
                </a:lnTo>
                <a:lnTo>
                  <a:pt x="0" y="101600"/>
                </a:lnTo>
                <a:lnTo>
                  <a:pt x="0" y="101600"/>
                </a:lnTo>
                <a:lnTo>
                  <a:pt x="0" y="93133"/>
                </a:lnTo>
                <a:lnTo>
                  <a:pt x="0" y="93133"/>
                </a:lnTo>
                <a:lnTo>
                  <a:pt x="8467" y="84666"/>
                </a:lnTo>
                <a:lnTo>
                  <a:pt x="8467" y="84666"/>
                </a:lnTo>
                <a:lnTo>
                  <a:pt x="8467" y="76200"/>
                </a:lnTo>
                <a:lnTo>
                  <a:pt x="16933" y="67733"/>
                </a:lnTo>
                <a:lnTo>
                  <a:pt x="16933" y="59266"/>
                </a:lnTo>
                <a:lnTo>
                  <a:pt x="16933" y="50800"/>
                </a:lnTo>
                <a:lnTo>
                  <a:pt x="25400" y="42333"/>
                </a:lnTo>
                <a:lnTo>
                  <a:pt x="33867" y="33866"/>
                </a:lnTo>
                <a:lnTo>
                  <a:pt x="42333" y="25400"/>
                </a:lnTo>
                <a:lnTo>
                  <a:pt x="50800" y="16933"/>
                </a:lnTo>
                <a:lnTo>
                  <a:pt x="59267" y="8466"/>
                </a:lnTo>
                <a:lnTo>
                  <a:pt x="67733" y="8466"/>
                </a:lnTo>
                <a:lnTo>
                  <a:pt x="76200" y="8466"/>
                </a:lnTo>
                <a:lnTo>
                  <a:pt x="84667" y="0"/>
                </a:lnTo>
                <a:lnTo>
                  <a:pt x="93133" y="0"/>
                </a:lnTo>
                <a:lnTo>
                  <a:pt x="110067" y="8466"/>
                </a:lnTo>
                <a:lnTo>
                  <a:pt x="118533" y="8466"/>
                </a:lnTo>
                <a:lnTo>
                  <a:pt x="127000" y="16933"/>
                </a:lnTo>
                <a:lnTo>
                  <a:pt x="135467" y="25400"/>
                </a:lnTo>
                <a:lnTo>
                  <a:pt x="143933" y="33866"/>
                </a:lnTo>
                <a:lnTo>
                  <a:pt x="160867" y="50800"/>
                </a:lnTo>
                <a:lnTo>
                  <a:pt x="169333" y="67733"/>
                </a:lnTo>
                <a:lnTo>
                  <a:pt x="177800" y="84666"/>
                </a:lnTo>
                <a:lnTo>
                  <a:pt x="186267" y="101600"/>
                </a:lnTo>
                <a:lnTo>
                  <a:pt x="186267" y="118533"/>
                </a:lnTo>
                <a:lnTo>
                  <a:pt x="194733" y="135466"/>
                </a:lnTo>
                <a:lnTo>
                  <a:pt x="194733" y="160866"/>
                </a:lnTo>
                <a:lnTo>
                  <a:pt x="194733" y="186266"/>
                </a:lnTo>
                <a:lnTo>
                  <a:pt x="194733" y="203200"/>
                </a:lnTo>
                <a:lnTo>
                  <a:pt x="194733" y="228600"/>
                </a:lnTo>
                <a:lnTo>
                  <a:pt x="194733" y="245533"/>
                </a:lnTo>
                <a:lnTo>
                  <a:pt x="186267" y="270933"/>
                </a:lnTo>
                <a:lnTo>
                  <a:pt x="177800" y="296333"/>
                </a:lnTo>
                <a:lnTo>
                  <a:pt x="177800" y="313266"/>
                </a:lnTo>
                <a:lnTo>
                  <a:pt x="169333" y="330200"/>
                </a:lnTo>
                <a:lnTo>
                  <a:pt x="160867" y="347133"/>
                </a:lnTo>
                <a:lnTo>
                  <a:pt x="143933" y="364066"/>
                </a:lnTo>
                <a:lnTo>
                  <a:pt x="135467" y="381000"/>
                </a:lnTo>
                <a:lnTo>
                  <a:pt x="118533" y="389466"/>
                </a:lnTo>
                <a:lnTo>
                  <a:pt x="110067" y="397933"/>
                </a:lnTo>
                <a:lnTo>
                  <a:pt x="101600" y="406400"/>
                </a:lnTo>
                <a:lnTo>
                  <a:pt x="84667" y="406400"/>
                </a:lnTo>
                <a:lnTo>
                  <a:pt x="76200" y="414866"/>
                </a:lnTo>
                <a:lnTo>
                  <a:pt x="67733" y="414866"/>
                </a:lnTo>
                <a:lnTo>
                  <a:pt x="50800" y="414866"/>
                </a:lnTo>
                <a:lnTo>
                  <a:pt x="42333" y="406400"/>
                </a:lnTo>
                <a:lnTo>
                  <a:pt x="33867" y="406400"/>
                </a:lnTo>
                <a:lnTo>
                  <a:pt x="25400" y="397933"/>
                </a:lnTo>
                <a:lnTo>
                  <a:pt x="16933" y="389466"/>
                </a:lnTo>
                <a:lnTo>
                  <a:pt x="8467" y="381000"/>
                </a:lnTo>
                <a:lnTo>
                  <a:pt x="0" y="364066"/>
                </a:lnTo>
                <a:lnTo>
                  <a:pt x="0" y="355600"/>
                </a:lnTo>
                <a:lnTo>
                  <a:pt x="0" y="347133"/>
                </a:lnTo>
                <a:lnTo>
                  <a:pt x="0" y="338666"/>
                </a:lnTo>
                <a:lnTo>
                  <a:pt x="0" y="330200"/>
                </a:lnTo>
                <a:lnTo>
                  <a:pt x="0" y="321733"/>
                </a:lnTo>
                <a:lnTo>
                  <a:pt x="8467" y="304800"/>
                </a:lnTo>
                <a:lnTo>
                  <a:pt x="8467" y="304800"/>
                </a:lnTo>
                <a:lnTo>
                  <a:pt x="16933" y="296333"/>
                </a:lnTo>
                <a:lnTo>
                  <a:pt x="25400" y="287866"/>
                </a:lnTo>
                <a:lnTo>
                  <a:pt x="42333" y="287866"/>
                </a:lnTo>
                <a:lnTo>
                  <a:pt x="50800" y="279400"/>
                </a:lnTo>
                <a:lnTo>
                  <a:pt x="59267" y="279400"/>
                </a:lnTo>
                <a:lnTo>
                  <a:pt x="76200" y="279400"/>
                </a:lnTo>
                <a:lnTo>
                  <a:pt x="84667" y="279400"/>
                </a:lnTo>
                <a:lnTo>
                  <a:pt x="101600" y="279400"/>
                </a:lnTo>
                <a:lnTo>
                  <a:pt x="110067" y="279400"/>
                </a:lnTo>
                <a:lnTo>
                  <a:pt x="127000" y="287866"/>
                </a:lnTo>
                <a:lnTo>
                  <a:pt x="135467" y="296333"/>
                </a:lnTo>
                <a:lnTo>
                  <a:pt x="143933" y="296333"/>
                </a:lnTo>
                <a:lnTo>
                  <a:pt x="152400" y="304800"/>
                </a:lnTo>
                <a:lnTo>
                  <a:pt x="169333" y="313266"/>
                </a:lnTo>
                <a:lnTo>
                  <a:pt x="177800" y="321733"/>
                </a:lnTo>
                <a:lnTo>
                  <a:pt x="186267" y="338666"/>
                </a:lnTo>
                <a:lnTo>
                  <a:pt x="186267" y="347133"/>
                </a:lnTo>
                <a:lnTo>
                  <a:pt x="194733" y="355600"/>
                </a:lnTo>
                <a:lnTo>
                  <a:pt x="203200" y="364066"/>
                </a:lnTo>
                <a:lnTo>
                  <a:pt x="211667" y="381000"/>
                </a:lnTo>
                <a:lnTo>
                  <a:pt x="220133" y="397933"/>
                </a:lnTo>
                <a:lnTo>
                  <a:pt x="228600" y="406400"/>
                </a:lnTo>
                <a:lnTo>
                  <a:pt x="237067" y="431800"/>
                </a:lnTo>
                <a:lnTo>
                  <a:pt x="245533" y="440266"/>
                </a:lnTo>
                <a:lnTo>
                  <a:pt x="245533" y="457200"/>
                </a:lnTo>
                <a:lnTo>
                  <a:pt x="254000" y="465666"/>
                </a:lnTo>
                <a:lnTo>
                  <a:pt x="254000" y="474133"/>
                </a:lnTo>
                <a:lnTo>
                  <a:pt x="262467" y="482600"/>
                </a:lnTo>
                <a:lnTo>
                  <a:pt x="270933" y="491066"/>
                </a:lnTo>
                <a:lnTo>
                  <a:pt x="270933" y="499533"/>
                </a:lnTo>
                <a:lnTo>
                  <a:pt x="270933" y="499533"/>
                </a:lnTo>
                <a:lnTo>
                  <a:pt x="270933" y="499533"/>
                </a:lnTo>
                <a:lnTo>
                  <a:pt x="270933" y="499533"/>
                </a:lnTo>
                <a:lnTo>
                  <a:pt x="270933" y="499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2413000" y="5444067"/>
            <a:ext cx="143934" cy="160867"/>
          </a:xfrm>
          <a:custGeom>
            <a:avLst/>
            <a:gdLst/>
            <a:ahLst/>
            <a:cxnLst/>
            <a:rect l="0" t="0" r="0" b="0"/>
            <a:pathLst>
              <a:path w="143934" h="160867">
                <a:moveTo>
                  <a:pt x="0" y="8466"/>
                </a:moveTo>
                <a:lnTo>
                  <a:pt x="0" y="8466"/>
                </a:lnTo>
                <a:lnTo>
                  <a:pt x="0" y="8466"/>
                </a:lnTo>
                <a:lnTo>
                  <a:pt x="0" y="16933"/>
                </a:lnTo>
                <a:lnTo>
                  <a:pt x="8467" y="16933"/>
                </a:lnTo>
                <a:lnTo>
                  <a:pt x="8467" y="16933"/>
                </a:lnTo>
                <a:lnTo>
                  <a:pt x="8467" y="25400"/>
                </a:lnTo>
                <a:lnTo>
                  <a:pt x="8467" y="33866"/>
                </a:lnTo>
                <a:lnTo>
                  <a:pt x="16933" y="42333"/>
                </a:lnTo>
                <a:lnTo>
                  <a:pt x="16933" y="50800"/>
                </a:lnTo>
                <a:lnTo>
                  <a:pt x="16933" y="59266"/>
                </a:lnTo>
                <a:lnTo>
                  <a:pt x="16933" y="67733"/>
                </a:lnTo>
                <a:lnTo>
                  <a:pt x="16933" y="76200"/>
                </a:lnTo>
                <a:lnTo>
                  <a:pt x="16933" y="93133"/>
                </a:lnTo>
                <a:lnTo>
                  <a:pt x="16933" y="101600"/>
                </a:lnTo>
                <a:lnTo>
                  <a:pt x="16933" y="110066"/>
                </a:lnTo>
                <a:lnTo>
                  <a:pt x="25400" y="118533"/>
                </a:lnTo>
                <a:lnTo>
                  <a:pt x="25400" y="135466"/>
                </a:lnTo>
                <a:lnTo>
                  <a:pt x="25400" y="143933"/>
                </a:lnTo>
                <a:lnTo>
                  <a:pt x="16933" y="143933"/>
                </a:lnTo>
                <a:lnTo>
                  <a:pt x="16933" y="152400"/>
                </a:lnTo>
                <a:lnTo>
                  <a:pt x="16933" y="152400"/>
                </a:lnTo>
                <a:lnTo>
                  <a:pt x="16933" y="160866"/>
                </a:lnTo>
                <a:lnTo>
                  <a:pt x="16933" y="160866"/>
                </a:lnTo>
                <a:lnTo>
                  <a:pt x="16933" y="160866"/>
                </a:lnTo>
                <a:lnTo>
                  <a:pt x="16933" y="152400"/>
                </a:lnTo>
                <a:lnTo>
                  <a:pt x="16933" y="152400"/>
                </a:lnTo>
                <a:lnTo>
                  <a:pt x="16933" y="143933"/>
                </a:lnTo>
                <a:lnTo>
                  <a:pt x="16933" y="135466"/>
                </a:lnTo>
                <a:lnTo>
                  <a:pt x="16933" y="127000"/>
                </a:lnTo>
                <a:lnTo>
                  <a:pt x="8467" y="118533"/>
                </a:lnTo>
                <a:lnTo>
                  <a:pt x="8467" y="110066"/>
                </a:lnTo>
                <a:lnTo>
                  <a:pt x="8467" y="93133"/>
                </a:lnTo>
                <a:lnTo>
                  <a:pt x="8467" y="84666"/>
                </a:lnTo>
                <a:lnTo>
                  <a:pt x="8467" y="67733"/>
                </a:lnTo>
                <a:lnTo>
                  <a:pt x="8467" y="59266"/>
                </a:lnTo>
                <a:lnTo>
                  <a:pt x="8467" y="50800"/>
                </a:lnTo>
                <a:lnTo>
                  <a:pt x="8467" y="42333"/>
                </a:lnTo>
                <a:lnTo>
                  <a:pt x="16933" y="33866"/>
                </a:lnTo>
                <a:lnTo>
                  <a:pt x="16933" y="25400"/>
                </a:lnTo>
                <a:lnTo>
                  <a:pt x="16933" y="16933"/>
                </a:lnTo>
                <a:lnTo>
                  <a:pt x="25400" y="8466"/>
                </a:lnTo>
                <a:lnTo>
                  <a:pt x="25400" y="8466"/>
                </a:lnTo>
                <a:lnTo>
                  <a:pt x="33867" y="0"/>
                </a:lnTo>
                <a:lnTo>
                  <a:pt x="42333" y="0"/>
                </a:lnTo>
                <a:lnTo>
                  <a:pt x="50800" y="0"/>
                </a:lnTo>
                <a:lnTo>
                  <a:pt x="50800" y="0"/>
                </a:lnTo>
                <a:lnTo>
                  <a:pt x="59267" y="8466"/>
                </a:lnTo>
                <a:lnTo>
                  <a:pt x="67733" y="8466"/>
                </a:lnTo>
                <a:lnTo>
                  <a:pt x="76200" y="16933"/>
                </a:lnTo>
                <a:lnTo>
                  <a:pt x="84667" y="25400"/>
                </a:lnTo>
                <a:lnTo>
                  <a:pt x="93133" y="25400"/>
                </a:lnTo>
                <a:lnTo>
                  <a:pt x="101600" y="33866"/>
                </a:lnTo>
                <a:lnTo>
                  <a:pt x="110067" y="42333"/>
                </a:lnTo>
                <a:lnTo>
                  <a:pt x="110067" y="50800"/>
                </a:lnTo>
                <a:lnTo>
                  <a:pt x="118533" y="59266"/>
                </a:lnTo>
                <a:lnTo>
                  <a:pt x="127000" y="76200"/>
                </a:lnTo>
                <a:lnTo>
                  <a:pt x="127000" y="84666"/>
                </a:lnTo>
                <a:lnTo>
                  <a:pt x="135467" y="93133"/>
                </a:lnTo>
                <a:lnTo>
                  <a:pt x="135467" y="101600"/>
                </a:lnTo>
                <a:lnTo>
                  <a:pt x="143933" y="110066"/>
                </a:lnTo>
                <a:lnTo>
                  <a:pt x="143933" y="118533"/>
                </a:lnTo>
                <a:lnTo>
                  <a:pt x="143933" y="127000"/>
                </a:lnTo>
                <a:lnTo>
                  <a:pt x="135467" y="135466"/>
                </a:lnTo>
                <a:lnTo>
                  <a:pt x="135467" y="135466"/>
                </a:lnTo>
                <a:lnTo>
                  <a:pt x="135467" y="143933"/>
                </a:lnTo>
                <a:lnTo>
                  <a:pt x="135467" y="143933"/>
                </a:lnTo>
                <a:lnTo>
                  <a:pt x="127000" y="152400"/>
                </a:lnTo>
                <a:lnTo>
                  <a:pt x="127000" y="152400"/>
                </a:lnTo>
                <a:lnTo>
                  <a:pt x="127000" y="152400"/>
                </a:lnTo>
                <a:lnTo>
                  <a:pt x="127000" y="152400"/>
                </a:lnTo>
                <a:lnTo>
                  <a:pt x="127000" y="152400"/>
                </a:lnTo>
                <a:lnTo>
                  <a:pt x="127000"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2616200" y="5520267"/>
            <a:ext cx="84668" cy="1"/>
          </a:xfrm>
          <a:custGeom>
            <a:avLst/>
            <a:gdLst/>
            <a:ahLst/>
            <a:cxnLst/>
            <a:rect l="0" t="0" r="0" b="0"/>
            <a:pathLst>
              <a:path w="84668" h="1">
                <a:moveTo>
                  <a:pt x="0" y="0"/>
                </a:moveTo>
                <a:lnTo>
                  <a:pt x="0" y="0"/>
                </a:lnTo>
                <a:lnTo>
                  <a:pt x="0" y="0"/>
                </a:lnTo>
                <a:lnTo>
                  <a:pt x="0" y="0"/>
                </a:lnTo>
                <a:lnTo>
                  <a:pt x="0" y="0"/>
                </a:lnTo>
                <a:lnTo>
                  <a:pt x="8467" y="0"/>
                </a:lnTo>
                <a:lnTo>
                  <a:pt x="8467" y="0"/>
                </a:lnTo>
                <a:lnTo>
                  <a:pt x="16933" y="0"/>
                </a:lnTo>
                <a:lnTo>
                  <a:pt x="25400" y="0"/>
                </a:lnTo>
                <a:lnTo>
                  <a:pt x="33867" y="0"/>
                </a:lnTo>
                <a:lnTo>
                  <a:pt x="33867" y="0"/>
                </a:lnTo>
                <a:lnTo>
                  <a:pt x="50800" y="0"/>
                </a:lnTo>
                <a:lnTo>
                  <a:pt x="50800" y="0"/>
                </a:lnTo>
                <a:lnTo>
                  <a:pt x="59267" y="0"/>
                </a:lnTo>
                <a:lnTo>
                  <a:pt x="67733" y="0"/>
                </a:lnTo>
                <a:lnTo>
                  <a:pt x="76200" y="0"/>
                </a:lnTo>
                <a:lnTo>
                  <a:pt x="84667" y="0"/>
                </a:lnTo>
                <a:lnTo>
                  <a:pt x="84667" y="0"/>
                </a:lnTo>
                <a:lnTo>
                  <a:pt x="84667" y="0"/>
                </a:lnTo>
                <a:lnTo>
                  <a:pt x="846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2794000" y="5418667"/>
            <a:ext cx="42334" cy="211667"/>
          </a:xfrm>
          <a:custGeom>
            <a:avLst/>
            <a:gdLst/>
            <a:ahLst/>
            <a:cxnLst/>
            <a:rect l="0" t="0" r="0" b="0"/>
            <a:pathLst>
              <a:path w="42334" h="211667">
                <a:moveTo>
                  <a:pt x="0" y="0"/>
                </a:moveTo>
                <a:lnTo>
                  <a:pt x="0" y="0"/>
                </a:lnTo>
                <a:lnTo>
                  <a:pt x="0" y="0"/>
                </a:lnTo>
                <a:lnTo>
                  <a:pt x="0" y="0"/>
                </a:lnTo>
                <a:lnTo>
                  <a:pt x="0" y="8466"/>
                </a:lnTo>
                <a:lnTo>
                  <a:pt x="0" y="8466"/>
                </a:lnTo>
                <a:lnTo>
                  <a:pt x="0" y="16933"/>
                </a:lnTo>
                <a:lnTo>
                  <a:pt x="0" y="16933"/>
                </a:lnTo>
                <a:lnTo>
                  <a:pt x="0" y="25400"/>
                </a:lnTo>
                <a:lnTo>
                  <a:pt x="0" y="33866"/>
                </a:lnTo>
                <a:lnTo>
                  <a:pt x="8467" y="42333"/>
                </a:lnTo>
                <a:lnTo>
                  <a:pt x="8467" y="59266"/>
                </a:lnTo>
                <a:lnTo>
                  <a:pt x="8467" y="67733"/>
                </a:lnTo>
                <a:lnTo>
                  <a:pt x="8467" y="84666"/>
                </a:lnTo>
                <a:lnTo>
                  <a:pt x="16933" y="101600"/>
                </a:lnTo>
                <a:lnTo>
                  <a:pt x="16933" y="110066"/>
                </a:lnTo>
                <a:lnTo>
                  <a:pt x="16933" y="127000"/>
                </a:lnTo>
                <a:lnTo>
                  <a:pt x="25400" y="143933"/>
                </a:lnTo>
                <a:lnTo>
                  <a:pt x="25400" y="152400"/>
                </a:lnTo>
                <a:lnTo>
                  <a:pt x="25400" y="169333"/>
                </a:lnTo>
                <a:lnTo>
                  <a:pt x="33867" y="177800"/>
                </a:lnTo>
                <a:lnTo>
                  <a:pt x="33867" y="194733"/>
                </a:lnTo>
                <a:lnTo>
                  <a:pt x="42333" y="203200"/>
                </a:lnTo>
                <a:lnTo>
                  <a:pt x="42333" y="203200"/>
                </a:lnTo>
                <a:lnTo>
                  <a:pt x="42333" y="211666"/>
                </a:lnTo>
                <a:lnTo>
                  <a:pt x="42333" y="211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685800" y="4665133"/>
            <a:ext cx="2472268" cy="2006602"/>
          </a:xfrm>
          <a:custGeom>
            <a:avLst/>
            <a:gdLst/>
            <a:ahLst/>
            <a:cxnLst/>
            <a:rect l="0" t="0" r="0" b="0"/>
            <a:pathLst>
              <a:path w="2472268" h="2006602">
                <a:moveTo>
                  <a:pt x="1778000" y="1896534"/>
                </a:moveTo>
                <a:lnTo>
                  <a:pt x="1778000" y="1896534"/>
                </a:lnTo>
                <a:lnTo>
                  <a:pt x="1786467" y="1896534"/>
                </a:lnTo>
                <a:lnTo>
                  <a:pt x="1794933" y="1888067"/>
                </a:lnTo>
                <a:lnTo>
                  <a:pt x="1811867" y="1888067"/>
                </a:lnTo>
                <a:lnTo>
                  <a:pt x="1828800" y="1888067"/>
                </a:lnTo>
                <a:lnTo>
                  <a:pt x="1837267" y="1879600"/>
                </a:lnTo>
                <a:lnTo>
                  <a:pt x="1854200" y="1879600"/>
                </a:lnTo>
                <a:lnTo>
                  <a:pt x="1871133" y="1879600"/>
                </a:lnTo>
                <a:lnTo>
                  <a:pt x="1888067" y="1871134"/>
                </a:lnTo>
                <a:lnTo>
                  <a:pt x="1905000" y="1871134"/>
                </a:lnTo>
                <a:lnTo>
                  <a:pt x="1921933" y="1862667"/>
                </a:lnTo>
                <a:lnTo>
                  <a:pt x="1938867" y="1862667"/>
                </a:lnTo>
                <a:lnTo>
                  <a:pt x="1955800" y="1862667"/>
                </a:lnTo>
                <a:lnTo>
                  <a:pt x="1972733" y="1854201"/>
                </a:lnTo>
                <a:lnTo>
                  <a:pt x="1989667" y="1845733"/>
                </a:lnTo>
                <a:lnTo>
                  <a:pt x="2006600" y="1845733"/>
                </a:lnTo>
                <a:lnTo>
                  <a:pt x="2023533" y="1837267"/>
                </a:lnTo>
                <a:lnTo>
                  <a:pt x="2048933" y="1828800"/>
                </a:lnTo>
                <a:lnTo>
                  <a:pt x="2065867" y="1820334"/>
                </a:lnTo>
                <a:lnTo>
                  <a:pt x="2082800" y="1811867"/>
                </a:lnTo>
                <a:lnTo>
                  <a:pt x="2099733" y="1803400"/>
                </a:lnTo>
                <a:lnTo>
                  <a:pt x="2116667" y="1794934"/>
                </a:lnTo>
                <a:lnTo>
                  <a:pt x="2133600" y="1786467"/>
                </a:lnTo>
                <a:lnTo>
                  <a:pt x="2159000" y="1778000"/>
                </a:lnTo>
                <a:lnTo>
                  <a:pt x="2175933" y="1761067"/>
                </a:lnTo>
                <a:lnTo>
                  <a:pt x="2201333" y="1752600"/>
                </a:lnTo>
                <a:lnTo>
                  <a:pt x="2218267" y="1735667"/>
                </a:lnTo>
                <a:lnTo>
                  <a:pt x="2235200" y="1727200"/>
                </a:lnTo>
                <a:lnTo>
                  <a:pt x="2260600" y="1710267"/>
                </a:lnTo>
                <a:lnTo>
                  <a:pt x="2277533" y="1693334"/>
                </a:lnTo>
                <a:lnTo>
                  <a:pt x="2294467" y="1676400"/>
                </a:lnTo>
                <a:lnTo>
                  <a:pt x="2311400" y="1659467"/>
                </a:lnTo>
                <a:lnTo>
                  <a:pt x="2328333" y="1634067"/>
                </a:lnTo>
                <a:lnTo>
                  <a:pt x="2336800" y="1617134"/>
                </a:lnTo>
                <a:lnTo>
                  <a:pt x="2353733" y="1591734"/>
                </a:lnTo>
                <a:lnTo>
                  <a:pt x="2370667" y="1566334"/>
                </a:lnTo>
                <a:lnTo>
                  <a:pt x="2387600" y="1540934"/>
                </a:lnTo>
                <a:lnTo>
                  <a:pt x="2396067" y="1515534"/>
                </a:lnTo>
                <a:lnTo>
                  <a:pt x="2404533" y="1490134"/>
                </a:lnTo>
                <a:lnTo>
                  <a:pt x="2421467" y="1456267"/>
                </a:lnTo>
                <a:lnTo>
                  <a:pt x="2429933" y="1430867"/>
                </a:lnTo>
                <a:lnTo>
                  <a:pt x="2438400" y="1405467"/>
                </a:lnTo>
                <a:lnTo>
                  <a:pt x="2446867" y="1371600"/>
                </a:lnTo>
                <a:lnTo>
                  <a:pt x="2455333" y="1346200"/>
                </a:lnTo>
                <a:lnTo>
                  <a:pt x="2455333" y="1312334"/>
                </a:lnTo>
                <a:lnTo>
                  <a:pt x="2463800" y="1286934"/>
                </a:lnTo>
                <a:lnTo>
                  <a:pt x="2463800" y="1253067"/>
                </a:lnTo>
                <a:lnTo>
                  <a:pt x="2472267" y="1219200"/>
                </a:lnTo>
                <a:lnTo>
                  <a:pt x="2472267" y="1193800"/>
                </a:lnTo>
                <a:lnTo>
                  <a:pt x="2472267" y="1159934"/>
                </a:lnTo>
                <a:lnTo>
                  <a:pt x="2472267" y="1134534"/>
                </a:lnTo>
                <a:lnTo>
                  <a:pt x="2472267" y="1109134"/>
                </a:lnTo>
                <a:lnTo>
                  <a:pt x="2463800" y="1075267"/>
                </a:lnTo>
                <a:lnTo>
                  <a:pt x="2463800" y="1049867"/>
                </a:lnTo>
                <a:lnTo>
                  <a:pt x="2455333" y="1024467"/>
                </a:lnTo>
                <a:lnTo>
                  <a:pt x="2446867" y="990600"/>
                </a:lnTo>
                <a:lnTo>
                  <a:pt x="2438400" y="965200"/>
                </a:lnTo>
                <a:lnTo>
                  <a:pt x="2438400" y="939800"/>
                </a:lnTo>
                <a:lnTo>
                  <a:pt x="2429933" y="914400"/>
                </a:lnTo>
                <a:lnTo>
                  <a:pt x="2421467" y="889000"/>
                </a:lnTo>
                <a:lnTo>
                  <a:pt x="2404533" y="863600"/>
                </a:lnTo>
                <a:lnTo>
                  <a:pt x="2396067" y="838200"/>
                </a:lnTo>
                <a:lnTo>
                  <a:pt x="2387600" y="812800"/>
                </a:lnTo>
                <a:lnTo>
                  <a:pt x="2370667" y="787400"/>
                </a:lnTo>
                <a:lnTo>
                  <a:pt x="2362200" y="762000"/>
                </a:lnTo>
                <a:lnTo>
                  <a:pt x="2345267" y="745067"/>
                </a:lnTo>
                <a:lnTo>
                  <a:pt x="2328333" y="719667"/>
                </a:lnTo>
                <a:lnTo>
                  <a:pt x="2311400" y="694267"/>
                </a:lnTo>
                <a:lnTo>
                  <a:pt x="2294467" y="668867"/>
                </a:lnTo>
                <a:lnTo>
                  <a:pt x="2277533" y="651934"/>
                </a:lnTo>
                <a:lnTo>
                  <a:pt x="2260600" y="626534"/>
                </a:lnTo>
                <a:lnTo>
                  <a:pt x="2243667" y="609600"/>
                </a:lnTo>
                <a:lnTo>
                  <a:pt x="2226733" y="584200"/>
                </a:lnTo>
                <a:lnTo>
                  <a:pt x="2209800" y="567267"/>
                </a:lnTo>
                <a:lnTo>
                  <a:pt x="2192867" y="541867"/>
                </a:lnTo>
                <a:lnTo>
                  <a:pt x="2175933" y="524934"/>
                </a:lnTo>
                <a:lnTo>
                  <a:pt x="2150533" y="508000"/>
                </a:lnTo>
                <a:lnTo>
                  <a:pt x="2133600" y="482600"/>
                </a:lnTo>
                <a:lnTo>
                  <a:pt x="2116667" y="465667"/>
                </a:lnTo>
                <a:lnTo>
                  <a:pt x="2091267" y="448734"/>
                </a:lnTo>
                <a:lnTo>
                  <a:pt x="2065867" y="431800"/>
                </a:lnTo>
                <a:lnTo>
                  <a:pt x="2048933" y="406400"/>
                </a:lnTo>
                <a:lnTo>
                  <a:pt x="2023533" y="389467"/>
                </a:lnTo>
                <a:lnTo>
                  <a:pt x="2006600" y="372534"/>
                </a:lnTo>
                <a:lnTo>
                  <a:pt x="1981200" y="355600"/>
                </a:lnTo>
                <a:lnTo>
                  <a:pt x="1955800" y="330200"/>
                </a:lnTo>
                <a:lnTo>
                  <a:pt x="1938867" y="313267"/>
                </a:lnTo>
                <a:lnTo>
                  <a:pt x="1913467" y="296334"/>
                </a:lnTo>
                <a:lnTo>
                  <a:pt x="1888067" y="279400"/>
                </a:lnTo>
                <a:lnTo>
                  <a:pt x="1862667" y="262467"/>
                </a:lnTo>
                <a:lnTo>
                  <a:pt x="1837267" y="245534"/>
                </a:lnTo>
                <a:lnTo>
                  <a:pt x="1820333" y="237067"/>
                </a:lnTo>
                <a:lnTo>
                  <a:pt x="1794933" y="220134"/>
                </a:lnTo>
                <a:lnTo>
                  <a:pt x="1769533" y="203200"/>
                </a:lnTo>
                <a:lnTo>
                  <a:pt x="1744133" y="186267"/>
                </a:lnTo>
                <a:lnTo>
                  <a:pt x="1718733" y="177800"/>
                </a:lnTo>
                <a:lnTo>
                  <a:pt x="1693333" y="160867"/>
                </a:lnTo>
                <a:lnTo>
                  <a:pt x="1667933" y="143934"/>
                </a:lnTo>
                <a:lnTo>
                  <a:pt x="1642533" y="135467"/>
                </a:lnTo>
                <a:lnTo>
                  <a:pt x="1617133" y="127000"/>
                </a:lnTo>
                <a:lnTo>
                  <a:pt x="1600200" y="110067"/>
                </a:lnTo>
                <a:lnTo>
                  <a:pt x="1574800" y="101600"/>
                </a:lnTo>
                <a:lnTo>
                  <a:pt x="1549400" y="93134"/>
                </a:lnTo>
                <a:lnTo>
                  <a:pt x="1524000" y="84667"/>
                </a:lnTo>
                <a:lnTo>
                  <a:pt x="1498600" y="67734"/>
                </a:lnTo>
                <a:lnTo>
                  <a:pt x="1473200" y="59267"/>
                </a:lnTo>
                <a:lnTo>
                  <a:pt x="1447800" y="50800"/>
                </a:lnTo>
                <a:lnTo>
                  <a:pt x="1422400" y="50800"/>
                </a:lnTo>
                <a:lnTo>
                  <a:pt x="1397000" y="42334"/>
                </a:lnTo>
                <a:lnTo>
                  <a:pt x="1371600" y="33867"/>
                </a:lnTo>
                <a:lnTo>
                  <a:pt x="1346200" y="25400"/>
                </a:lnTo>
                <a:lnTo>
                  <a:pt x="1329267" y="25400"/>
                </a:lnTo>
                <a:lnTo>
                  <a:pt x="1295400" y="16934"/>
                </a:lnTo>
                <a:lnTo>
                  <a:pt x="1270000" y="16934"/>
                </a:lnTo>
                <a:lnTo>
                  <a:pt x="1244600" y="8467"/>
                </a:lnTo>
                <a:lnTo>
                  <a:pt x="1219200" y="8467"/>
                </a:lnTo>
                <a:lnTo>
                  <a:pt x="1193800" y="8467"/>
                </a:lnTo>
                <a:lnTo>
                  <a:pt x="1168400" y="0"/>
                </a:lnTo>
                <a:lnTo>
                  <a:pt x="1143000" y="0"/>
                </a:lnTo>
                <a:lnTo>
                  <a:pt x="1117600" y="0"/>
                </a:lnTo>
                <a:lnTo>
                  <a:pt x="1092200" y="0"/>
                </a:lnTo>
                <a:lnTo>
                  <a:pt x="1066800" y="0"/>
                </a:lnTo>
                <a:lnTo>
                  <a:pt x="1041400" y="0"/>
                </a:lnTo>
                <a:lnTo>
                  <a:pt x="1016000" y="0"/>
                </a:lnTo>
                <a:lnTo>
                  <a:pt x="990600" y="0"/>
                </a:lnTo>
                <a:lnTo>
                  <a:pt x="965200" y="0"/>
                </a:lnTo>
                <a:lnTo>
                  <a:pt x="939800" y="0"/>
                </a:lnTo>
                <a:lnTo>
                  <a:pt x="905933" y="0"/>
                </a:lnTo>
                <a:lnTo>
                  <a:pt x="880533" y="0"/>
                </a:lnTo>
                <a:lnTo>
                  <a:pt x="855133" y="8467"/>
                </a:lnTo>
                <a:lnTo>
                  <a:pt x="821267" y="8467"/>
                </a:lnTo>
                <a:lnTo>
                  <a:pt x="795867" y="16934"/>
                </a:lnTo>
                <a:lnTo>
                  <a:pt x="770467" y="16934"/>
                </a:lnTo>
                <a:lnTo>
                  <a:pt x="736600" y="25400"/>
                </a:lnTo>
                <a:lnTo>
                  <a:pt x="711200" y="33867"/>
                </a:lnTo>
                <a:lnTo>
                  <a:pt x="694267" y="33867"/>
                </a:lnTo>
                <a:lnTo>
                  <a:pt x="660400" y="42334"/>
                </a:lnTo>
                <a:lnTo>
                  <a:pt x="635000" y="50800"/>
                </a:lnTo>
                <a:lnTo>
                  <a:pt x="609600" y="59267"/>
                </a:lnTo>
                <a:lnTo>
                  <a:pt x="584200" y="67734"/>
                </a:lnTo>
                <a:lnTo>
                  <a:pt x="567267" y="76200"/>
                </a:lnTo>
                <a:lnTo>
                  <a:pt x="533400" y="93134"/>
                </a:lnTo>
                <a:lnTo>
                  <a:pt x="516467" y="101600"/>
                </a:lnTo>
                <a:lnTo>
                  <a:pt x="491067" y="110067"/>
                </a:lnTo>
                <a:lnTo>
                  <a:pt x="465667" y="127000"/>
                </a:lnTo>
                <a:lnTo>
                  <a:pt x="440267" y="143934"/>
                </a:lnTo>
                <a:lnTo>
                  <a:pt x="423333" y="160867"/>
                </a:lnTo>
                <a:lnTo>
                  <a:pt x="406400" y="169334"/>
                </a:lnTo>
                <a:lnTo>
                  <a:pt x="381000" y="186267"/>
                </a:lnTo>
                <a:lnTo>
                  <a:pt x="355600" y="203200"/>
                </a:lnTo>
                <a:lnTo>
                  <a:pt x="338667" y="220134"/>
                </a:lnTo>
                <a:lnTo>
                  <a:pt x="321733" y="237067"/>
                </a:lnTo>
                <a:lnTo>
                  <a:pt x="296333" y="262467"/>
                </a:lnTo>
                <a:lnTo>
                  <a:pt x="270933" y="279400"/>
                </a:lnTo>
                <a:lnTo>
                  <a:pt x="254000" y="296334"/>
                </a:lnTo>
                <a:lnTo>
                  <a:pt x="228600" y="321734"/>
                </a:lnTo>
                <a:lnTo>
                  <a:pt x="211667" y="338667"/>
                </a:lnTo>
                <a:lnTo>
                  <a:pt x="194733" y="364067"/>
                </a:lnTo>
                <a:lnTo>
                  <a:pt x="177800" y="389467"/>
                </a:lnTo>
                <a:lnTo>
                  <a:pt x="160867" y="406400"/>
                </a:lnTo>
                <a:lnTo>
                  <a:pt x="143933" y="431800"/>
                </a:lnTo>
                <a:lnTo>
                  <a:pt x="127000" y="457200"/>
                </a:lnTo>
                <a:lnTo>
                  <a:pt x="110067" y="482600"/>
                </a:lnTo>
                <a:lnTo>
                  <a:pt x="93133" y="508000"/>
                </a:lnTo>
                <a:lnTo>
                  <a:pt x="84667" y="533400"/>
                </a:lnTo>
                <a:lnTo>
                  <a:pt x="76200" y="558800"/>
                </a:lnTo>
                <a:lnTo>
                  <a:pt x="67733" y="584200"/>
                </a:lnTo>
                <a:lnTo>
                  <a:pt x="59267" y="609600"/>
                </a:lnTo>
                <a:lnTo>
                  <a:pt x="50800" y="643467"/>
                </a:lnTo>
                <a:lnTo>
                  <a:pt x="42333" y="668867"/>
                </a:lnTo>
                <a:lnTo>
                  <a:pt x="33867" y="694267"/>
                </a:lnTo>
                <a:lnTo>
                  <a:pt x="33867" y="719667"/>
                </a:lnTo>
                <a:lnTo>
                  <a:pt x="25400" y="753534"/>
                </a:lnTo>
                <a:lnTo>
                  <a:pt x="25400" y="778934"/>
                </a:lnTo>
                <a:lnTo>
                  <a:pt x="16933" y="804334"/>
                </a:lnTo>
                <a:lnTo>
                  <a:pt x="16933" y="838200"/>
                </a:lnTo>
                <a:lnTo>
                  <a:pt x="8467" y="863600"/>
                </a:lnTo>
                <a:lnTo>
                  <a:pt x="8467" y="897467"/>
                </a:lnTo>
                <a:lnTo>
                  <a:pt x="0" y="922867"/>
                </a:lnTo>
                <a:lnTo>
                  <a:pt x="0" y="956734"/>
                </a:lnTo>
                <a:lnTo>
                  <a:pt x="0" y="982134"/>
                </a:lnTo>
                <a:lnTo>
                  <a:pt x="0" y="1016000"/>
                </a:lnTo>
                <a:lnTo>
                  <a:pt x="0" y="1049867"/>
                </a:lnTo>
                <a:lnTo>
                  <a:pt x="0" y="1075267"/>
                </a:lnTo>
                <a:lnTo>
                  <a:pt x="0" y="1109134"/>
                </a:lnTo>
                <a:lnTo>
                  <a:pt x="8467" y="1134534"/>
                </a:lnTo>
                <a:lnTo>
                  <a:pt x="8467" y="1168400"/>
                </a:lnTo>
                <a:lnTo>
                  <a:pt x="16933" y="1193800"/>
                </a:lnTo>
                <a:lnTo>
                  <a:pt x="16933" y="1227667"/>
                </a:lnTo>
                <a:lnTo>
                  <a:pt x="25400" y="1261534"/>
                </a:lnTo>
                <a:lnTo>
                  <a:pt x="33867" y="1295400"/>
                </a:lnTo>
                <a:lnTo>
                  <a:pt x="42333" y="1320800"/>
                </a:lnTo>
                <a:lnTo>
                  <a:pt x="50800" y="1354667"/>
                </a:lnTo>
                <a:lnTo>
                  <a:pt x="59267" y="1380067"/>
                </a:lnTo>
                <a:lnTo>
                  <a:pt x="67733" y="1413934"/>
                </a:lnTo>
                <a:lnTo>
                  <a:pt x="76200" y="1439334"/>
                </a:lnTo>
                <a:lnTo>
                  <a:pt x="93133" y="1473200"/>
                </a:lnTo>
                <a:lnTo>
                  <a:pt x="101600" y="1498600"/>
                </a:lnTo>
                <a:lnTo>
                  <a:pt x="110067" y="1524000"/>
                </a:lnTo>
                <a:lnTo>
                  <a:pt x="127000" y="1549400"/>
                </a:lnTo>
                <a:lnTo>
                  <a:pt x="143933" y="1583267"/>
                </a:lnTo>
                <a:lnTo>
                  <a:pt x="160867" y="1600200"/>
                </a:lnTo>
                <a:lnTo>
                  <a:pt x="177800" y="1634067"/>
                </a:lnTo>
                <a:lnTo>
                  <a:pt x="194733" y="1659467"/>
                </a:lnTo>
                <a:lnTo>
                  <a:pt x="203200" y="1684867"/>
                </a:lnTo>
                <a:lnTo>
                  <a:pt x="220133" y="1710267"/>
                </a:lnTo>
                <a:lnTo>
                  <a:pt x="245533" y="1735667"/>
                </a:lnTo>
                <a:lnTo>
                  <a:pt x="262467" y="1752600"/>
                </a:lnTo>
                <a:lnTo>
                  <a:pt x="279400" y="1778000"/>
                </a:lnTo>
                <a:lnTo>
                  <a:pt x="296333" y="1803400"/>
                </a:lnTo>
                <a:lnTo>
                  <a:pt x="313267" y="1820334"/>
                </a:lnTo>
                <a:lnTo>
                  <a:pt x="338667" y="1837267"/>
                </a:lnTo>
                <a:lnTo>
                  <a:pt x="355600" y="1862667"/>
                </a:lnTo>
                <a:lnTo>
                  <a:pt x="381000" y="1879600"/>
                </a:lnTo>
                <a:lnTo>
                  <a:pt x="406400" y="1896534"/>
                </a:lnTo>
                <a:lnTo>
                  <a:pt x="431800" y="1913467"/>
                </a:lnTo>
                <a:lnTo>
                  <a:pt x="457200" y="1930401"/>
                </a:lnTo>
                <a:lnTo>
                  <a:pt x="482600" y="1947334"/>
                </a:lnTo>
                <a:lnTo>
                  <a:pt x="508000" y="1955800"/>
                </a:lnTo>
                <a:lnTo>
                  <a:pt x="533400" y="1972734"/>
                </a:lnTo>
                <a:lnTo>
                  <a:pt x="567267" y="1981200"/>
                </a:lnTo>
                <a:lnTo>
                  <a:pt x="592667" y="1989667"/>
                </a:lnTo>
                <a:lnTo>
                  <a:pt x="618067" y="1998133"/>
                </a:lnTo>
                <a:lnTo>
                  <a:pt x="618067" y="1998133"/>
                </a:lnTo>
                <a:lnTo>
                  <a:pt x="643467" y="2006601"/>
                </a:lnTo>
                <a:lnTo>
                  <a:pt x="643467" y="2006601"/>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1261533" y="6570133"/>
            <a:ext cx="1227668" cy="160868"/>
          </a:xfrm>
          <a:custGeom>
            <a:avLst/>
            <a:gdLst/>
            <a:ahLst/>
            <a:cxnLst/>
            <a:rect l="0" t="0" r="0" b="0"/>
            <a:pathLst>
              <a:path w="1227668" h="160868">
                <a:moveTo>
                  <a:pt x="0" y="76200"/>
                </a:moveTo>
                <a:lnTo>
                  <a:pt x="0" y="76200"/>
                </a:lnTo>
                <a:lnTo>
                  <a:pt x="0" y="84667"/>
                </a:lnTo>
                <a:lnTo>
                  <a:pt x="8467" y="84667"/>
                </a:lnTo>
                <a:lnTo>
                  <a:pt x="8467" y="84667"/>
                </a:lnTo>
                <a:lnTo>
                  <a:pt x="8467" y="93133"/>
                </a:lnTo>
                <a:lnTo>
                  <a:pt x="16934" y="93133"/>
                </a:lnTo>
                <a:lnTo>
                  <a:pt x="16934" y="93133"/>
                </a:lnTo>
                <a:lnTo>
                  <a:pt x="25400" y="93133"/>
                </a:lnTo>
                <a:lnTo>
                  <a:pt x="33867" y="93133"/>
                </a:lnTo>
                <a:lnTo>
                  <a:pt x="33867" y="93133"/>
                </a:lnTo>
                <a:lnTo>
                  <a:pt x="50800" y="93133"/>
                </a:lnTo>
                <a:lnTo>
                  <a:pt x="50800" y="93133"/>
                </a:lnTo>
                <a:lnTo>
                  <a:pt x="59267" y="93133"/>
                </a:lnTo>
                <a:lnTo>
                  <a:pt x="67734" y="93133"/>
                </a:lnTo>
                <a:lnTo>
                  <a:pt x="67734" y="93133"/>
                </a:lnTo>
                <a:lnTo>
                  <a:pt x="76200" y="93133"/>
                </a:lnTo>
                <a:lnTo>
                  <a:pt x="84667" y="93133"/>
                </a:lnTo>
                <a:lnTo>
                  <a:pt x="93134" y="101601"/>
                </a:lnTo>
                <a:lnTo>
                  <a:pt x="101600" y="101601"/>
                </a:lnTo>
                <a:lnTo>
                  <a:pt x="110067" y="101601"/>
                </a:lnTo>
                <a:lnTo>
                  <a:pt x="118534" y="101601"/>
                </a:lnTo>
                <a:lnTo>
                  <a:pt x="118534" y="101601"/>
                </a:lnTo>
                <a:lnTo>
                  <a:pt x="135467" y="110067"/>
                </a:lnTo>
                <a:lnTo>
                  <a:pt x="143934" y="110067"/>
                </a:lnTo>
                <a:lnTo>
                  <a:pt x="160867" y="110067"/>
                </a:lnTo>
                <a:lnTo>
                  <a:pt x="169334" y="118534"/>
                </a:lnTo>
                <a:lnTo>
                  <a:pt x="186267" y="118534"/>
                </a:lnTo>
                <a:lnTo>
                  <a:pt x="194734" y="118534"/>
                </a:lnTo>
                <a:lnTo>
                  <a:pt x="211667" y="127000"/>
                </a:lnTo>
                <a:lnTo>
                  <a:pt x="228600" y="127000"/>
                </a:lnTo>
                <a:lnTo>
                  <a:pt x="245534" y="127000"/>
                </a:lnTo>
                <a:lnTo>
                  <a:pt x="270934" y="135467"/>
                </a:lnTo>
                <a:lnTo>
                  <a:pt x="287867" y="143934"/>
                </a:lnTo>
                <a:lnTo>
                  <a:pt x="304800" y="143934"/>
                </a:lnTo>
                <a:lnTo>
                  <a:pt x="321734" y="152400"/>
                </a:lnTo>
                <a:lnTo>
                  <a:pt x="347134" y="152400"/>
                </a:lnTo>
                <a:lnTo>
                  <a:pt x="364067" y="160867"/>
                </a:lnTo>
                <a:lnTo>
                  <a:pt x="389467" y="160867"/>
                </a:lnTo>
                <a:lnTo>
                  <a:pt x="406400" y="160867"/>
                </a:lnTo>
                <a:lnTo>
                  <a:pt x="431800" y="160867"/>
                </a:lnTo>
                <a:lnTo>
                  <a:pt x="457200" y="160867"/>
                </a:lnTo>
                <a:lnTo>
                  <a:pt x="482600" y="160867"/>
                </a:lnTo>
                <a:lnTo>
                  <a:pt x="499534" y="160867"/>
                </a:lnTo>
                <a:lnTo>
                  <a:pt x="524934" y="160867"/>
                </a:lnTo>
                <a:lnTo>
                  <a:pt x="550334" y="160867"/>
                </a:lnTo>
                <a:lnTo>
                  <a:pt x="567267" y="160867"/>
                </a:lnTo>
                <a:lnTo>
                  <a:pt x="592667" y="160867"/>
                </a:lnTo>
                <a:lnTo>
                  <a:pt x="618067" y="160867"/>
                </a:lnTo>
                <a:lnTo>
                  <a:pt x="643467" y="160867"/>
                </a:lnTo>
                <a:lnTo>
                  <a:pt x="668867" y="160867"/>
                </a:lnTo>
                <a:lnTo>
                  <a:pt x="685800" y="152400"/>
                </a:lnTo>
                <a:lnTo>
                  <a:pt x="711200" y="152400"/>
                </a:lnTo>
                <a:lnTo>
                  <a:pt x="736600" y="152400"/>
                </a:lnTo>
                <a:lnTo>
                  <a:pt x="753534" y="152400"/>
                </a:lnTo>
                <a:lnTo>
                  <a:pt x="778934" y="143934"/>
                </a:lnTo>
                <a:lnTo>
                  <a:pt x="795867" y="143934"/>
                </a:lnTo>
                <a:lnTo>
                  <a:pt x="821267" y="143934"/>
                </a:lnTo>
                <a:lnTo>
                  <a:pt x="846667" y="143934"/>
                </a:lnTo>
                <a:lnTo>
                  <a:pt x="863600" y="135467"/>
                </a:lnTo>
                <a:lnTo>
                  <a:pt x="889000" y="135467"/>
                </a:lnTo>
                <a:lnTo>
                  <a:pt x="905934" y="127000"/>
                </a:lnTo>
                <a:lnTo>
                  <a:pt x="922867" y="127000"/>
                </a:lnTo>
                <a:lnTo>
                  <a:pt x="939800" y="118534"/>
                </a:lnTo>
                <a:lnTo>
                  <a:pt x="956734" y="118534"/>
                </a:lnTo>
                <a:lnTo>
                  <a:pt x="982134" y="110067"/>
                </a:lnTo>
                <a:lnTo>
                  <a:pt x="999067" y="110067"/>
                </a:lnTo>
                <a:lnTo>
                  <a:pt x="1007534" y="101601"/>
                </a:lnTo>
                <a:lnTo>
                  <a:pt x="1032934" y="93133"/>
                </a:lnTo>
                <a:lnTo>
                  <a:pt x="1041400" y="93133"/>
                </a:lnTo>
                <a:lnTo>
                  <a:pt x="1058334" y="93133"/>
                </a:lnTo>
                <a:lnTo>
                  <a:pt x="1075267" y="84667"/>
                </a:lnTo>
                <a:lnTo>
                  <a:pt x="1092200" y="84667"/>
                </a:lnTo>
                <a:lnTo>
                  <a:pt x="1100667" y="84667"/>
                </a:lnTo>
                <a:lnTo>
                  <a:pt x="1117600" y="76200"/>
                </a:lnTo>
                <a:lnTo>
                  <a:pt x="1126067" y="76200"/>
                </a:lnTo>
                <a:lnTo>
                  <a:pt x="1143000" y="67734"/>
                </a:lnTo>
                <a:lnTo>
                  <a:pt x="1151467" y="67734"/>
                </a:lnTo>
                <a:lnTo>
                  <a:pt x="1159934" y="59267"/>
                </a:lnTo>
                <a:lnTo>
                  <a:pt x="1168400" y="59267"/>
                </a:lnTo>
                <a:lnTo>
                  <a:pt x="1176867" y="50800"/>
                </a:lnTo>
                <a:lnTo>
                  <a:pt x="1193800" y="50800"/>
                </a:lnTo>
                <a:lnTo>
                  <a:pt x="1193800" y="42334"/>
                </a:lnTo>
                <a:lnTo>
                  <a:pt x="1202267" y="33867"/>
                </a:lnTo>
                <a:lnTo>
                  <a:pt x="1210734" y="33867"/>
                </a:lnTo>
                <a:lnTo>
                  <a:pt x="1219200" y="33867"/>
                </a:lnTo>
                <a:lnTo>
                  <a:pt x="1219200" y="25401"/>
                </a:lnTo>
                <a:lnTo>
                  <a:pt x="1219200" y="16933"/>
                </a:lnTo>
                <a:lnTo>
                  <a:pt x="1227667" y="16933"/>
                </a:lnTo>
                <a:lnTo>
                  <a:pt x="1227667" y="8467"/>
                </a:lnTo>
                <a:lnTo>
                  <a:pt x="1227667" y="8467"/>
                </a:lnTo>
                <a:lnTo>
                  <a:pt x="1227667" y="0"/>
                </a:lnTo>
                <a:lnTo>
                  <a:pt x="1227667" y="0"/>
                </a:lnTo>
                <a:lnTo>
                  <a:pt x="1227667" y="0"/>
                </a:lnTo>
                <a:lnTo>
                  <a:pt x="12276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5296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195210"/>
            <a:ext cx="11260427" cy="861774"/>
          </a:xfrm>
          <a:prstGeom prst="rect">
            <a:avLst/>
          </a:prstGeom>
        </p:spPr>
        <p:txBody>
          <a:bodyPr wrap="square">
            <a:spAutoFit/>
          </a:bodyPr>
          <a:lstStyle/>
          <a:p>
            <a:r>
              <a:rPr lang="en-US" sz="3200" dirty="0" smtClean="0">
                <a:solidFill>
                  <a:schemeClr val="accent2"/>
                </a:solidFill>
                <a:latin typeface="Times New Roman" panose="02020603050405020304" pitchFamily="18" charset="0"/>
              </a:rPr>
              <a:t>Example #3:</a:t>
            </a:r>
            <a:r>
              <a:rPr lang="en-US" dirty="0" smtClean="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Express each series using sigma notation.</a:t>
            </a:r>
            <a:r>
              <a:rPr lang="en-US" sz="1600" dirty="0"/>
              <a:t/>
            </a:r>
            <a:br>
              <a:rPr lang="en-US" sz="1600" dirty="0"/>
            </a:br>
            <a:endParaRPr lang="en-US" sz="1600" dirty="0"/>
          </a:p>
        </p:txBody>
      </p:sp>
      <p:sp>
        <p:nvSpPr>
          <p:cNvPr id="3" name="Rectangle 1"/>
          <p:cNvSpPr>
            <a:spLocks noChangeArrowheads="1"/>
          </p:cNvSpPr>
          <p:nvPr/>
        </p:nvSpPr>
        <p:spPr bwMode="auto">
          <a:xfrm>
            <a:off x="169570" y="1436829"/>
            <a:ext cx="1150512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a.   16 + 19 + 22 + 25 + … + 61                			b.  15 + 24 + 35 + 48 + … + 143</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Arial" panose="020B0604020202020204" pitchFamily="34" charset="0"/>
              </a:rPr>
              <a:t/>
            </a:r>
            <a:br>
              <a:rPr kumimoji="0" lang="en-US" altLang="en-US" sz="3200" b="0" i="0" u="none" strike="noStrike" cap="none" normalizeH="0" baseline="0" dirty="0" smtClean="0">
                <a:ln>
                  <a:noFill/>
                </a:ln>
                <a:solidFill>
                  <a:schemeClr val="tx1"/>
                </a:solidFill>
                <a:effectLst/>
                <a:latin typeface="Arial" panose="020B0604020202020204" pitchFamily="34" charset="0"/>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4" name="Freeform 3"/>
          <p:cNvSpPr/>
          <p:nvPr/>
        </p:nvSpPr>
        <p:spPr>
          <a:xfrm>
            <a:off x="770467" y="1794933"/>
            <a:ext cx="465667" cy="127001"/>
          </a:xfrm>
          <a:custGeom>
            <a:avLst/>
            <a:gdLst/>
            <a:ahLst/>
            <a:cxnLst/>
            <a:rect l="0" t="0" r="0" b="0"/>
            <a:pathLst>
              <a:path w="465667" h="127001">
                <a:moveTo>
                  <a:pt x="0" y="59267"/>
                </a:moveTo>
                <a:lnTo>
                  <a:pt x="0" y="59267"/>
                </a:lnTo>
                <a:lnTo>
                  <a:pt x="0" y="59267"/>
                </a:lnTo>
                <a:lnTo>
                  <a:pt x="0" y="59267"/>
                </a:lnTo>
                <a:lnTo>
                  <a:pt x="0" y="59267"/>
                </a:lnTo>
                <a:lnTo>
                  <a:pt x="0" y="59267"/>
                </a:lnTo>
                <a:lnTo>
                  <a:pt x="0" y="50800"/>
                </a:lnTo>
                <a:lnTo>
                  <a:pt x="0" y="50800"/>
                </a:lnTo>
                <a:lnTo>
                  <a:pt x="0" y="59267"/>
                </a:lnTo>
                <a:lnTo>
                  <a:pt x="0" y="59267"/>
                </a:lnTo>
                <a:lnTo>
                  <a:pt x="8466" y="59267"/>
                </a:lnTo>
                <a:lnTo>
                  <a:pt x="8466" y="59267"/>
                </a:lnTo>
                <a:lnTo>
                  <a:pt x="8466" y="67734"/>
                </a:lnTo>
                <a:lnTo>
                  <a:pt x="16933" y="76200"/>
                </a:lnTo>
                <a:lnTo>
                  <a:pt x="16933" y="76200"/>
                </a:lnTo>
                <a:lnTo>
                  <a:pt x="25400" y="84667"/>
                </a:lnTo>
                <a:lnTo>
                  <a:pt x="25400" y="84667"/>
                </a:lnTo>
                <a:lnTo>
                  <a:pt x="33866" y="93134"/>
                </a:lnTo>
                <a:lnTo>
                  <a:pt x="42333" y="93134"/>
                </a:lnTo>
                <a:lnTo>
                  <a:pt x="50800" y="101600"/>
                </a:lnTo>
                <a:lnTo>
                  <a:pt x="59266" y="110067"/>
                </a:lnTo>
                <a:lnTo>
                  <a:pt x="67733" y="110067"/>
                </a:lnTo>
                <a:lnTo>
                  <a:pt x="84666" y="118534"/>
                </a:lnTo>
                <a:lnTo>
                  <a:pt x="101600" y="118534"/>
                </a:lnTo>
                <a:lnTo>
                  <a:pt x="110066" y="118534"/>
                </a:lnTo>
                <a:lnTo>
                  <a:pt x="127000" y="127000"/>
                </a:lnTo>
                <a:lnTo>
                  <a:pt x="143933" y="127000"/>
                </a:lnTo>
                <a:lnTo>
                  <a:pt x="160866" y="127000"/>
                </a:lnTo>
                <a:lnTo>
                  <a:pt x="169333" y="127000"/>
                </a:lnTo>
                <a:lnTo>
                  <a:pt x="186266" y="127000"/>
                </a:lnTo>
                <a:lnTo>
                  <a:pt x="211666" y="127000"/>
                </a:lnTo>
                <a:lnTo>
                  <a:pt x="228600" y="118534"/>
                </a:lnTo>
                <a:lnTo>
                  <a:pt x="237066" y="118534"/>
                </a:lnTo>
                <a:lnTo>
                  <a:pt x="254000" y="118534"/>
                </a:lnTo>
                <a:lnTo>
                  <a:pt x="279400" y="118534"/>
                </a:lnTo>
                <a:lnTo>
                  <a:pt x="296333" y="110067"/>
                </a:lnTo>
                <a:lnTo>
                  <a:pt x="313266" y="110067"/>
                </a:lnTo>
                <a:lnTo>
                  <a:pt x="330200" y="101600"/>
                </a:lnTo>
                <a:lnTo>
                  <a:pt x="338666" y="101600"/>
                </a:lnTo>
                <a:lnTo>
                  <a:pt x="355600" y="93134"/>
                </a:lnTo>
                <a:lnTo>
                  <a:pt x="372533" y="84667"/>
                </a:lnTo>
                <a:lnTo>
                  <a:pt x="381000" y="76200"/>
                </a:lnTo>
                <a:lnTo>
                  <a:pt x="389466" y="76200"/>
                </a:lnTo>
                <a:lnTo>
                  <a:pt x="406400" y="67734"/>
                </a:lnTo>
                <a:lnTo>
                  <a:pt x="414866" y="59267"/>
                </a:lnTo>
                <a:lnTo>
                  <a:pt x="423333" y="50800"/>
                </a:lnTo>
                <a:lnTo>
                  <a:pt x="431800" y="42334"/>
                </a:lnTo>
                <a:lnTo>
                  <a:pt x="440266" y="33867"/>
                </a:lnTo>
                <a:lnTo>
                  <a:pt x="440266" y="33867"/>
                </a:lnTo>
                <a:lnTo>
                  <a:pt x="448733" y="25400"/>
                </a:lnTo>
                <a:lnTo>
                  <a:pt x="457200" y="16934"/>
                </a:lnTo>
                <a:lnTo>
                  <a:pt x="457200" y="8467"/>
                </a:lnTo>
                <a:lnTo>
                  <a:pt x="465666" y="8467"/>
                </a:lnTo>
                <a:lnTo>
                  <a:pt x="465666" y="8467"/>
                </a:lnTo>
                <a:lnTo>
                  <a:pt x="465666" y="0"/>
                </a:lnTo>
                <a:lnTo>
                  <a:pt x="4656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1151467" y="1752600"/>
            <a:ext cx="127001" cy="152401"/>
          </a:xfrm>
          <a:custGeom>
            <a:avLst/>
            <a:gdLst/>
            <a:ahLst/>
            <a:cxnLst/>
            <a:rect l="0" t="0" r="0" b="0"/>
            <a:pathLst>
              <a:path w="127001" h="152401">
                <a:moveTo>
                  <a:pt x="0" y="0"/>
                </a:moveTo>
                <a:lnTo>
                  <a:pt x="0" y="0"/>
                </a:lnTo>
                <a:lnTo>
                  <a:pt x="0" y="0"/>
                </a:lnTo>
                <a:lnTo>
                  <a:pt x="8466" y="8467"/>
                </a:lnTo>
                <a:lnTo>
                  <a:pt x="8466" y="8467"/>
                </a:lnTo>
                <a:lnTo>
                  <a:pt x="16933" y="8467"/>
                </a:lnTo>
                <a:lnTo>
                  <a:pt x="16933" y="8467"/>
                </a:lnTo>
                <a:lnTo>
                  <a:pt x="25400" y="8467"/>
                </a:lnTo>
                <a:lnTo>
                  <a:pt x="33866" y="8467"/>
                </a:lnTo>
                <a:lnTo>
                  <a:pt x="50800" y="8467"/>
                </a:lnTo>
                <a:lnTo>
                  <a:pt x="59266" y="8467"/>
                </a:lnTo>
                <a:lnTo>
                  <a:pt x="67733" y="8467"/>
                </a:lnTo>
                <a:lnTo>
                  <a:pt x="76200" y="8467"/>
                </a:lnTo>
                <a:lnTo>
                  <a:pt x="84666" y="8467"/>
                </a:lnTo>
                <a:lnTo>
                  <a:pt x="101600" y="8467"/>
                </a:lnTo>
                <a:lnTo>
                  <a:pt x="101600" y="8467"/>
                </a:lnTo>
                <a:lnTo>
                  <a:pt x="110066" y="8467"/>
                </a:lnTo>
                <a:lnTo>
                  <a:pt x="118533" y="8467"/>
                </a:lnTo>
                <a:lnTo>
                  <a:pt x="118533" y="8467"/>
                </a:lnTo>
                <a:lnTo>
                  <a:pt x="127000" y="8467"/>
                </a:lnTo>
                <a:lnTo>
                  <a:pt x="127000" y="8467"/>
                </a:lnTo>
                <a:lnTo>
                  <a:pt x="127000" y="8467"/>
                </a:lnTo>
                <a:lnTo>
                  <a:pt x="127000" y="16933"/>
                </a:lnTo>
                <a:lnTo>
                  <a:pt x="127000" y="16933"/>
                </a:lnTo>
                <a:lnTo>
                  <a:pt x="127000" y="16933"/>
                </a:lnTo>
                <a:lnTo>
                  <a:pt x="118533" y="25400"/>
                </a:lnTo>
                <a:lnTo>
                  <a:pt x="118533" y="33867"/>
                </a:lnTo>
                <a:lnTo>
                  <a:pt x="118533" y="42333"/>
                </a:lnTo>
                <a:lnTo>
                  <a:pt x="118533" y="59267"/>
                </a:lnTo>
                <a:lnTo>
                  <a:pt x="110066" y="67733"/>
                </a:lnTo>
                <a:lnTo>
                  <a:pt x="110066" y="84667"/>
                </a:lnTo>
                <a:lnTo>
                  <a:pt x="101600" y="101600"/>
                </a:lnTo>
                <a:lnTo>
                  <a:pt x="101600" y="110067"/>
                </a:lnTo>
                <a:lnTo>
                  <a:pt x="93133" y="127000"/>
                </a:lnTo>
                <a:lnTo>
                  <a:pt x="93133" y="135467"/>
                </a:lnTo>
                <a:lnTo>
                  <a:pt x="93133" y="143933"/>
                </a:lnTo>
                <a:lnTo>
                  <a:pt x="93133" y="143933"/>
                </a:lnTo>
                <a:lnTo>
                  <a:pt x="93133" y="152400"/>
                </a:lnTo>
                <a:lnTo>
                  <a:pt x="93133"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914400" y="2023533"/>
            <a:ext cx="16934" cy="143935"/>
          </a:xfrm>
          <a:custGeom>
            <a:avLst/>
            <a:gdLst/>
            <a:ahLst/>
            <a:cxnLst/>
            <a:rect l="0" t="0" r="0" b="0"/>
            <a:pathLst>
              <a:path w="16934" h="143935">
                <a:moveTo>
                  <a:pt x="8467" y="0"/>
                </a:moveTo>
                <a:lnTo>
                  <a:pt x="8467" y="0"/>
                </a:lnTo>
                <a:lnTo>
                  <a:pt x="8467" y="8467"/>
                </a:lnTo>
                <a:lnTo>
                  <a:pt x="8467" y="8467"/>
                </a:lnTo>
                <a:lnTo>
                  <a:pt x="8467" y="16934"/>
                </a:lnTo>
                <a:lnTo>
                  <a:pt x="8467" y="16934"/>
                </a:lnTo>
                <a:lnTo>
                  <a:pt x="8467" y="25400"/>
                </a:lnTo>
                <a:lnTo>
                  <a:pt x="8467" y="33867"/>
                </a:lnTo>
                <a:lnTo>
                  <a:pt x="8467" y="50800"/>
                </a:lnTo>
                <a:lnTo>
                  <a:pt x="8467" y="59267"/>
                </a:lnTo>
                <a:lnTo>
                  <a:pt x="8467" y="76200"/>
                </a:lnTo>
                <a:lnTo>
                  <a:pt x="16933" y="84667"/>
                </a:lnTo>
                <a:lnTo>
                  <a:pt x="8467" y="93134"/>
                </a:lnTo>
                <a:lnTo>
                  <a:pt x="8467" y="110067"/>
                </a:lnTo>
                <a:lnTo>
                  <a:pt x="8467" y="118534"/>
                </a:lnTo>
                <a:lnTo>
                  <a:pt x="8467" y="127000"/>
                </a:lnTo>
                <a:lnTo>
                  <a:pt x="8467" y="135467"/>
                </a:lnTo>
                <a:lnTo>
                  <a:pt x="0" y="143934"/>
                </a:lnTo>
                <a:lnTo>
                  <a:pt x="0" y="143934"/>
                </a:lnTo>
                <a:lnTo>
                  <a:pt x="0" y="143934"/>
                </a:lnTo>
                <a:lnTo>
                  <a:pt x="0" y="1439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829733" y="2099733"/>
            <a:ext cx="127001" cy="8468"/>
          </a:xfrm>
          <a:custGeom>
            <a:avLst/>
            <a:gdLst/>
            <a:ahLst/>
            <a:cxnLst/>
            <a:rect l="0" t="0" r="0" b="0"/>
            <a:pathLst>
              <a:path w="127001" h="8468">
                <a:moveTo>
                  <a:pt x="0" y="8467"/>
                </a:moveTo>
                <a:lnTo>
                  <a:pt x="0" y="8467"/>
                </a:lnTo>
                <a:lnTo>
                  <a:pt x="0" y="8467"/>
                </a:lnTo>
                <a:lnTo>
                  <a:pt x="0" y="8467"/>
                </a:lnTo>
                <a:lnTo>
                  <a:pt x="8467" y="8467"/>
                </a:lnTo>
                <a:lnTo>
                  <a:pt x="8467" y="8467"/>
                </a:lnTo>
                <a:lnTo>
                  <a:pt x="16934" y="8467"/>
                </a:lnTo>
                <a:lnTo>
                  <a:pt x="25400" y="8467"/>
                </a:lnTo>
                <a:lnTo>
                  <a:pt x="42334" y="8467"/>
                </a:lnTo>
                <a:lnTo>
                  <a:pt x="59267" y="8467"/>
                </a:lnTo>
                <a:lnTo>
                  <a:pt x="67734" y="8467"/>
                </a:lnTo>
                <a:lnTo>
                  <a:pt x="84667" y="8467"/>
                </a:lnTo>
                <a:lnTo>
                  <a:pt x="101600" y="8467"/>
                </a:lnTo>
                <a:lnTo>
                  <a:pt x="118534" y="0"/>
                </a:lnTo>
                <a:lnTo>
                  <a:pt x="118534" y="0"/>
                </a:lnTo>
                <a:lnTo>
                  <a:pt x="127000" y="0"/>
                </a:lnTo>
                <a:lnTo>
                  <a:pt x="1270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1024467" y="1998133"/>
            <a:ext cx="160867" cy="220135"/>
          </a:xfrm>
          <a:custGeom>
            <a:avLst/>
            <a:gdLst/>
            <a:ahLst/>
            <a:cxnLst/>
            <a:rect l="0" t="0" r="0" b="0"/>
            <a:pathLst>
              <a:path w="160867" h="220135">
                <a:moveTo>
                  <a:pt x="25400" y="25400"/>
                </a:moveTo>
                <a:lnTo>
                  <a:pt x="25400" y="16934"/>
                </a:lnTo>
                <a:lnTo>
                  <a:pt x="33866" y="16934"/>
                </a:lnTo>
                <a:lnTo>
                  <a:pt x="33866" y="16934"/>
                </a:lnTo>
                <a:lnTo>
                  <a:pt x="42333" y="8467"/>
                </a:lnTo>
                <a:lnTo>
                  <a:pt x="50800" y="8467"/>
                </a:lnTo>
                <a:lnTo>
                  <a:pt x="67733" y="0"/>
                </a:lnTo>
                <a:lnTo>
                  <a:pt x="76200" y="0"/>
                </a:lnTo>
                <a:lnTo>
                  <a:pt x="84666" y="0"/>
                </a:lnTo>
                <a:lnTo>
                  <a:pt x="93133" y="0"/>
                </a:lnTo>
                <a:lnTo>
                  <a:pt x="101600" y="8467"/>
                </a:lnTo>
                <a:lnTo>
                  <a:pt x="110066" y="8467"/>
                </a:lnTo>
                <a:lnTo>
                  <a:pt x="118533" y="16934"/>
                </a:lnTo>
                <a:lnTo>
                  <a:pt x="118533" y="25400"/>
                </a:lnTo>
                <a:lnTo>
                  <a:pt x="118533" y="33867"/>
                </a:lnTo>
                <a:lnTo>
                  <a:pt x="118533" y="42334"/>
                </a:lnTo>
                <a:lnTo>
                  <a:pt x="118533" y="50800"/>
                </a:lnTo>
                <a:lnTo>
                  <a:pt x="118533" y="59267"/>
                </a:lnTo>
                <a:lnTo>
                  <a:pt x="110066" y="59267"/>
                </a:lnTo>
                <a:lnTo>
                  <a:pt x="101600" y="67734"/>
                </a:lnTo>
                <a:lnTo>
                  <a:pt x="101600" y="76200"/>
                </a:lnTo>
                <a:lnTo>
                  <a:pt x="93133" y="76200"/>
                </a:lnTo>
                <a:lnTo>
                  <a:pt x="93133" y="76200"/>
                </a:lnTo>
                <a:lnTo>
                  <a:pt x="84666" y="84667"/>
                </a:lnTo>
                <a:lnTo>
                  <a:pt x="84666" y="84667"/>
                </a:lnTo>
                <a:lnTo>
                  <a:pt x="93133" y="84667"/>
                </a:lnTo>
                <a:lnTo>
                  <a:pt x="93133" y="84667"/>
                </a:lnTo>
                <a:lnTo>
                  <a:pt x="101600" y="84667"/>
                </a:lnTo>
                <a:lnTo>
                  <a:pt x="110066" y="84667"/>
                </a:lnTo>
                <a:lnTo>
                  <a:pt x="118533" y="93134"/>
                </a:lnTo>
                <a:lnTo>
                  <a:pt x="127000" y="93134"/>
                </a:lnTo>
                <a:lnTo>
                  <a:pt x="143933" y="93134"/>
                </a:lnTo>
                <a:lnTo>
                  <a:pt x="152400" y="101600"/>
                </a:lnTo>
                <a:lnTo>
                  <a:pt x="152400" y="110067"/>
                </a:lnTo>
                <a:lnTo>
                  <a:pt x="160866" y="118534"/>
                </a:lnTo>
                <a:lnTo>
                  <a:pt x="160866" y="135467"/>
                </a:lnTo>
                <a:lnTo>
                  <a:pt x="160866" y="143934"/>
                </a:lnTo>
                <a:lnTo>
                  <a:pt x="160866" y="152400"/>
                </a:lnTo>
                <a:lnTo>
                  <a:pt x="152400" y="169334"/>
                </a:lnTo>
                <a:lnTo>
                  <a:pt x="135466" y="177800"/>
                </a:lnTo>
                <a:lnTo>
                  <a:pt x="127000" y="186267"/>
                </a:lnTo>
                <a:lnTo>
                  <a:pt x="110066" y="194734"/>
                </a:lnTo>
                <a:lnTo>
                  <a:pt x="93133" y="203200"/>
                </a:lnTo>
                <a:lnTo>
                  <a:pt x="67733" y="211667"/>
                </a:lnTo>
                <a:lnTo>
                  <a:pt x="50800" y="211667"/>
                </a:lnTo>
                <a:lnTo>
                  <a:pt x="33866" y="220134"/>
                </a:lnTo>
                <a:lnTo>
                  <a:pt x="16933" y="220134"/>
                </a:lnTo>
                <a:lnTo>
                  <a:pt x="16933" y="220134"/>
                </a:lnTo>
                <a:lnTo>
                  <a:pt x="0" y="220134"/>
                </a:lnTo>
                <a:lnTo>
                  <a:pt x="0" y="2201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1117600" y="2379133"/>
            <a:ext cx="262468" cy="270935"/>
          </a:xfrm>
          <a:custGeom>
            <a:avLst/>
            <a:gdLst/>
            <a:ahLst/>
            <a:cxnLst/>
            <a:rect l="0" t="0" r="0" b="0"/>
            <a:pathLst>
              <a:path w="262468" h="270935">
                <a:moveTo>
                  <a:pt x="93133" y="245534"/>
                </a:moveTo>
                <a:lnTo>
                  <a:pt x="93133" y="245534"/>
                </a:lnTo>
                <a:lnTo>
                  <a:pt x="84667" y="245534"/>
                </a:lnTo>
                <a:lnTo>
                  <a:pt x="84667" y="237067"/>
                </a:lnTo>
                <a:lnTo>
                  <a:pt x="84667" y="237067"/>
                </a:lnTo>
                <a:lnTo>
                  <a:pt x="84667" y="237067"/>
                </a:lnTo>
                <a:lnTo>
                  <a:pt x="84667" y="237067"/>
                </a:lnTo>
                <a:lnTo>
                  <a:pt x="84667" y="237067"/>
                </a:lnTo>
                <a:lnTo>
                  <a:pt x="84667" y="237067"/>
                </a:lnTo>
                <a:lnTo>
                  <a:pt x="84667" y="237067"/>
                </a:lnTo>
                <a:lnTo>
                  <a:pt x="93133" y="245534"/>
                </a:lnTo>
                <a:lnTo>
                  <a:pt x="93133" y="245534"/>
                </a:lnTo>
                <a:lnTo>
                  <a:pt x="93133" y="237067"/>
                </a:lnTo>
                <a:lnTo>
                  <a:pt x="93133" y="237067"/>
                </a:lnTo>
                <a:lnTo>
                  <a:pt x="93133" y="228600"/>
                </a:lnTo>
                <a:lnTo>
                  <a:pt x="93133" y="228600"/>
                </a:lnTo>
                <a:lnTo>
                  <a:pt x="93133" y="220134"/>
                </a:lnTo>
                <a:lnTo>
                  <a:pt x="93133" y="203200"/>
                </a:lnTo>
                <a:lnTo>
                  <a:pt x="101600" y="186267"/>
                </a:lnTo>
                <a:lnTo>
                  <a:pt x="101600" y="169334"/>
                </a:lnTo>
                <a:lnTo>
                  <a:pt x="101600" y="152400"/>
                </a:lnTo>
                <a:lnTo>
                  <a:pt x="101600" y="135467"/>
                </a:lnTo>
                <a:lnTo>
                  <a:pt x="101600" y="110067"/>
                </a:lnTo>
                <a:lnTo>
                  <a:pt x="101600" y="93134"/>
                </a:lnTo>
                <a:lnTo>
                  <a:pt x="101600" y="67734"/>
                </a:lnTo>
                <a:lnTo>
                  <a:pt x="110067" y="50800"/>
                </a:lnTo>
                <a:lnTo>
                  <a:pt x="110067" y="33867"/>
                </a:lnTo>
                <a:lnTo>
                  <a:pt x="110067" y="25400"/>
                </a:lnTo>
                <a:lnTo>
                  <a:pt x="118533" y="16934"/>
                </a:lnTo>
                <a:lnTo>
                  <a:pt x="118533" y="8467"/>
                </a:lnTo>
                <a:lnTo>
                  <a:pt x="118533" y="0"/>
                </a:lnTo>
                <a:lnTo>
                  <a:pt x="118533" y="0"/>
                </a:lnTo>
                <a:lnTo>
                  <a:pt x="127000" y="0"/>
                </a:lnTo>
                <a:lnTo>
                  <a:pt x="127000" y="8467"/>
                </a:lnTo>
                <a:lnTo>
                  <a:pt x="135467" y="8467"/>
                </a:lnTo>
                <a:lnTo>
                  <a:pt x="135467" y="16934"/>
                </a:lnTo>
                <a:lnTo>
                  <a:pt x="143933" y="25400"/>
                </a:lnTo>
                <a:lnTo>
                  <a:pt x="152400" y="42334"/>
                </a:lnTo>
                <a:lnTo>
                  <a:pt x="160867" y="50800"/>
                </a:lnTo>
                <a:lnTo>
                  <a:pt x="169333" y="67734"/>
                </a:lnTo>
                <a:lnTo>
                  <a:pt x="186267" y="76200"/>
                </a:lnTo>
                <a:lnTo>
                  <a:pt x="194733" y="93134"/>
                </a:lnTo>
                <a:lnTo>
                  <a:pt x="203200" y="101600"/>
                </a:lnTo>
                <a:lnTo>
                  <a:pt x="220133" y="118534"/>
                </a:lnTo>
                <a:lnTo>
                  <a:pt x="220133" y="127000"/>
                </a:lnTo>
                <a:lnTo>
                  <a:pt x="228600" y="135467"/>
                </a:lnTo>
                <a:lnTo>
                  <a:pt x="237067" y="143934"/>
                </a:lnTo>
                <a:lnTo>
                  <a:pt x="237067" y="152400"/>
                </a:lnTo>
                <a:lnTo>
                  <a:pt x="245533" y="152400"/>
                </a:lnTo>
                <a:lnTo>
                  <a:pt x="245533" y="160867"/>
                </a:lnTo>
                <a:lnTo>
                  <a:pt x="245533" y="160867"/>
                </a:lnTo>
                <a:lnTo>
                  <a:pt x="237067" y="160867"/>
                </a:lnTo>
                <a:lnTo>
                  <a:pt x="237067" y="160867"/>
                </a:lnTo>
                <a:lnTo>
                  <a:pt x="228600" y="160867"/>
                </a:lnTo>
                <a:lnTo>
                  <a:pt x="220133" y="160867"/>
                </a:lnTo>
                <a:lnTo>
                  <a:pt x="211667" y="160867"/>
                </a:lnTo>
                <a:lnTo>
                  <a:pt x="194733" y="160867"/>
                </a:lnTo>
                <a:lnTo>
                  <a:pt x="177800" y="160867"/>
                </a:lnTo>
                <a:lnTo>
                  <a:pt x="160867" y="152400"/>
                </a:lnTo>
                <a:lnTo>
                  <a:pt x="135467" y="152400"/>
                </a:lnTo>
                <a:lnTo>
                  <a:pt x="118533" y="152400"/>
                </a:lnTo>
                <a:lnTo>
                  <a:pt x="93133" y="152400"/>
                </a:lnTo>
                <a:lnTo>
                  <a:pt x="76200" y="152400"/>
                </a:lnTo>
                <a:lnTo>
                  <a:pt x="59267" y="152400"/>
                </a:lnTo>
                <a:lnTo>
                  <a:pt x="42333" y="152400"/>
                </a:lnTo>
                <a:lnTo>
                  <a:pt x="25400" y="152400"/>
                </a:lnTo>
                <a:lnTo>
                  <a:pt x="16933" y="160867"/>
                </a:lnTo>
                <a:lnTo>
                  <a:pt x="8467" y="160867"/>
                </a:lnTo>
                <a:lnTo>
                  <a:pt x="0" y="160867"/>
                </a:lnTo>
                <a:lnTo>
                  <a:pt x="0" y="160867"/>
                </a:lnTo>
                <a:lnTo>
                  <a:pt x="0" y="160867"/>
                </a:lnTo>
                <a:lnTo>
                  <a:pt x="0" y="152400"/>
                </a:lnTo>
                <a:lnTo>
                  <a:pt x="8467" y="152400"/>
                </a:lnTo>
                <a:lnTo>
                  <a:pt x="16933" y="143934"/>
                </a:lnTo>
                <a:lnTo>
                  <a:pt x="33867" y="135467"/>
                </a:lnTo>
                <a:lnTo>
                  <a:pt x="50800" y="135467"/>
                </a:lnTo>
                <a:lnTo>
                  <a:pt x="67733" y="127000"/>
                </a:lnTo>
                <a:lnTo>
                  <a:pt x="93133" y="110067"/>
                </a:lnTo>
                <a:lnTo>
                  <a:pt x="118533" y="101600"/>
                </a:lnTo>
                <a:lnTo>
                  <a:pt x="143933" y="93134"/>
                </a:lnTo>
                <a:lnTo>
                  <a:pt x="160867" y="84667"/>
                </a:lnTo>
                <a:lnTo>
                  <a:pt x="186267" y="76200"/>
                </a:lnTo>
                <a:lnTo>
                  <a:pt x="203200" y="67734"/>
                </a:lnTo>
                <a:lnTo>
                  <a:pt x="220133" y="59267"/>
                </a:lnTo>
                <a:lnTo>
                  <a:pt x="237067" y="50800"/>
                </a:lnTo>
                <a:lnTo>
                  <a:pt x="245533" y="42334"/>
                </a:lnTo>
                <a:lnTo>
                  <a:pt x="254000" y="42334"/>
                </a:lnTo>
                <a:lnTo>
                  <a:pt x="254000" y="42334"/>
                </a:lnTo>
                <a:lnTo>
                  <a:pt x="262467" y="42334"/>
                </a:lnTo>
                <a:lnTo>
                  <a:pt x="262467" y="42334"/>
                </a:lnTo>
                <a:lnTo>
                  <a:pt x="254000" y="42334"/>
                </a:lnTo>
                <a:lnTo>
                  <a:pt x="254000" y="50800"/>
                </a:lnTo>
                <a:lnTo>
                  <a:pt x="245533" y="59267"/>
                </a:lnTo>
                <a:lnTo>
                  <a:pt x="228600" y="67734"/>
                </a:lnTo>
                <a:lnTo>
                  <a:pt x="220133" y="84667"/>
                </a:lnTo>
                <a:lnTo>
                  <a:pt x="203200" y="93134"/>
                </a:lnTo>
                <a:lnTo>
                  <a:pt x="186267" y="118534"/>
                </a:lnTo>
                <a:lnTo>
                  <a:pt x="177800" y="135467"/>
                </a:lnTo>
                <a:lnTo>
                  <a:pt x="160867" y="152400"/>
                </a:lnTo>
                <a:lnTo>
                  <a:pt x="143933" y="177800"/>
                </a:lnTo>
                <a:lnTo>
                  <a:pt x="127000" y="194734"/>
                </a:lnTo>
                <a:lnTo>
                  <a:pt x="110067" y="211667"/>
                </a:lnTo>
                <a:lnTo>
                  <a:pt x="101600" y="228600"/>
                </a:lnTo>
                <a:lnTo>
                  <a:pt x="93133" y="245534"/>
                </a:lnTo>
                <a:lnTo>
                  <a:pt x="84667" y="254000"/>
                </a:lnTo>
                <a:lnTo>
                  <a:pt x="76200" y="262467"/>
                </a:lnTo>
                <a:lnTo>
                  <a:pt x="76200" y="262467"/>
                </a:lnTo>
                <a:lnTo>
                  <a:pt x="84667" y="270934"/>
                </a:lnTo>
                <a:lnTo>
                  <a:pt x="84667" y="270934"/>
                </a:lnTo>
                <a:lnTo>
                  <a:pt x="93133" y="262467"/>
                </a:lnTo>
                <a:lnTo>
                  <a:pt x="93133" y="262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515533" y="2438400"/>
            <a:ext cx="220135" cy="262468"/>
          </a:xfrm>
          <a:custGeom>
            <a:avLst/>
            <a:gdLst/>
            <a:ahLst/>
            <a:cxnLst/>
            <a:rect l="0" t="0" r="0" b="0"/>
            <a:pathLst>
              <a:path w="220135" h="262468">
                <a:moveTo>
                  <a:pt x="118534" y="42333"/>
                </a:moveTo>
                <a:lnTo>
                  <a:pt x="118534" y="42333"/>
                </a:lnTo>
                <a:lnTo>
                  <a:pt x="127000" y="33867"/>
                </a:lnTo>
                <a:lnTo>
                  <a:pt x="135467" y="33867"/>
                </a:lnTo>
                <a:lnTo>
                  <a:pt x="143934" y="25400"/>
                </a:lnTo>
                <a:lnTo>
                  <a:pt x="143934" y="16933"/>
                </a:lnTo>
                <a:lnTo>
                  <a:pt x="152400" y="8467"/>
                </a:lnTo>
                <a:lnTo>
                  <a:pt x="152400" y="8467"/>
                </a:lnTo>
                <a:lnTo>
                  <a:pt x="152400" y="0"/>
                </a:lnTo>
                <a:lnTo>
                  <a:pt x="152400" y="0"/>
                </a:lnTo>
                <a:lnTo>
                  <a:pt x="143934" y="0"/>
                </a:lnTo>
                <a:lnTo>
                  <a:pt x="135467" y="0"/>
                </a:lnTo>
                <a:lnTo>
                  <a:pt x="127000" y="0"/>
                </a:lnTo>
                <a:lnTo>
                  <a:pt x="118534" y="8467"/>
                </a:lnTo>
                <a:lnTo>
                  <a:pt x="110067" y="16933"/>
                </a:lnTo>
                <a:lnTo>
                  <a:pt x="93134" y="25400"/>
                </a:lnTo>
                <a:lnTo>
                  <a:pt x="84667" y="33867"/>
                </a:lnTo>
                <a:lnTo>
                  <a:pt x="67734" y="50800"/>
                </a:lnTo>
                <a:lnTo>
                  <a:pt x="50800" y="59267"/>
                </a:lnTo>
                <a:lnTo>
                  <a:pt x="42334" y="76200"/>
                </a:lnTo>
                <a:lnTo>
                  <a:pt x="33867" y="84667"/>
                </a:lnTo>
                <a:lnTo>
                  <a:pt x="25400" y="101600"/>
                </a:lnTo>
                <a:lnTo>
                  <a:pt x="16934" y="118533"/>
                </a:lnTo>
                <a:lnTo>
                  <a:pt x="8467" y="135467"/>
                </a:lnTo>
                <a:lnTo>
                  <a:pt x="0" y="152400"/>
                </a:lnTo>
                <a:lnTo>
                  <a:pt x="0" y="169333"/>
                </a:lnTo>
                <a:lnTo>
                  <a:pt x="0" y="186267"/>
                </a:lnTo>
                <a:lnTo>
                  <a:pt x="8467" y="203200"/>
                </a:lnTo>
                <a:lnTo>
                  <a:pt x="16934" y="211667"/>
                </a:lnTo>
                <a:lnTo>
                  <a:pt x="25400" y="228600"/>
                </a:lnTo>
                <a:lnTo>
                  <a:pt x="33867" y="245533"/>
                </a:lnTo>
                <a:lnTo>
                  <a:pt x="50800" y="254000"/>
                </a:lnTo>
                <a:lnTo>
                  <a:pt x="76200" y="262467"/>
                </a:lnTo>
                <a:lnTo>
                  <a:pt x="93134" y="262467"/>
                </a:lnTo>
                <a:lnTo>
                  <a:pt x="118534" y="262467"/>
                </a:lnTo>
                <a:lnTo>
                  <a:pt x="135467" y="262467"/>
                </a:lnTo>
                <a:lnTo>
                  <a:pt x="152400" y="262467"/>
                </a:lnTo>
                <a:lnTo>
                  <a:pt x="169334" y="262467"/>
                </a:lnTo>
                <a:lnTo>
                  <a:pt x="186267" y="254000"/>
                </a:lnTo>
                <a:lnTo>
                  <a:pt x="203200" y="245533"/>
                </a:lnTo>
                <a:lnTo>
                  <a:pt x="203200" y="237067"/>
                </a:lnTo>
                <a:lnTo>
                  <a:pt x="211667" y="220133"/>
                </a:lnTo>
                <a:lnTo>
                  <a:pt x="220134" y="211667"/>
                </a:lnTo>
                <a:lnTo>
                  <a:pt x="220134" y="203200"/>
                </a:lnTo>
                <a:lnTo>
                  <a:pt x="211667" y="186267"/>
                </a:lnTo>
                <a:lnTo>
                  <a:pt x="203200" y="177800"/>
                </a:lnTo>
                <a:lnTo>
                  <a:pt x="194734" y="169333"/>
                </a:lnTo>
                <a:lnTo>
                  <a:pt x="186267" y="169333"/>
                </a:lnTo>
                <a:lnTo>
                  <a:pt x="169334" y="160867"/>
                </a:lnTo>
                <a:lnTo>
                  <a:pt x="152400" y="160867"/>
                </a:lnTo>
                <a:lnTo>
                  <a:pt x="135467" y="160867"/>
                </a:lnTo>
                <a:lnTo>
                  <a:pt x="127000" y="160867"/>
                </a:lnTo>
                <a:lnTo>
                  <a:pt x="110067" y="160867"/>
                </a:lnTo>
                <a:lnTo>
                  <a:pt x="93134" y="160867"/>
                </a:lnTo>
                <a:lnTo>
                  <a:pt x="84667" y="169333"/>
                </a:lnTo>
                <a:lnTo>
                  <a:pt x="76200" y="169333"/>
                </a:lnTo>
                <a:lnTo>
                  <a:pt x="67734" y="169333"/>
                </a:lnTo>
                <a:lnTo>
                  <a:pt x="67734" y="177800"/>
                </a:lnTo>
                <a:lnTo>
                  <a:pt x="76200" y="177800"/>
                </a:lnTo>
                <a:lnTo>
                  <a:pt x="84667" y="177800"/>
                </a:lnTo>
                <a:lnTo>
                  <a:pt x="84667" y="177800"/>
                </a:lnTo>
                <a:lnTo>
                  <a:pt x="101600" y="177800"/>
                </a:lnTo>
                <a:lnTo>
                  <a:pt x="101600"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778000" y="2548467"/>
            <a:ext cx="135468" cy="135467"/>
          </a:xfrm>
          <a:custGeom>
            <a:avLst/>
            <a:gdLst/>
            <a:ahLst/>
            <a:cxnLst/>
            <a:rect l="0" t="0" r="0" b="0"/>
            <a:pathLst>
              <a:path w="135468" h="135467">
                <a:moveTo>
                  <a:pt x="67733" y="0"/>
                </a:moveTo>
                <a:lnTo>
                  <a:pt x="67733" y="0"/>
                </a:lnTo>
                <a:lnTo>
                  <a:pt x="59267" y="0"/>
                </a:lnTo>
                <a:lnTo>
                  <a:pt x="59267" y="0"/>
                </a:lnTo>
                <a:lnTo>
                  <a:pt x="50800" y="0"/>
                </a:lnTo>
                <a:lnTo>
                  <a:pt x="50800" y="0"/>
                </a:lnTo>
                <a:lnTo>
                  <a:pt x="42333" y="8466"/>
                </a:lnTo>
                <a:lnTo>
                  <a:pt x="33867" y="16933"/>
                </a:lnTo>
                <a:lnTo>
                  <a:pt x="25400" y="25400"/>
                </a:lnTo>
                <a:lnTo>
                  <a:pt x="25400" y="33866"/>
                </a:lnTo>
                <a:lnTo>
                  <a:pt x="16933" y="50800"/>
                </a:lnTo>
                <a:lnTo>
                  <a:pt x="8467" y="59266"/>
                </a:lnTo>
                <a:lnTo>
                  <a:pt x="8467" y="76200"/>
                </a:lnTo>
                <a:lnTo>
                  <a:pt x="0" y="84666"/>
                </a:lnTo>
                <a:lnTo>
                  <a:pt x="0" y="93133"/>
                </a:lnTo>
                <a:lnTo>
                  <a:pt x="8467" y="110066"/>
                </a:lnTo>
                <a:lnTo>
                  <a:pt x="8467" y="110066"/>
                </a:lnTo>
                <a:lnTo>
                  <a:pt x="25400" y="118533"/>
                </a:lnTo>
                <a:lnTo>
                  <a:pt x="33867" y="127000"/>
                </a:lnTo>
                <a:lnTo>
                  <a:pt x="42333" y="127000"/>
                </a:lnTo>
                <a:lnTo>
                  <a:pt x="50800" y="135466"/>
                </a:lnTo>
                <a:lnTo>
                  <a:pt x="67733" y="135466"/>
                </a:lnTo>
                <a:lnTo>
                  <a:pt x="84667" y="127000"/>
                </a:lnTo>
                <a:lnTo>
                  <a:pt x="93133" y="127000"/>
                </a:lnTo>
                <a:lnTo>
                  <a:pt x="101600" y="127000"/>
                </a:lnTo>
                <a:lnTo>
                  <a:pt x="118533" y="118533"/>
                </a:lnTo>
                <a:lnTo>
                  <a:pt x="127000" y="110066"/>
                </a:lnTo>
                <a:lnTo>
                  <a:pt x="127000" y="93133"/>
                </a:lnTo>
                <a:lnTo>
                  <a:pt x="135467" y="84666"/>
                </a:lnTo>
                <a:lnTo>
                  <a:pt x="135467" y="67733"/>
                </a:lnTo>
                <a:lnTo>
                  <a:pt x="127000" y="59266"/>
                </a:lnTo>
                <a:lnTo>
                  <a:pt x="127000" y="42333"/>
                </a:lnTo>
                <a:lnTo>
                  <a:pt x="118533" y="33866"/>
                </a:lnTo>
                <a:lnTo>
                  <a:pt x="110067" y="25400"/>
                </a:lnTo>
                <a:lnTo>
                  <a:pt x="101600" y="16933"/>
                </a:lnTo>
                <a:lnTo>
                  <a:pt x="93133" y="8466"/>
                </a:lnTo>
                <a:lnTo>
                  <a:pt x="76200" y="0"/>
                </a:lnTo>
                <a:lnTo>
                  <a:pt x="67733" y="0"/>
                </a:lnTo>
                <a:lnTo>
                  <a:pt x="59267" y="0"/>
                </a:lnTo>
                <a:lnTo>
                  <a:pt x="50800" y="0"/>
                </a:lnTo>
                <a:lnTo>
                  <a:pt x="42333" y="0"/>
                </a:lnTo>
                <a:lnTo>
                  <a:pt x="42333" y="0"/>
                </a:lnTo>
                <a:lnTo>
                  <a:pt x="33867" y="0"/>
                </a:lnTo>
                <a:lnTo>
                  <a:pt x="42333" y="0"/>
                </a:lnTo>
                <a:lnTo>
                  <a:pt x="42333" y="0"/>
                </a:lnTo>
                <a:lnTo>
                  <a:pt x="42333" y="8466"/>
                </a:lnTo>
                <a:lnTo>
                  <a:pt x="42333"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2277533" y="2379133"/>
            <a:ext cx="16935" cy="262468"/>
          </a:xfrm>
          <a:custGeom>
            <a:avLst/>
            <a:gdLst/>
            <a:ahLst/>
            <a:cxnLst/>
            <a:rect l="0" t="0" r="0" b="0"/>
            <a:pathLst>
              <a:path w="16935" h="262468">
                <a:moveTo>
                  <a:pt x="0" y="0"/>
                </a:moveTo>
                <a:lnTo>
                  <a:pt x="0" y="0"/>
                </a:lnTo>
                <a:lnTo>
                  <a:pt x="0" y="0"/>
                </a:lnTo>
                <a:lnTo>
                  <a:pt x="0" y="0"/>
                </a:lnTo>
                <a:lnTo>
                  <a:pt x="0" y="8467"/>
                </a:lnTo>
                <a:lnTo>
                  <a:pt x="0" y="8467"/>
                </a:lnTo>
                <a:lnTo>
                  <a:pt x="0" y="16934"/>
                </a:lnTo>
                <a:lnTo>
                  <a:pt x="0" y="33867"/>
                </a:lnTo>
                <a:lnTo>
                  <a:pt x="0" y="50800"/>
                </a:lnTo>
                <a:lnTo>
                  <a:pt x="0" y="59267"/>
                </a:lnTo>
                <a:lnTo>
                  <a:pt x="0" y="84667"/>
                </a:lnTo>
                <a:lnTo>
                  <a:pt x="8467" y="110067"/>
                </a:lnTo>
                <a:lnTo>
                  <a:pt x="8467" y="127000"/>
                </a:lnTo>
                <a:lnTo>
                  <a:pt x="8467" y="152400"/>
                </a:lnTo>
                <a:lnTo>
                  <a:pt x="8467" y="169334"/>
                </a:lnTo>
                <a:lnTo>
                  <a:pt x="8467" y="186267"/>
                </a:lnTo>
                <a:lnTo>
                  <a:pt x="8467" y="203200"/>
                </a:lnTo>
                <a:lnTo>
                  <a:pt x="8467" y="220134"/>
                </a:lnTo>
                <a:lnTo>
                  <a:pt x="8467" y="228600"/>
                </a:lnTo>
                <a:lnTo>
                  <a:pt x="8467" y="245534"/>
                </a:lnTo>
                <a:lnTo>
                  <a:pt x="16934" y="254000"/>
                </a:lnTo>
                <a:lnTo>
                  <a:pt x="16934" y="254000"/>
                </a:lnTo>
                <a:lnTo>
                  <a:pt x="8467" y="262467"/>
                </a:lnTo>
                <a:lnTo>
                  <a:pt x="8467" y="254000"/>
                </a:lnTo>
                <a:lnTo>
                  <a:pt x="8467" y="254000"/>
                </a:lnTo>
                <a:lnTo>
                  <a:pt x="8467" y="245534"/>
                </a:lnTo>
                <a:lnTo>
                  <a:pt x="8467" y="2455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218267" y="2387600"/>
            <a:ext cx="296334" cy="279401"/>
          </a:xfrm>
          <a:custGeom>
            <a:avLst/>
            <a:gdLst/>
            <a:ahLst/>
            <a:cxnLst/>
            <a:rect l="0" t="0" r="0" b="0"/>
            <a:pathLst>
              <a:path w="296334" h="279401">
                <a:moveTo>
                  <a:pt x="0" y="33867"/>
                </a:moveTo>
                <a:lnTo>
                  <a:pt x="0" y="33867"/>
                </a:lnTo>
                <a:lnTo>
                  <a:pt x="8466" y="25400"/>
                </a:lnTo>
                <a:lnTo>
                  <a:pt x="16933" y="16933"/>
                </a:lnTo>
                <a:lnTo>
                  <a:pt x="16933" y="8467"/>
                </a:lnTo>
                <a:lnTo>
                  <a:pt x="25400" y="8467"/>
                </a:lnTo>
                <a:lnTo>
                  <a:pt x="42333" y="0"/>
                </a:lnTo>
                <a:lnTo>
                  <a:pt x="59266" y="0"/>
                </a:lnTo>
                <a:lnTo>
                  <a:pt x="76200" y="0"/>
                </a:lnTo>
                <a:lnTo>
                  <a:pt x="101600" y="0"/>
                </a:lnTo>
                <a:lnTo>
                  <a:pt x="127000" y="8467"/>
                </a:lnTo>
                <a:lnTo>
                  <a:pt x="143933" y="16933"/>
                </a:lnTo>
                <a:lnTo>
                  <a:pt x="160866" y="25400"/>
                </a:lnTo>
                <a:lnTo>
                  <a:pt x="177800" y="33867"/>
                </a:lnTo>
                <a:lnTo>
                  <a:pt x="186266" y="42333"/>
                </a:lnTo>
                <a:lnTo>
                  <a:pt x="194733" y="50800"/>
                </a:lnTo>
                <a:lnTo>
                  <a:pt x="203200" y="67733"/>
                </a:lnTo>
                <a:lnTo>
                  <a:pt x="203200" y="76200"/>
                </a:lnTo>
                <a:lnTo>
                  <a:pt x="194733" y="84667"/>
                </a:lnTo>
                <a:lnTo>
                  <a:pt x="186266" y="93133"/>
                </a:lnTo>
                <a:lnTo>
                  <a:pt x="177800" y="101600"/>
                </a:lnTo>
                <a:lnTo>
                  <a:pt x="160866" y="110067"/>
                </a:lnTo>
                <a:lnTo>
                  <a:pt x="143933" y="118533"/>
                </a:lnTo>
                <a:lnTo>
                  <a:pt x="135466" y="127000"/>
                </a:lnTo>
                <a:lnTo>
                  <a:pt x="118533" y="127000"/>
                </a:lnTo>
                <a:lnTo>
                  <a:pt x="110066" y="127000"/>
                </a:lnTo>
                <a:lnTo>
                  <a:pt x="101600" y="135467"/>
                </a:lnTo>
                <a:lnTo>
                  <a:pt x="93133" y="135467"/>
                </a:lnTo>
                <a:lnTo>
                  <a:pt x="93133" y="135467"/>
                </a:lnTo>
                <a:lnTo>
                  <a:pt x="93133" y="135467"/>
                </a:lnTo>
                <a:lnTo>
                  <a:pt x="101600" y="135467"/>
                </a:lnTo>
                <a:lnTo>
                  <a:pt x="110066" y="135467"/>
                </a:lnTo>
                <a:lnTo>
                  <a:pt x="127000" y="135467"/>
                </a:lnTo>
                <a:lnTo>
                  <a:pt x="143933" y="135467"/>
                </a:lnTo>
                <a:lnTo>
                  <a:pt x="160866" y="135467"/>
                </a:lnTo>
                <a:lnTo>
                  <a:pt x="194733" y="135467"/>
                </a:lnTo>
                <a:lnTo>
                  <a:pt x="220133" y="143933"/>
                </a:lnTo>
                <a:lnTo>
                  <a:pt x="245533" y="160867"/>
                </a:lnTo>
                <a:lnTo>
                  <a:pt x="262466" y="169333"/>
                </a:lnTo>
                <a:lnTo>
                  <a:pt x="287866" y="177800"/>
                </a:lnTo>
                <a:lnTo>
                  <a:pt x="296333" y="194733"/>
                </a:lnTo>
                <a:lnTo>
                  <a:pt x="296333" y="211667"/>
                </a:lnTo>
                <a:lnTo>
                  <a:pt x="296333" y="220133"/>
                </a:lnTo>
                <a:lnTo>
                  <a:pt x="296333" y="237067"/>
                </a:lnTo>
                <a:lnTo>
                  <a:pt x="287866" y="245533"/>
                </a:lnTo>
                <a:lnTo>
                  <a:pt x="270933" y="262467"/>
                </a:lnTo>
                <a:lnTo>
                  <a:pt x="254000" y="270933"/>
                </a:lnTo>
                <a:lnTo>
                  <a:pt x="228600" y="270933"/>
                </a:lnTo>
                <a:lnTo>
                  <a:pt x="203200" y="279400"/>
                </a:lnTo>
                <a:lnTo>
                  <a:pt x="186266" y="279400"/>
                </a:lnTo>
                <a:lnTo>
                  <a:pt x="160866" y="279400"/>
                </a:lnTo>
                <a:lnTo>
                  <a:pt x="135466" y="279400"/>
                </a:lnTo>
                <a:lnTo>
                  <a:pt x="110066" y="279400"/>
                </a:lnTo>
                <a:lnTo>
                  <a:pt x="93133" y="270933"/>
                </a:lnTo>
                <a:lnTo>
                  <a:pt x="67733" y="262467"/>
                </a:lnTo>
                <a:lnTo>
                  <a:pt x="50800" y="254000"/>
                </a:lnTo>
                <a:lnTo>
                  <a:pt x="42333" y="245533"/>
                </a:lnTo>
                <a:lnTo>
                  <a:pt x="42333" y="228600"/>
                </a:lnTo>
                <a:lnTo>
                  <a:pt x="42333" y="220133"/>
                </a:lnTo>
                <a:lnTo>
                  <a:pt x="42333" y="220133"/>
                </a:lnTo>
                <a:lnTo>
                  <a:pt x="42333" y="211667"/>
                </a:lnTo>
                <a:lnTo>
                  <a:pt x="42333" y="211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548467" y="2472267"/>
            <a:ext cx="160867" cy="186267"/>
          </a:xfrm>
          <a:custGeom>
            <a:avLst/>
            <a:gdLst/>
            <a:ahLst/>
            <a:cxnLst/>
            <a:rect l="0" t="0" r="0" b="0"/>
            <a:pathLst>
              <a:path w="160867" h="186267">
                <a:moveTo>
                  <a:pt x="127000" y="16933"/>
                </a:moveTo>
                <a:lnTo>
                  <a:pt x="127000" y="8466"/>
                </a:lnTo>
                <a:lnTo>
                  <a:pt x="127000" y="8466"/>
                </a:lnTo>
                <a:lnTo>
                  <a:pt x="127000" y="0"/>
                </a:lnTo>
                <a:lnTo>
                  <a:pt x="118533" y="0"/>
                </a:lnTo>
                <a:lnTo>
                  <a:pt x="118533" y="0"/>
                </a:lnTo>
                <a:lnTo>
                  <a:pt x="110066" y="0"/>
                </a:lnTo>
                <a:lnTo>
                  <a:pt x="93133" y="0"/>
                </a:lnTo>
                <a:lnTo>
                  <a:pt x="84666" y="0"/>
                </a:lnTo>
                <a:lnTo>
                  <a:pt x="67733" y="8466"/>
                </a:lnTo>
                <a:lnTo>
                  <a:pt x="50800" y="16933"/>
                </a:lnTo>
                <a:lnTo>
                  <a:pt x="42333" y="33866"/>
                </a:lnTo>
                <a:lnTo>
                  <a:pt x="25400" y="50800"/>
                </a:lnTo>
                <a:lnTo>
                  <a:pt x="16933" y="67733"/>
                </a:lnTo>
                <a:lnTo>
                  <a:pt x="8466" y="84666"/>
                </a:lnTo>
                <a:lnTo>
                  <a:pt x="8466" y="101600"/>
                </a:lnTo>
                <a:lnTo>
                  <a:pt x="0" y="110066"/>
                </a:lnTo>
                <a:lnTo>
                  <a:pt x="8466" y="127000"/>
                </a:lnTo>
                <a:lnTo>
                  <a:pt x="8466" y="135466"/>
                </a:lnTo>
                <a:lnTo>
                  <a:pt x="16933" y="143933"/>
                </a:lnTo>
                <a:lnTo>
                  <a:pt x="25400" y="152400"/>
                </a:lnTo>
                <a:lnTo>
                  <a:pt x="33866" y="152400"/>
                </a:lnTo>
                <a:lnTo>
                  <a:pt x="42333" y="160866"/>
                </a:lnTo>
                <a:lnTo>
                  <a:pt x="50800" y="152400"/>
                </a:lnTo>
                <a:lnTo>
                  <a:pt x="59266" y="152400"/>
                </a:lnTo>
                <a:lnTo>
                  <a:pt x="67733" y="143933"/>
                </a:lnTo>
                <a:lnTo>
                  <a:pt x="76200" y="135466"/>
                </a:lnTo>
                <a:lnTo>
                  <a:pt x="84666" y="127000"/>
                </a:lnTo>
                <a:lnTo>
                  <a:pt x="84666" y="110066"/>
                </a:lnTo>
                <a:lnTo>
                  <a:pt x="84666" y="93133"/>
                </a:lnTo>
                <a:lnTo>
                  <a:pt x="93133" y="67733"/>
                </a:lnTo>
                <a:lnTo>
                  <a:pt x="93133" y="50800"/>
                </a:lnTo>
                <a:lnTo>
                  <a:pt x="93133" y="33866"/>
                </a:lnTo>
                <a:lnTo>
                  <a:pt x="93133" y="25400"/>
                </a:lnTo>
                <a:lnTo>
                  <a:pt x="93133" y="16933"/>
                </a:lnTo>
                <a:lnTo>
                  <a:pt x="93133" y="16933"/>
                </a:lnTo>
                <a:lnTo>
                  <a:pt x="93133" y="16933"/>
                </a:lnTo>
                <a:lnTo>
                  <a:pt x="93133" y="16933"/>
                </a:lnTo>
                <a:lnTo>
                  <a:pt x="93133" y="25400"/>
                </a:lnTo>
                <a:lnTo>
                  <a:pt x="93133" y="33866"/>
                </a:lnTo>
                <a:lnTo>
                  <a:pt x="93133" y="50800"/>
                </a:lnTo>
                <a:lnTo>
                  <a:pt x="93133" y="67733"/>
                </a:lnTo>
                <a:lnTo>
                  <a:pt x="93133" y="84666"/>
                </a:lnTo>
                <a:lnTo>
                  <a:pt x="93133" y="101600"/>
                </a:lnTo>
                <a:lnTo>
                  <a:pt x="93133" y="118533"/>
                </a:lnTo>
                <a:lnTo>
                  <a:pt x="101600" y="135466"/>
                </a:lnTo>
                <a:lnTo>
                  <a:pt x="101600" y="152400"/>
                </a:lnTo>
                <a:lnTo>
                  <a:pt x="110066" y="160866"/>
                </a:lnTo>
                <a:lnTo>
                  <a:pt x="118533" y="169333"/>
                </a:lnTo>
                <a:lnTo>
                  <a:pt x="127000" y="177800"/>
                </a:lnTo>
                <a:lnTo>
                  <a:pt x="143933" y="186266"/>
                </a:lnTo>
                <a:lnTo>
                  <a:pt x="152400" y="186266"/>
                </a:lnTo>
                <a:lnTo>
                  <a:pt x="152400" y="186266"/>
                </a:lnTo>
                <a:lnTo>
                  <a:pt x="160866" y="186266"/>
                </a:lnTo>
                <a:lnTo>
                  <a:pt x="160866" y="1862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751667" y="2455333"/>
            <a:ext cx="143934" cy="194735"/>
          </a:xfrm>
          <a:custGeom>
            <a:avLst/>
            <a:gdLst/>
            <a:ahLst/>
            <a:cxnLst/>
            <a:rect l="0" t="0" r="0" b="0"/>
            <a:pathLst>
              <a:path w="143934" h="194735">
                <a:moveTo>
                  <a:pt x="118533" y="16934"/>
                </a:moveTo>
                <a:lnTo>
                  <a:pt x="110066" y="16934"/>
                </a:lnTo>
                <a:lnTo>
                  <a:pt x="110066" y="16934"/>
                </a:lnTo>
                <a:lnTo>
                  <a:pt x="110066" y="8467"/>
                </a:lnTo>
                <a:lnTo>
                  <a:pt x="101600" y="8467"/>
                </a:lnTo>
                <a:lnTo>
                  <a:pt x="93133" y="0"/>
                </a:lnTo>
                <a:lnTo>
                  <a:pt x="93133" y="8467"/>
                </a:lnTo>
                <a:lnTo>
                  <a:pt x="76200" y="8467"/>
                </a:lnTo>
                <a:lnTo>
                  <a:pt x="67733" y="16934"/>
                </a:lnTo>
                <a:lnTo>
                  <a:pt x="50800" y="25400"/>
                </a:lnTo>
                <a:lnTo>
                  <a:pt x="42333" y="33867"/>
                </a:lnTo>
                <a:lnTo>
                  <a:pt x="25400" y="50800"/>
                </a:lnTo>
                <a:lnTo>
                  <a:pt x="16933" y="67734"/>
                </a:lnTo>
                <a:lnTo>
                  <a:pt x="8466" y="84667"/>
                </a:lnTo>
                <a:lnTo>
                  <a:pt x="0" y="101600"/>
                </a:lnTo>
                <a:lnTo>
                  <a:pt x="0" y="118534"/>
                </a:lnTo>
                <a:lnTo>
                  <a:pt x="0" y="135467"/>
                </a:lnTo>
                <a:lnTo>
                  <a:pt x="0" y="152400"/>
                </a:lnTo>
                <a:lnTo>
                  <a:pt x="8466" y="160867"/>
                </a:lnTo>
                <a:lnTo>
                  <a:pt x="16933" y="177800"/>
                </a:lnTo>
                <a:lnTo>
                  <a:pt x="33866" y="186267"/>
                </a:lnTo>
                <a:lnTo>
                  <a:pt x="42333" y="186267"/>
                </a:lnTo>
                <a:lnTo>
                  <a:pt x="59266" y="194734"/>
                </a:lnTo>
                <a:lnTo>
                  <a:pt x="84666" y="194734"/>
                </a:lnTo>
                <a:lnTo>
                  <a:pt x="101600" y="194734"/>
                </a:lnTo>
                <a:lnTo>
                  <a:pt x="127000" y="186267"/>
                </a:lnTo>
                <a:lnTo>
                  <a:pt x="127000" y="186267"/>
                </a:lnTo>
                <a:lnTo>
                  <a:pt x="143933" y="186267"/>
                </a:lnTo>
                <a:lnTo>
                  <a:pt x="143933"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2963333" y="2396067"/>
            <a:ext cx="16935" cy="254001"/>
          </a:xfrm>
          <a:custGeom>
            <a:avLst/>
            <a:gdLst/>
            <a:ahLst/>
            <a:cxnLst/>
            <a:rect l="0" t="0" r="0" b="0"/>
            <a:pathLst>
              <a:path w="16935" h="254001">
                <a:moveTo>
                  <a:pt x="0" y="0"/>
                </a:moveTo>
                <a:lnTo>
                  <a:pt x="0" y="0"/>
                </a:lnTo>
                <a:lnTo>
                  <a:pt x="0" y="0"/>
                </a:lnTo>
                <a:lnTo>
                  <a:pt x="0" y="0"/>
                </a:lnTo>
                <a:lnTo>
                  <a:pt x="8467" y="0"/>
                </a:lnTo>
                <a:lnTo>
                  <a:pt x="8467" y="8466"/>
                </a:lnTo>
                <a:lnTo>
                  <a:pt x="8467" y="25400"/>
                </a:lnTo>
                <a:lnTo>
                  <a:pt x="16934" y="42333"/>
                </a:lnTo>
                <a:lnTo>
                  <a:pt x="16934" y="59266"/>
                </a:lnTo>
                <a:lnTo>
                  <a:pt x="16934" y="84666"/>
                </a:lnTo>
                <a:lnTo>
                  <a:pt x="16934" y="110066"/>
                </a:lnTo>
                <a:lnTo>
                  <a:pt x="8467" y="135466"/>
                </a:lnTo>
                <a:lnTo>
                  <a:pt x="8467" y="152400"/>
                </a:lnTo>
                <a:lnTo>
                  <a:pt x="8467" y="169333"/>
                </a:lnTo>
                <a:lnTo>
                  <a:pt x="8467" y="186266"/>
                </a:lnTo>
                <a:lnTo>
                  <a:pt x="0" y="203200"/>
                </a:lnTo>
                <a:lnTo>
                  <a:pt x="0" y="220133"/>
                </a:lnTo>
                <a:lnTo>
                  <a:pt x="0" y="237066"/>
                </a:lnTo>
                <a:lnTo>
                  <a:pt x="0" y="245533"/>
                </a:lnTo>
                <a:lnTo>
                  <a:pt x="0" y="254000"/>
                </a:lnTo>
                <a:lnTo>
                  <a:pt x="0" y="254000"/>
                </a:lnTo>
                <a:lnTo>
                  <a:pt x="0" y="254000"/>
                </a:lnTo>
                <a:lnTo>
                  <a:pt x="0" y="254000"/>
                </a:lnTo>
                <a:lnTo>
                  <a:pt x="0" y="245533"/>
                </a:lnTo>
                <a:lnTo>
                  <a:pt x="0"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2946400" y="2472267"/>
            <a:ext cx="169334" cy="177801"/>
          </a:xfrm>
          <a:custGeom>
            <a:avLst/>
            <a:gdLst/>
            <a:ahLst/>
            <a:cxnLst/>
            <a:rect l="0" t="0" r="0" b="0"/>
            <a:pathLst>
              <a:path w="169334" h="177801">
                <a:moveTo>
                  <a:pt x="135467" y="0"/>
                </a:moveTo>
                <a:lnTo>
                  <a:pt x="135467" y="0"/>
                </a:lnTo>
                <a:lnTo>
                  <a:pt x="135467" y="0"/>
                </a:lnTo>
                <a:lnTo>
                  <a:pt x="135467" y="0"/>
                </a:lnTo>
                <a:lnTo>
                  <a:pt x="135467" y="0"/>
                </a:lnTo>
                <a:lnTo>
                  <a:pt x="127000" y="0"/>
                </a:lnTo>
                <a:lnTo>
                  <a:pt x="118533" y="0"/>
                </a:lnTo>
                <a:lnTo>
                  <a:pt x="110067" y="8466"/>
                </a:lnTo>
                <a:lnTo>
                  <a:pt x="93133" y="16933"/>
                </a:lnTo>
                <a:lnTo>
                  <a:pt x="76200" y="25400"/>
                </a:lnTo>
                <a:lnTo>
                  <a:pt x="59267" y="33866"/>
                </a:lnTo>
                <a:lnTo>
                  <a:pt x="42333" y="42333"/>
                </a:lnTo>
                <a:lnTo>
                  <a:pt x="33867" y="59266"/>
                </a:lnTo>
                <a:lnTo>
                  <a:pt x="16933" y="67733"/>
                </a:lnTo>
                <a:lnTo>
                  <a:pt x="8467" y="76200"/>
                </a:lnTo>
                <a:lnTo>
                  <a:pt x="8467" y="84666"/>
                </a:lnTo>
                <a:lnTo>
                  <a:pt x="0" y="84666"/>
                </a:lnTo>
                <a:lnTo>
                  <a:pt x="0" y="93133"/>
                </a:lnTo>
                <a:lnTo>
                  <a:pt x="8467" y="101600"/>
                </a:lnTo>
                <a:lnTo>
                  <a:pt x="8467" y="110066"/>
                </a:lnTo>
                <a:lnTo>
                  <a:pt x="16933" y="118533"/>
                </a:lnTo>
                <a:lnTo>
                  <a:pt x="33867" y="127000"/>
                </a:lnTo>
                <a:lnTo>
                  <a:pt x="42333" y="135466"/>
                </a:lnTo>
                <a:lnTo>
                  <a:pt x="59267" y="143933"/>
                </a:lnTo>
                <a:lnTo>
                  <a:pt x="76200" y="152400"/>
                </a:lnTo>
                <a:lnTo>
                  <a:pt x="93133" y="160866"/>
                </a:lnTo>
                <a:lnTo>
                  <a:pt x="110067" y="169333"/>
                </a:lnTo>
                <a:lnTo>
                  <a:pt x="127000" y="169333"/>
                </a:lnTo>
                <a:lnTo>
                  <a:pt x="143933" y="177800"/>
                </a:lnTo>
                <a:lnTo>
                  <a:pt x="160867" y="177800"/>
                </a:lnTo>
                <a:lnTo>
                  <a:pt x="160867" y="177800"/>
                </a:lnTo>
                <a:lnTo>
                  <a:pt x="169333" y="177800"/>
                </a:lnTo>
                <a:lnTo>
                  <a:pt x="1693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3183467" y="2463800"/>
            <a:ext cx="220134" cy="194734"/>
          </a:xfrm>
          <a:custGeom>
            <a:avLst/>
            <a:gdLst/>
            <a:ahLst/>
            <a:cxnLst/>
            <a:rect l="0" t="0" r="0" b="0"/>
            <a:pathLst>
              <a:path w="220134" h="194734">
                <a:moveTo>
                  <a:pt x="8466" y="50800"/>
                </a:moveTo>
                <a:lnTo>
                  <a:pt x="8466" y="50800"/>
                </a:lnTo>
                <a:lnTo>
                  <a:pt x="8466" y="50800"/>
                </a:lnTo>
                <a:lnTo>
                  <a:pt x="8466" y="50800"/>
                </a:lnTo>
                <a:lnTo>
                  <a:pt x="8466" y="50800"/>
                </a:lnTo>
                <a:lnTo>
                  <a:pt x="8466" y="50800"/>
                </a:lnTo>
                <a:lnTo>
                  <a:pt x="8466" y="59267"/>
                </a:lnTo>
                <a:lnTo>
                  <a:pt x="8466" y="67733"/>
                </a:lnTo>
                <a:lnTo>
                  <a:pt x="8466" y="76200"/>
                </a:lnTo>
                <a:lnTo>
                  <a:pt x="8466" y="101600"/>
                </a:lnTo>
                <a:lnTo>
                  <a:pt x="8466" y="118533"/>
                </a:lnTo>
                <a:lnTo>
                  <a:pt x="0" y="135467"/>
                </a:lnTo>
                <a:lnTo>
                  <a:pt x="0" y="152400"/>
                </a:lnTo>
                <a:lnTo>
                  <a:pt x="8466" y="169333"/>
                </a:lnTo>
                <a:lnTo>
                  <a:pt x="8466" y="177800"/>
                </a:lnTo>
                <a:lnTo>
                  <a:pt x="8466" y="186267"/>
                </a:lnTo>
                <a:lnTo>
                  <a:pt x="16933" y="194733"/>
                </a:lnTo>
                <a:lnTo>
                  <a:pt x="25400" y="194733"/>
                </a:lnTo>
                <a:lnTo>
                  <a:pt x="33866" y="194733"/>
                </a:lnTo>
                <a:lnTo>
                  <a:pt x="42333" y="186267"/>
                </a:lnTo>
                <a:lnTo>
                  <a:pt x="42333" y="177800"/>
                </a:lnTo>
                <a:lnTo>
                  <a:pt x="50800" y="160867"/>
                </a:lnTo>
                <a:lnTo>
                  <a:pt x="59266" y="143933"/>
                </a:lnTo>
                <a:lnTo>
                  <a:pt x="67733" y="127000"/>
                </a:lnTo>
                <a:lnTo>
                  <a:pt x="76200" y="110067"/>
                </a:lnTo>
                <a:lnTo>
                  <a:pt x="84666" y="93133"/>
                </a:lnTo>
                <a:lnTo>
                  <a:pt x="84666" y="67733"/>
                </a:lnTo>
                <a:lnTo>
                  <a:pt x="93133" y="59267"/>
                </a:lnTo>
                <a:lnTo>
                  <a:pt x="93133" y="50800"/>
                </a:lnTo>
                <a:lnTo>
                  <a:pt x="93133" y="50800"/>
                </a:lnTo>
                <a:lnTo>
                  <a:pt x="93133" y="42333"/>
                </a:lnTo>
                <a:lnTo>
                  <a:pt x="101600" y="50800"/>
                </a:lnTo>
                <a:lnTo>
                  <a:pt x="101600" y="50800"/>
                </a:lnTo>
                <a:lnTo>
                  <a:pt x="101600" y="59267"/>
                </a:lnTo>
                <a:lnTo>
                  <a:pt x="101600" y="76200"/>
                </a:lnTo>
                <a:lnTo>
                  <a:pt x="110066" y="93133"/>
                </a:lnTo>
                <a:lnTo>
                  <a:pt x="110066" y="110067"/>
                </a:lnTo>
                <a:lnTo>
                  <a:pt x="118533" y="127000"/>
                </a:lnTo>
                <a:lnTo>
                  <a:pt x="127000" y="143933"/>
                </a:lnTo>
                <a:lnTo>
                  <a:pt x="127000" y="143933"/>
                </a:lnTo>
                <a:lnTo>
                  <a:pt x="143933" y="152400"/>
                </a:lnTo>
                <a:lnTo>
                  <a:pt x="152400" y="152400"/>
                </a:lnTo>
                <a:lnTo>
                  <a:pt x="160866" y="152400"/>
                </a:lnTo>
                <a:lnTo>
                  <a:pt x="169333" y="152400"/>
                </a:lnTo>
                <a:lnTo>
                  <a:pt x="177800" y="143933"/>
                </a:lnTo>
                <a:lnTo>
                  <a:pt x="194733" y="143933"/>
                </a:lnTo>
                <a:lnTo>
                  <a:pt x="203200" y="135467"/>
                </a:lnTo>
                <a:lnTo>
                  <a:pt x="211666" y="118533"/>
                </a:lnTo>
                <a:lnTo>
                  <a:pt x="211666" y="101600"/>
                </a:lnTo>
                <a:lnTo>
                  <a:pt x="220133" y="84667"/>
                </a:lnTo>
                <a:lnTo>
                  <a:pt x="220133" y="67733"/>
                </a:lnTo>
                <a:lnTo>
                  <a:pt x="220133" y="50800"/>
                </a:lnTo>
                <a:lnTo>
                  <a:pt x="220133" y="25400"/>
                </a:lnTo>
                <a:lnTo>
                  <a:pt x="220133" y="16933"/>
                </a:lnTo>
                <a:lnTo>
                  <a:pt x="220133" y="8467"/>
                </a:lnTo>
                <a:lnTo>
                  <a:pt x="211666" y="0"/>
                </a:lnTo>
                <a:lnTo>
                  <a:pt x="211666" y="0"/>
                </a:lnTo>
                <a:lnTo>
                  <a:pt x="203200" y="0"/>
                </a:lnTo>
                <a:lnTo>
                  <a:pt x="203200" y="8467"/>
                </a:lnTo>
                <a:lnTo>
                  <a:pt x="203200" y="8467"/>
                </a:lnTo>
                <a:lnTo>
                  <a:pt x="203200" y="8467"/>
                </a:lnTo>
                <a:lnTo>
                  <a:pt x="203200" y="8467"/>
                </a:lnTo>
                <a:lnTo>
                  <a:pt x="203200"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3437467" y="2463800"/>
            <a:ext cx="169334" cy="169334"/>
          </a:xfrm>
          <a:custGeom>
            <a:avLst/>
            <a:gdLst/>
            <a:ahLst/>
            <a:cxnLst/>
            <a:rect l="0" t="0" r="0" b="0"/>
            <a:pathLst>
              <a:path w="169334" h="169334">
                <a:moveTo>
                  <a:pt x="118533" y="16933"/>
                </a:moveTo>
                <a:lnTo>
                  <a:pt x="118533" y="16933"/>
                </a:lnTo>
                <a:lnTo>
                  <a:pt x="118533" y="8467"/>
                </a:lnTo>
                <a:lnTo>
                  <a:pt x="110066" y="8467"/>
                </a:lnTo>
                <a:lnTo>
                  <a:pt x="110066" y="0"/>
                </a:lnTo>
                <a:lnTo>
                  <a:pt x="110066" y="0"/>
                </a:lnTo>
                <a:lnTo>
                  <a:pt x="101600" y="0"/>
                </a:lnTo>
                <a:lnTo>
                  <a:pt x="93133" y="0"/>
                </a:lnTo>
                <a:lnTo>
                  <a:pt x="84666" y="8467"/>
                </a:lnTo>
                <a:lnTo>
                  <a:pt x="76200" y="16933"/>
                </a:lnTo>
                <a:lnTo>
                  <a:pt x="59266" y="25400"/>
                </a:lnTo>
                <a:lnTo>
                  <a:pt x="50800" y="42333"/>
                </a:lnTo>
                <a:lnTo>
                  <a:pt x="33866" y="59267"/>
                </a:lnTo>
                <a:lnTo>
                  <a:pt x="16933" y="76200"/>
                </a:lnTo>
                <a:lnTo>
                  <a:pt x="8466" y="101600"/>
                </a:lnTo>
                <a:lnTo>
                  <a:pt x="0" y="118533"/>
                </a:lnTo>
                <a:lnTo>
                  <a:pt x="0" y="135467"/>
                </a:lnTo>
                <a:lnTo>
                  <a:pt x="0" y="143933"/>
                </a:lnTo>
                <a:lnTo>
                  <a:pt x="0" y="152400"/>
                </a:lnTo>
                <a:lnTo>
                  <a:pt x="8466" y="160867"/>
                </a:lnTo>
                <a:lnTo>
                  <a:pt x="16933" y="169333"/>
                </a:lnTo>
                <a:lnTo>
                  <a:pt x="25400" y="169333"/>
                </a:lnTo>
                <a:lnTo>
                  <a:pt x="42333" y="169333"/>
                </a:lnTo>
                <a:lnTo>
                  <a:pt x="59266" y="160867"/>
                </a:lnTo>
                <a:lnTo>
                  <a:pt x="67733" y="152400"/>
                </a:lnTo>
                <a:lnTo>
                  <a:pt x="76200" y="143933"/>
                </a:lnTo>
                <a:lnTo>
                  <a:pt x="93133" y="135467"/>
                </a:lnTo>
                <a:lnTo>
                  <a:pt x="101600" y="118533"/>
                </a:lnTo>
                <a:lnTo>
                  <a:pt x="101600" y="101600"/>
                </a:lnTo>
                <a:lnTo>
                  <a:pt x="110066" y="84667"/>
                </a:lnTo>
                <a:lnTo>
                  <a:pt x="110066" y="67733"/>
                </a:lnTo>
                <a:lnTo>
                  <a:pt x="110066" y="50800"/>
                </a:lnTo>
                <a:lnTo>
                  <a:pt x="110066" y="42333"/>
                </a:lnTo>
                <a:lnTo>
                  <a:pt x="110066" y="42333"/>
                </a:lnTo>
                <a:lnTo>
                  <a:pt x="110066" y="33867"/>
                </a:lnTo>
                <a:lnTo>
                  <a:pt x="110066" y="33867"/>
                </a:lnTo>
                <a:lnTo>
                  <a:pt x="110066" y="42333"/>
                </a:lnTo>
                <a:lnTo>
                  <a:pt x="110066" y="42333"/>
                </a:lnTo>
                <a:lnTo>
                  <a:pt x="110066" y="50800"/>
                </a:lnTo>
                <a:lnTo>
                  <a:pt x="110066" y="67733"/>
                </a:lnTo>
                <a:lnTo>
                  <a:pt x="110066" y="84667"/>
                </a:lnTo>
                <a:lnTo>
                  <a:pt x="110066" y="101600"/>
                </a:lnTo>
                <a:lnTo>
                  <a:pt x="110066" y="118533"/>
                </a:lnTo>
                <a:lnTo>
                  <a:pt x="118533" y="127000"/>
                </a:lnTo>
                <a:lnTo>
                  <a:pt x="127000" y="135467"/>
                </a:lnTo>
                <a:lnTo>
                  <a:pt x="143933" y="143933"/>
                </a:lnTo>
                <a:lnTo>
                  <a:pt x="160866" y="143933"/>
                </a:lnTo>
                <a:lnTo>
                  <a:pt x="160866" y="143933"/>
                </a:lnTo>
                <a:lnTo>
                  <a:pt x="169333" y="143933"/>
                </a:lnTo>
                <a:lnTo>
                  <a:pt x="169333" y="143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699933" y="2463800"/>
            <a:ext cx="93135" cy="160868"/>
          </a:xfrm>
          <a:custGeom>
            <a:avLst/>
            <a:gdLst/>
            <a:ahLst/>
            <a:cxnLst/>
            <a:rect l="0" t="0" r="0" b="0"/>
            <a:pathLst>
              <a:path w="93135" h="160868">
                <a:moveTo>
                  <a:pt x="0" y="25400"/>
                </a:moveTo>
                <a:lnTo>
                  <a:pt x="0" y="25400"/>
                </a:lnTo>
                <a:lnTo>
                  <a:pt x="0" y="25400"/>
                </a:lnTo>
                <a:lnTo>
                  <a:pt x="0" y="33867"/>
                </a:lnTo>
                <a:lnTo>
                  <a:pt x="0" y="42333"/>
                </a:lnTo>
                <a:lnTo>
                  <a:pt x="0" y="50800"/>
                </a:lnTo>
                <a:lnTo>
                  <a:pt x="0" y="59267"/>
                </a:lnTo>
                <a:lnTo>
                  <a:pt x="0" y="84667"/>
                </a:lnTo>
                <a:lnTo>
                  <a:pt x="0" y="101600"/>
                </a:lnTo>
                <a:lnTo>
                  <a:pt x="0" y="118533"/>
                </a:lnTo>
                <a:lnTo>
                  <a:pt x="0" y="135467"/>
                </a:lnTo>
                <a:lnTo>
                  <a:pt x="8467" y="143933"/>
                </a:lnTo>
                <a:lnTo>
                  <a:pt x="8467" y="152400"/>
                </a:lnTo>
                <a:lnTo>
                  <a:pt x="8467" y="160867"/>
                </a:lnTo>
                <a:lnTo>
                  <a:pt x="8467" y="160867"/>
                </a:lnTo>
                <a:lnTo>
                  <a:pt x="8467" y="160867"/>
                </a:lnTo>
                <a:lnTo>
                  <a:pt x="8467" y="152400"/>
                </a:lnTo>
                <a:lnTo>
                  <a:pt x="8467" y="143933"/>
                </a:lnTo>
                <a:lnTo>
                  <a:pt x="8467" y="135467"/>
                </a:lnTo>
                <a:lnTo>
                  <a:pt x="8467" y="118533"/>
                </a:lnTo>
                <a:lnTo>
                  <a:pt x="16934" y="93133"/>
                </a:lnTo>
                <a:lnTo>
                  <a:pt x="16934" y="76200"/>
                </a:lnTo>
                <a:lnTo>
                  <a:pt x="25400" y="50800"/>
                </a:lnTo>
                <a:lnTo>
                  <a:pt x="33867" y="33867"/>
                </a:lnTo>
                <a:lnTo>
                  <a:pt x="33867" y="16933"/>
                </a:lnTo>
                <a:lnTo>
                  <a:pt x="42334" y="8467"/>
                </a:lnTo>
                <a:lnTo>
                  <a:pt x="50800" y="0"/>
                </a:lnTo>
                <a:lnTo>
                  <a:pt x="59267" y="0"/>
                </a:lnTo>
                <a:lnTo>
                  <a:pt x="67734" y="8467"/>
                </a:lnTo>
                <a:lnTo>
                  <a:pt x="84667" y="8467"/>
                </a:lnTo>
                <a:lnTo>
                  <a:pt x="84667" y="8467"/>
                </a:lnTo>
                <a:lnTo>
                  <a:pt x="93134" y="16933"/>
                </a:lnTo>
                <a:lnTo>
                  <a:pt x="93134" y="16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826933" y="2336800"/>
            <a:ext cx="203201" cy="287868"/>
          </a:xfrm>
          <a:custGeom>
            <a:avLst/>
            <a:gdLst/>
            <a:ahLst/>
            <a:cxnLst/>
            <a:rect l="0" t="0" r="0" b="0"/>
            <a:pathLst>
              <a:path w="203201" h="287868">
                <a:moveTo>
                  <a:pt x="135467" y="127000"/>
                </a:moveTo>
                <a:lnTo>
                  <a:pt x="135467" y="127000"/>
                </a:lnTo>
                <a:lnTo>
                  <a:pt x="135467" y="118533"/>
                </a:lnTo>
                <a:lnTo>
                  <a:pt x="135467" y="110067"/>
                </a:lnTo>
                <a:lnTo>
                  <a:pt x="127000" y="110067"/>
                </a:lnTo>
                <a:lnTo>
                  <a:pt x="127000" y="101600"/>
                </a:lnTo>
                <a:lnTo>
                  <a:pt x="118534" y="110067"/>
                </a:lnTo>
                <a:lnTo>
                  <a:pt x="101600" y="110067"/>
                </a:lnTo>
                <a:lnTo>
                  <a:pt x="93134" y="127000"/>
                </a:lnTo>
                <a:lnTo>
                  <a:pt x="76200" y="135467"/>
                </a:lnTo>
                <a:lnTo>
                  <a:pt x="59267" y="152400"/>
                </a:lnTo>
                <a:lnTo>
                  <a:pt x="42334" y="169333"/>
                </a:lnTo>
                <a:lnTo>
                  <a:pt x="25400" y="194733"/>
                </a:lnTo>
                <a:lnTo>
                  <a:pt x="16934" y="211667"/>
                </a:lnTo>
                <a:lnTo>
                  <a:pt x="8467" y="228600"/>
                </a:lnTo>
                <a:lnTo>
                  <a:pt x="0" y="245533"/>
                </a:lnTo>
                <a:lnTo>
                  <a:pt x="0" y="262467"/>
                </a:lnTo>
                <a:lnTo>
                  <a:pt x="8467" y="270933"/>
                </a:lnTo>
                <a:lnTo>
                  <a:pt x="8467" y="270933"/>
                </a:lnTo>
                <a:lnTo>
                  <a:pt x="16934" y="279400"/>
                </a:lnTo>
                <a:lnTo>
                  <a:pt x="33867" y="279400"/>
                </a:lnTo>
                <a:lnTo>
                  <a:pt x="42334" y="279400"/>
                </a:lnTo>
                <a:lnTo>
                  <a:pt x="59267" y="270933"/>
                </a:lnTo>
                <a:lnTo>
                  <a:pt x="67734" y="262467"/>
                </a:lnTo>
                <a:lnTo>
                  <a:pt x="84667" y="254000"/>
                </a:lnTo>
                <a:lnTo>
                  <a:pt x="93134" y="237067"/>
                </a:lnTo>
                <a:lnTo>
                  <a:pt x="101600" y="211667"/>
                </a:lnTo>
                <a:lnTo>
                  <a:pt x="110067" y="186267"/>
                </a:lnTo>
                <a:lnTo>
                  <a:pt x="118534" y="160867"/>
                </a:lnTo>
                <a:lnTo>
                  <a:pt x="127000" y="127000"/>
                </a:lnTo>
                <a:lnTo>
                  <a:pt x="127000" y="101600"/>
                </a:lnTo>
                <a:lnTo>
                  <a:pt x="135467" y="67733"/>
                </a:lnTo>
                <a:lnTo>
                  <a:pt x="135467" y="42333"/>
                </a:lnTo>
                <a:lnTo>
                  <a:pt x="135467" y="25400"/>
                </a:lnTo>
                <a:lnTo>
                  <a:pt x="135467" y="16933"/>
                </a:lnTo>
                <a:lnTo>
                  <a:pt x="127000" y="8467"/>
                </a:lnTo>
                <a:lnTo>
                  <a:pt x="127000" y="0"/>
                </a:lnTo>
                <a:lnTo>
                  <a:pt x="127000" y="0"/>
                </a:lnTo>
                <a:lnTo>
                  <a:pt x="127000" y="0"/>
                </a:lnTo>
                <a:lnTo>
                  <a:pt x="127000" y="0"/>
                </a:lnTo>
                <a:lnTo>
                  <a:pt x="127000" y="8467"/>
                </a:lnTo>
                <a:lnTo>
                  <a:pt x="127000" y="16933"/>
                </a:lnTo>
                <a:lnTo>
                  <a:pt x="127000" y="33867"/>
                </a:lnTo>
                <a:lnTo>
                  <a:pt x="127000" y="50800"/>
                </a:lnTo>
                <a:lnTo>
                  <a:pt x="127000" y="76200"/>
                </a:lnTo>
                <a:lnTo>
                  <a:pt x="127000" y="101600"/>
                </a:lnTo>
                <a:lnTo>
                  <a:pt x="127000" y="127000"/>
                </a:lnTo>
                <a:lnTo>
                  <a:pt x="127000" y="152400"/>
                </a:lnTo>
                <a:lnTo>
                  <a:pt x="127000" y="177800"/>
                </a:lnTo>
                <a:lnTo>
                  <a:pt x="135467" y="203200"/>
                </a:lnTo>
                <a:lnTo>
                  <a:pt x="135467" y="220133"/>
                </a:lnTo>
                <a:lnTo>
                  <a:pt x="143934" y="237067"/>
                </a:lnTo>
                <a:lnTo>
                  <a:pt x="152400" y="254000"/>
                </a:lnTo>
                <a:lnTo>
                  <a:pt x="160867" y="270933"/>
                </a:lnTo>
                <a:lnTo>
                  <a:pt x="169334" y="279400"/>
                </a:lnTo>
                <a:lnTo>
                  <a:pt x="177800" y="287867"/>
                </a:lnTo>
                <a:lnTo>
                  <a:pt x="186267" y="287867"/>
                </a:lnTo>
                <a:lnTo>
                  <a:pt x="194734" y="287867"/>
                </a:lnTo>
                <a:lnTo>
                  <a:pt x="194734" y="287867"/>
                </a:lnTo>
                <a:lnTo>
                  <a:pt x="203200" y="287867"/>
                </a:lnTo>
                <a:lnTo>
                  <a:pt x="203200" y="2878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4055533" y="2455333"/>
            <a:ext cx="152401" cy="186268"/>
          </a:xfrm>
          <a:custGeom>
            <a:avLst/>
            <a:gdLst/>
            <a:ahLst/>
            <a:cxnLst/>
            <a:rect l="0" t="0" r="0" b="0"/>
            <a:pathLst>
              <a:path w="152401" h="186268">
                <a:moveTo>
                  <a:pt x="84667" y="0"/>
                </a:moveTo>
                <a:lnTo>
                  <a:pt x="76200" y="0"/>
                </a:lnTo>
                <a:lnTo>
                  <a:pt x="76200" y="0"/>
                </a:lnTo>
                <a:lnTo>
                  <a:pt x="67734" y="0"/>
                </a:lnTo>
                <a:lnTo>
                  <a:pt x="59267" y="0"/>
                </a:lnTo>
                <a:lnTo>
                  <a:pt x="50800" y="0"/>
                </a:lnTo>
                <a:lnTo>
                  <a:pt x="42334" y="0"/>
                </a:lnTo>
                <a:lnTo>
                  <a:pt x="33867" y="8467"/>
                </a:lnTo>
                <a:lnTo>
                  <a:pt x="16934" y="16934"/>
                </a:lnTo>
                <a:lnTo>
                  <a:pt x="8467" y="25400"/>
                </a:lnTo>
                <a:lnTo>
                  <a:pt x="0" y="33867"/>
                </a:lnTo>
                <a:lnTo>
                  <a:pt x="8467" y="42334"/>
                </a:lnTo>
                <a:lnTo>
                  <a:pt x="8467" y="50800"/>
                </a:lnTo>
                <a:lnTo>
                  <a:pt x="16934" y="67734"/>
                </a:lnTo>
                <a:lnTo>
                  <a:pt x="33867" y="76200"/>
                </a:lnTo>
                <a:lnTo>
                  <a:pt x="50800" y="84667"/>
                </a:lnTo>
                <a:lnTo>
                  <a:pt x="76200" y="93134"/>
                </a:lnTo>
                <a:lnTo>
                  <a:pt x="101600" y="101600"/>
                </a:lnTo>
                <a:lnTo>
                  <a:pt x="118534" y="110067"/>
                </a:lnTo>
                <a:lnTo>
                  <a:pt x="135467" y="118534"/>
                </a:lnTo>
                <a:lnTo>
                  <a:pt x="143934" y="127000"/>
                </a:lnTo>
                <a:lnTo>
                  <a:pt x="152400" y="135467"/>
                </a:lnTo>
                <a:lnTo>
                  <a:pt x="152400" y="135467"/>
                </a:lnTo>
                <a:lnTo>
                  <a:pt x="152400" y="143934"/>
                </a:lnTo>
                <a:lnTo>
                  <a:pt x="143934" y="152400"/>
                </a:lnTo>
                <a:lnTo>
                  <a:pt x="127000" y="160867"/>
                </a:lnTo>
                <a:lnTo>
                  <a:pt x="110067" y="169334"/>
                </a:lnTo>
                <a:lnTo>
                  <a:pt x="84667" y="177800"/>
                </a:lnTo>
                <a:lnTo>
                  <a:pt x="59267" y="186267"/>
                </a:lnTo>
                <a:lnTo>
                  <a:pt x="59267" y="186267"/>
                </a:lnTo>
                <a:lnTo>
                  <a:pt x="42334" y="186267"/>
                </a:lnTo>
                <a:lnTo>
                  <a:pt x="42334" y="1862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3175000" y="3191933"/>
            <a:ext cx="50801" cy="211668"/>
          </a:xfrm>
          <a:custGeom>
            <a:avLst/>
            <a:gdLst/>
            <a:ahLst/>
            <a:cxnLst/>
            <a:rect l="0" t="0" r="0" b="0"/>
            <a:pathLst>
              <a:path w="50801" h="211668">
                <a:moveTo>
                  <a:pt x="0" y="0"/>
                </a:moveTo>
                <a:lnTo>
                  <a:pt x="0" y="0"/>
                </a:lnTo>
                <a:lnTo>
                  <a:pt x="0" y="0"/>
                </a:lnTo>
                <a:lnTo>
                  <a:pt x="0" y="0"/>
                </a:lnTo>
                <a:lnTo>
                  <a:pt x="8467" y="0"/>
                </a:lnTo>
                <a:lnTo>
                  <a:pt x="8467" y="0"/>
                </a:lnTo>
                <a:lnTo>
                  <a:pt x="8467" y="0"/>
                </a:lnTo>
                <a:lnTo>
                  <a:pt x="8467" y="0"/>
                </a:lnTo>
                <a:lnTo>
                  <a:pt x="8467" y="0"/>
                </a:lnTo>
                <a:lnTo>
                  <a:pt x="8467" y="8467"/>
                </a:lnTo>
                <a:lnTo>
                  <a:pt x="16933" y="16934"/>
                </a:lnTo>
                <a:lnTo>
                  <a:pt x="16933" y="25400"/>
                </a:lnTo>
                <a:lnTo>
                  <a:pt x="16933" y="42334"/>
                </a:lnTo>
                <a:lnTo>
                  <a:pt x="16933" y="50800"/>
                </a:lnTo>
                <a:lnTo>
                  <a:pt x="16933" y="67734"/>
                </a:lnTo>
                <a:lnTo>
                  <a:pt x="25400" y="84667"/>
                </a:lnTo>
                <a:lnTo>
                  <a:pt x="25400" y="110067"/>
                </a:lnTo>
                <a:lnTo>
                  <a:pt x="25400" y="127000"/>
                </a:lnTo>
                <a:lnTo>
                  <a:pt x="33867" y="143934"/>
                </a:lnTo>
                <a:lnTo>
                  <a:pt x="42333" y="152400"/>
                </a:lnTo>
                <a:lnTo>
                  <a:pt x="42333" y="169334"/>
                </a:lnTo>
                <a:lnTo>
                  <a:pt x="42333" y="186267"/>
                </a:lnTo>
                <a:lnTo>
                  <a:pt x="50800" y="194734"/>
                </a:lnTo>
                <a:lnTo>
                  <a:pt x="50800" y="203200"/>
                </a:lnTo>
                <a:lnTo>
                  <a:pt x="50800" y="211667"/>
                </a:lnTo>
                <a:lnTo>
                  <a:pt x="50800" y="211667"/>
                </a:lnTo>
                <a:lnTo>
                  <a:pt x="50800" y="211667"/>
                </a:lnTo>
                <a:lnTo>
                  <a:pt x="50800" y="211667"/>
                </a:lnTo>
                <a:lnTo>
                  <a:pt x="50800" y="203200"/>
                </a:lnTo>
                <a:lnTo>
                  <a:pt x="50800" y="203200"/>
                </a:lnTo>
                <a:lnTo>
                  <a:pt x="42333" y="194734"/>
                </a:lnTo>
                <a:lnTo>
                  <a:pt x="42333" y="1947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3090333" y="3293533"/>
            <a:ext cx="203201" cy="16935"/>
          </a:xfrm>
          <a:custGeom>
            <a:avLst/>
            <a:gdLst/>
            <a:ahLst/>
            <a:cxnLst/>
            <a:rect l="0" t="0" r="0" b="0"/>
            <a:pathLst>
              <a:path w="203201" h="16935">
                <a:moveTo>
                  <a:pt x="16934" y="0"/>
                </a:moveTo>
                <a:lnTo>
                  <a:pt x="16934" y="8467"/>
                </a:lnTo>
                <a:lnTo>
                  <a:pt x="16934" y="8467"/>
                </a:lnTo>
                <a:lnTo>
                  <a:pt x="8467" y="8467"/>
                </a:lnTo>
                <a:lnTo>
                  <a:pt x="0" y="8467"/>
                </a:lnTo>
                <a:lnTo>
                  <a:pt x="0" y="8467"/>
                </a:lnTo>
                <a:lnTo>
                  <a:pt x="0" y="8467"/>
                </a:lnTo>
                <a:lnTo>
                  <a:pt x="0" y="8467"/>
                </a:lnTo>
                <a:lnTo>
                  <a:pt x="8467" y="8467"/>
                </a:lnTo>
                <a:lnTo>
                  <a:pt x="16934" y="8467"/>
                </a:lnTo>
                <a:lnTo>
                  <a:pt x="25400" y="8467"/>
                </a:lnTo>
                <a:lnTo>
                  <a:pt x="42334" y="8467"/>
                </a:lnTo>
                <a:lnTo>
                  <a:pt x="50800" y="8467"/>
                </a:lnTo>
                <a:lnTo>
                  <a:pt x="76200" y="8467"/>
                </a:lnTo>
                <a:lnTo>
                  <a:pt x="93134" y="8467"/>
                </a:lnTo>
                <a:lnTo>
                  <a:pt x="110067" y="8467"/>
                </a:lnTo>
                <a:lnTo>
                  <a:pt x="127000" y="8467"/>
                </a:lnTo>
                <a:lnTo>
                  <a:pt x="143934" y="8467"/>
                </a:lnTo>
                <a:lnTo>
                  <a:pt x="152400" y="8467"/>
                </a:lnTo>
                <a:lnTo>
                  <a:pt x="169334" y="16934"/>
                </a:lnTo>
                <a:lnTo>
                  <a:pt x="177800" y="16934"/>
                </a:lnTo>
                <a:lnTo>
                  <a:pt x="186267" y="16934"/>
                </a:lnTo>
                <a:lnTo>
                  <a:pt x="194734" y="16934"/>
                </a:lnTo>
                <a:lnTo>
                  <a:pt x="194734" y="16934"/>
                </a:lnTo>
                <a:lnTo>
                  <a:pt x="203200" y="16934"/>
                </a:lnTo>
                <a:lnTo>
                  <a:pt x="203200" y="16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3378200" y="3403600"/>
            <a:ext cx="16934" cy="1"/>
          </a:xfrm>
          <a:custGeom>
            <a:avLst/>
            <a:gdLst/>
            <a:ahLst/>
            <a:cxnLst/>
            <a:rect l="0" t="0" r="0" b="0"/>
            <a:pathLst>
              <a:path w="16934" h="1">
                <a:moveTo>
                  <a:pt x="0" y="0"/>
                </a:moveTo>
                <a:lnTo>
                  <a:pt x="0" y="0"/>
                </a:lnTo>
                <a:lnTo>
                  <a:pt x="0" y="0"/>
                </a:lnTo>
                <a:lnTo>
                  <a:pt x="0" y="0"/>
                </a:lnTo>
                <a:lnTo>
                  <a:pt x="0" y="0"/>
                </a:lnTo>
                <a:lnTo>
                  <a:pt x="0" y="0"/>
                </a:lnTo>
                <a:lnTo>
                  <a:pt x="0" y="0"/>
                </a:lnTo>
                <a:lnTo>
                  <a:pt x="8467" y="0"/>
                </a:lnTo>
                <a:lnTo>
                  <a:pt x="8467" y="0"/>
                </a:lnTo>
                <a:lnTo>
                  <a:pt x="16933" y="0"/>
                </a:lnTo>
                <a:lnTo>
                  <a:pt x="16933" y="0"/>
                </a:lnTo>
                <a:lnTo>
                  <a:pt x="16933" y="0"/>
                </a:lnTo>
                <a:lnTo>
                  <a:pt x="169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3505200" y="3395133"/>
            <a:ext cx="42334" cy="1"/>
          </a:xfrm>
          <a:custGeom>
            <a:avLst/>
            <a:gdLst/>
            <a:ahLst/>
            <a:cxnLst/>
            <a:rect l="0" t="0" r="0" b="0"/>
            <a:pathLst>
              <a:path w="42334" h="1">
                <a:moveTo>
                  <a:pt x="0" y="0"/>
                </a:moveTo>
                <a:lnTo>
                  <a:pt x="0" y="0"/>
                </a:lnTo>
                <a:lnTo>
                  <a:pt x="8467" y="0"/>
                </a:lnTo>
                <a:lnTo>
                  <a:pt x="8467" y="0"/>
                </a:lnTo>
                <a:lnTo>
                  <a:pt x="8467" y="0"/>
                </a:lnTo>
                <a:lnTo>
                  <a:pt x="16933" y="0"/>
                </a:lnTo>
                <a:lnTo>
                  <a:pt x="25400" y="0"/>
                </a:lnTo>
                <a:lnTo>
                  <a:pt x="33867" y="0"/>
                </a:lnTo>
                <a:lnTo>
                  <a:pt x="33867" y="0"/>
                </a:lnTo>
                <a:lnTo>
                  <a:pt x="42333" y="0"/>
                </a:lnTo>
                <a:lnTo>
                  <a:pt x="423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3649133" y="3403600"/>
            <a:ext cx="8468" cy="8468"/>
          </a:xfrm>
          <a:custGeom>
            <a:avLst/>
            <a:gdLst/>
            <a:ahLst/>
            <a:cxnLst/>
            <a:rect l="0" t="0" r="0" b="0"/>
            <a:pathLst>
              <a:path w="8468" h="8468">
                <a:moveTo>
                  <a:pt x="0" y="0"/>
                </a:moveTo>
                <a:lnTo>
                  <a:pt x="8467" y="0"/>
                </a:lnTo>
                <a:lnTo>
                  <a:pt x="8467" y="0"/>
                </a:lnTo>
                <a:lnTo>
                  <a:pt x="8467" y="0"/>
                </a:lnTo>
                <a:lnTo>
                  <a:pt x="8467" y="0"/>
                </a:lnTo>
                <a:lnTo>
                  <a:pt x="8467" y="0"/>
                </a:lnTo>
                <a:lnTo>
                  <a:pt x="8467" y="8467"/>
                </a:lnTo>
                <a:lnTo>
                  <a:pt x="8467" y="8467"/>
                </a:lnTo>
                <a:lnTo>
                  <a:pt x="8467" y="8467"/>
                </a:lnTo>
                <a:lnTo>
                  <a:pt x="8467"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2675467" y="3166533"/>
            <a:ext cx="42334" cy="245535"/>
          </a:xfrm>
          <a:custGeom>
            <a:avLst/>
            <a:gdLst/>
            <a:ahLst/>
            <a:cxnLst/>
            <a:rect l="0" t="0" r="0" b="0"/>
            <a:pathLst>
              <a:path w="42334" h="245535">
                <a:moveTo>
                  <a:pt x="0" y="0"/>
                </a:moveTo>
                <a:lnTo>
                  <a:pt x="8466" y="0"/>
                </a:lnTo>
                <a:lnTo>
                  <a:pt x="8466" y="0"/>
                </a:lnTo>
                <a:lnTo>
                  <a:pt x="8466" y="0"/>
                </a:lnTo>
                <a:lnTo>
                  <a:pt x="8466" y="0"/>
                </a:lnTo>
                <a:lnTo>
                  <a:pt x="16933" y="0"/>
                </a:lnTo>
                <a:lnTo>
                  <a:pt x="16933" y="8467"/>
                </a:lnTo>
                <a:lnTo>
                  <a:pt x="16933" y="8467"/>
                </a:lnTo>
                <a:lnTo>
                  <a:pt x="16933" y="16934"/>
                </a:lnTo>
                <a:lnTo>
                  <a:pt x="25400" y="25400"/>
                </a:lnTo>
                <a:lnTo>
                  <a:pt x="25400" y="42334"/>
                </a:lnTo>
                <a:lnTo>
                  <a:pt x="25400" y="59267"/>
                </a:lnTo>
                <a:lnTo>
                  <a:pt x="33866" y="76200"/>
                </a:lnTo>
                <a:lnTo>
                  <a:pt x="33866" y="101600"/>
                </a:lnTo>
                <a:lnTo>
                  <a:pt x="33866" y="118534"/>
                </a:lnTo>
                <a:lnTo>
                  <a:pt x="33866" y="135467"/>
                </a:lnTo>
                <a:lnTo>
                  <a:pt x="33866" y="160867"/>
                </a:lnTo>
                <a:lnTo>
                  <a:pt x="33866" y="177800"/>
                </a:lnTo>
                <a:lnTo>
                  <a:pt x="33866" y="203200"/>
                </a:lnTo>
                <a:lnTo>
                  <a:pt x="33866" y="220134"/>
                </a:lnTo>
                <a:lnTo>
                  <a:pt x="33866" y="228600"/>
                </a:lnTo>
                <a:lnTo>
                  <a:pt x="33866" y="237067"/>
                </a:lnTo>
                <a:lnTo>
                  <a:pt x="42333" y="245534"/>
                </a:lnTo>
                <a:lnTo>
                  <a:pt x="42333" y="245534"/>
                </a:lnTo>
                <a:lnTo>
                  <a:pt x="42333" y="245534"/>
                </a:lnTo>
                <a:lnTo>
                  <a:pt x="42333" y="237067"/>
                </a:lnTo>
                <a:lnTo>
                  <a:pt x="42333" y="237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2785533" y="3141133"/>
            <a:ext cx="177801" cy="270935"/>
          </a:xfrm>
          <a:custGeom>
            <a:avLst/>
            <a:gdLst/>
            <a:ahLst/>
            <a:cxnLst/>
            <a:rect l="0" t="0" r="0" b="0"/>
            <a:pathLst>
              <a:path w="177801" h="270935">
                <a:moveTo>
                  <a:pt x="8467" y="33867"/>
                </a:moveTo>
                <a:lnTo>
                  <a:pt x="8467" y="33867"/>
                </a:lnTo>
                <a:lnTo>
                  <a:pt x="16934" y="33867"/>
                </a:lnTo>
                <a:lnTo>
                  <a:pt x="16934" y="25400"/>
                </a:lnTo>
                <a:lnTo>
                  <a:pt x="25400" y="16934"/>
                </a:lnTo>
                <a:lnTo>
                  <a:pt x="33867" y="8467"/>
                </a:lnTo>
                <a:lnTo>
                  <a:pt x="50800" y="8467"/>
                </a:lnTo>
                <a:lnTo>
                  <a:pt x="59267" y="0"/>
                </a:lnTo>
                <a:lnTo>
                  <a:pt x="76200" y="0"/>
                </a:lnTo>
                <a:lnTo>
                  <a:pt x="84667" y="8467"/>
                </a:lnTo>
                <a:lnTo>
                  <a:pt x="101600" y="8467"/>
                </a:lnTo>
                <a:lnTo>
                  <a:pt x="110067" y="16934"/>
                </a:lnTo>
                <a:lnTo>
                  <a:pt x="118534" y="25400"/>
                </a:lnTo>
                <a:lnTo>
                  <a:pt x="118534" y="33867"/>
                </a:lnTo>
                <a:lnTo>
                  <a:pt x="127000" y="42334"/>
                </a:lnTo>
                <a:lnTo>
                  <a:pt x="118534" y="50800"/>
                </a:lnTo>
                <a:lnTo>
                  <a:pt x="118534" y="67734"/>
                </a:lnTo>
                <a:lnTo>
                  <a:pt x="110067" y="76200"/>
                </a:lnTo>
                <a:lnTo>
                  <a:pt x="101600" y="84667"/>
                </a:lnTo>
                <a:lnTo>
                  <a:pt x="93134" y="93134"/>
                </a:lnTo>
                <a:lnTo>
                  <a:pt x="84667" y="93134"/>
                </a:lnTo>
                <a:lnTo>
                  <a:pt x="84667" y="101600"/>
                </a:lnTo>
                <a:lnTo>
                  <a:pt x="76200" y="101600"/>
                </a:lnTo>
                <a:lnTo>
                  <a:pt x="76200" y="101600"/>
                </a:lnTo>
                <a:lnTo>
                  <a:pt x="76200" y="101600"/>
                </a:lnTo>
                <a:lnTo>
                  <a:pt x="76200" y="101600"/>
                </a:lnTo>
                <a:lnTo>
                  <a:pt x="76200" y="101600"/>
                </a:lnTo>
                <a:lnTo>
                  <a:pt x="84667" y="101600"/>
                </a:lnTo>
                <a:lnTo>
                  <a:pt x="84667" y="110067"/>
                </a:lnTo>
                <a:lnTo>
                  <a:pt x="101600" y="110067"/>
                </a:lnTo>
                <a:lnTo>
                  <a:pt x="110067" y="110067"/>
                </a:lnTo>
                <a:lnTo>
                  <a:pt x="127000" y="118534"/>
                </a:lnTo>
                <a:lnTo>
                  <a:pt x="135467" y="127000"/>
                </a:lnTo>
                <a:lnTo>
                  <a:pt x="152400" y="135467"/>
                </a:lnTo>
                <a:lnTo>
                  <a:pt x="160867" y="143934"/>
                </a:lnTo>
                <a:lnTo>
                  <a:pt x="177800" y="160867"/>
                </a:lnTo>
                <a:lnTo>
                  <a:pt x="177800" y="177800"/>
                </a:lnTo>
                <a:lnTo>
                  <a:pt x="177800" y="194734"/>
                </a:lnTo>
                <a:lnTo>
                  <a:pt x="177800" y="211667"/>
                </a:lnTo>
                <a:lnTo>
                  <a:pt x="177800" y="228600"/>
                </a:lnTo>
                <a:lnTo>
                  <a:pt x="169334" y="245534"/>
                </a:lnTo>
                <a:lnTo>
                  <a:pt x="160867" y="254000"/>
                </a:lnTo>
                <a:lnTo>
                  <a:pt x="143934" y="262467"/>
                </a:lnTo>
                <a:lnTo>
                  <a:pt x="127000" y="262467"/>
                </a:lnTo>
                <a:lnTo>
                  <a:pt x="118534" y="270934"/>
                </a:lnTo>
                <a:lnTo>
                  <a:pt x="101600" y="270934"/>
                </a:lnTo>
                <a:lnTo>
                  <a:pt x="76200" y="270934"/>
                </a:lnTo>
                <a:lnTo>
                  <a:pt x="59267" y="270934"/>
                </a:lnTo>
                <a:lnTo>
                  <a:pt x="42334" y="270934"/>
                </a:lnTo>
                <a:lnTo>
                  <a:pt x="25400" y="270934"/>
                </a:lnTo>
                <a:lnTo>
                  <a:pt x="16934" y="262467"/>
                </a:lnTo>
                <a:lnTo>
                  <a:pt x="16934" y="262467"/>
                </a:lnTo>
                <a:lnTo>
                  <a:pt x="0" y="254000"/>
                </a:lnTo>
                <a:lnTo>
                  <a:pt x="0" y="2540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2413000" y="3208867"/>
            <a:ext cx="25401" cy="160867"/>
          </a:xfrm>
          <a:custGeom>
            <a:avLst/>
            <a:gdLst/>
            <a:ahLst/>
            <a:cxnLst/>
            <a:rect l="0" t="0" r="0" b="0"/>
            <a:pathLst>
              <a:path w="25401" h="160867">
                <a:moveTo>
                  <a:pt x="0" y="0"/>
                </a:moveTo>
                <a:lnTo>
                  <a:pt x="0" y="8466"/>
                </a:lnTo>
                <a:lnTo>
                  <a:pt x="0" y="8466"/>
                </a:lnTo>
                <a:lnTo>
                  <a:pt x="0" y="8466"/>
                </a:lnTo>
                <a:lnTo>
                  <a:pt x="0" y="8466"/>
                </a:lnTo>
                <a:lnTo>
                  <a:pt x="0" y="16933"/>
                </a:lnTo>
                <a:lnTo>
                  <a:pt x="0" y="16933"/>
                </a:lnTo>
                <a:lnTo>
                  <a:pt x="8467" y="25400"/>
                </a:lnTo>
                <a:lnTo>
                  <a:pt x="8467" y="33866"/>
                </a:lnTo>
                <a:lnTo>
                  <a:pt x="8467" y="50800"/>
                </a:lnTo>
                <a:lnTo>
                  <a:pt x="16933" y="59266"/>
                </a:lnTo>
                <a:lnTo>
                  <a:pt x="16933" y="76200"/>
                </a:lnTo>
                <a:lnTo>
                  <a:pt x="16933" y="93133"/>
                </a:lnTo>
                <a:lnTo>
                  <a:pt x="25400" y="110066"/>
                </a:lnTo>
                <a:lnTo>
                  <a:pt x="25400" y="127000"/>
                </a:lnTo>
                <a:lnTo>
                  <a:pt x="25400" y="135466"/>
                </a:lnTo>
                <a:lnTo>
                  <a:pt x="25400" y="152400"/>
                </a:lnTo>
                <a:lnTo>
                  <a:pt x="25400" y="152400"/>
                </a:lnTo>
                <a:lnTo>
                  <a:pt x="25400" y="160866"/>
                </a:lnTo>
                <a:lnTo>
                  <a:pt x="25400" y="160866"/>
                </a:lnTo>
                <a:lnTo>
                  <a:pt x="25400" y="160866"/>
                </a:lnTo>
                <a:lnTo>
                  <a:pt x="25400" y="160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2319867" y="3293533"/>
            <a:ext cx="245534" cy="16935"/>
          </a:xfrm>
          <a:custGeom>
            <a:avLst/>
            <a:gdLst/>
            <a:ahLst/>
            <a:cxnLst/>
            <a:rect l="0" t="0" r="0" b="0"/>
            <a:pathLst>
              <a:path w="245534" h="16935">
                <a:moveTo>
                  <a:pt x="0" y="16934"/>
                </a:moveTo>
                <a:lnTo>
                  <a:pt x="0" y="16934"/>
                </a:lnTo>
                <a:lnTo>
                  <a:pt x="0" y="16934"/>
                </a:lnTo>
                <a:lnTo>
                  <a:pt x="0" y="16934"/>
                </a:lnTo>
                <a:lnTo>
                  <a:pt x="8466" y="8467"/>
                </a:lnTo>
                <a:lnTo>
                  <a:pt x="16933" y="8467"/>
                </a:lnTo>
                <a:lnTo>
                  <a:pt x="25400" y="8467"/>
                </a:lnTo>
                <a:lnTo>
                  <a:pt x="42333" y="0"/>
                </a:lnTo>
                <a:lnTo>
                  <a:pt x="59266" y="0"/>
                </a:lnTo>
                <a:lnTo>
                  <a:pt x="84666" y="0"/>
                </a:lnTo>
                <a:lnTo>
                  <a:pt x="101600" y="0"/>
                </a:lnTo>
                <a:lnTo>
                  <a:pt x="127000" y="0"/>
                </a:lnTo>
                <a:lnTo>
                  <a:pt x="152400" y="0"/>
                </a:lnTo>
                <a:lnTo>
                  <a:pt x="177800" y="0"/>
                </a:lnTo>
                <a:lnTo>
                  <a:pt x="203200" y="0"/>
                </a:lnTo>
                <a:lnTo>
                  <a:pt x="220133" y="8467"/>
                </a:lnTo>
                <a:lnTo>
                  <a:pt x="220133" y="8467"/>
                </a:lnTo>
                <a:lnTo>
                  <a:pt x="245533" y="8467"/>
                </a:lnTo>
                <a:lnTo>
                  <a:pt x="245533"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1989667" y="3225800"/>
            <a:ext cx="33867" cy="211668"/>
          </a:xfrm>
          <a:custGeom>
            <a:avLst/>
            <a:gdLst/>
            <a:ahLst/>
            <a:cxnLst/>
            <a:rect l="0" t="0" r="0" b="0"/>
            <a:pathLst>
              <a:path w="33867" h="211668">
                <a:moveTo>
                  <a:pt x="0" y="0"/>
                </a:moveTo>
                <a:lnTo>
                  <a:pt x="0" y="0"/>
                </a:lnTo>
                <a:lnTo>
                  <a:pt x="0" y="8467"/>
                </a:lnTo>
                <a:lnTo>
                  <a:pt x="0" y="8467"/>
                </a:lnTo>
                <a:lnTo>
                  <a:pt x="0" y="8467"/>
                </a:lnTo>
                <a:lnTo>
                  <a:pt x="0" y="16933"/>
                </a:lnTo>
                <a:lnTo>
                  <a:pt x="0" y="25400"/>
                </a:lnTo>
                <a:lnTo>
                  <a:pt x="0" y="42333"/>
                </a:lnTo>
                <a:lnTo>
                  <a:pt x="0" y="50800"/>
                </a:lnTo>
                <a:lnTo>
                  <a:pt x="0" y="76200"/>
                </a:lnTo>
                <a:lnTo>
                  <a:pt x="0" y="93133"/>
                </a:lnTo>
                <a:lnTo>
                  <a:pt x="0" y="110067"/>
                </a:lnTo>
                <a:lnTo>
                  <a:pt x="0" y="127000"/>
                </a:lnTo>
                <a:lnTo>
                  <a:pt x="8466" y="152400"/>
                </a:lnTo>
                <a:lnTo>
                  <a:pt x="8466" y="169333"/>
                </a:lnTo>
                <a:lnTo>
                  <a:pt x="8466" y="186267"/>
                </a:lnTo>
                <a:lnTo>
                  <a:pt x="16933" y="194733"/>
                </a:lnTo>
                <a:lnTo>
                  <a:pt x="16933" y="203200"/>
                </a:lnTo>
                <a:lnTo>
                  <a:pt x="25400" y="211667"/>
                </a:lnTo>
                <a:lnTo>
                  <a:pt x="25400" y="211667"/>
                </a:lnTo>
                <a:lnTo>
                  <a:pt x="33866" y="211667"/>
                </a:lnTo>
                <a:lnTo>
                  <a:pt x="33866" y="211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2091267" y="3217333"/>
            <a:ext cx="143934" cy="211668"/>
          </a:xfrm>
          <a:custGeom>
            <a:avLst/>
            <a:gdLst/>
            <a:ahLst/>
            <a:cxnLst/>
            <a:rect l="0" t="0" r="0" b="0"/>
            <a:pathLst>
              <a:path w="143934" h="211668">
                <a:moveTo>
                  <a:pt x="84666" y="42334"/>
                </a:moveTo>
                <a:lnTo>
                  <a:pt x="76200" y="42334"/>
                </a:lnTo>
                <a:lnTo>
                  <a:pt x="76200" y="42334"/>
                </a:lnTo>
                <a:lnTo>
                  <a:pt x="76200" y="33867"/>
                </a:lnTo>
                <a:lnTo>
                  <a:pt x="76200" y="33867"/>
                </a:lnTo>
                <a:lnTo>
                  <a:pt x="76200" y="33867"/>
                </a:lnTo>
                <a:lnTo>
                  <a:pt x="67733" y="33867"/>
                </a:lnTo>
                <a:lnTo>
                  <a:pt x="67733" y="42334"/>
                </a:lnTo>
                <a:lnTo>
                  <a:pt x="59266" y="42334"/>
                </a:lnTo>
                <a:lnTo>
                  <a:pt x="59266" y="50800"/>
                </a:lnTo>
                <a:lnTo>
                  <a:pt x="50800" y="67734"/>
                </a:lnTo>
                <a:lnTo>
                  <a:pt x="42333" y="76200"/>
                </a:lnTo>
                <a:lnTo>
                  <a:pt x="33866" y="101600"/>
                </a:lnTo>
                <a:lnTo>
                  <a:pt x="33866" y="118534"/>
                </a:lnTo>
                <a:lnTo>
                  <a:pt x="33866" y="127000"/>
                </a:lnTo>
                <a:lnTo>
                  <a:pt x="33866" y="152400"/>
                </a:lnTo>
                <a:lnTo>
                  <a:pt x="33866" y="169334"/>
                </a:lnTo>
                <a:lnTo>
                  <a:pt x="33866" y="177800"/>
                </a:lnTo>
                <a:lnTo>
                  <a:pt x="42333" y="194734"/>
                </a:lnTo>
                <a:lnTo>
                  <a:pt x="42333" y="203200"/>
                </a:lnTo>
                <a:lnTo>
                  <a:pt x="50800" y="203200"/>
                </a:lnTo>
                <a:lnTo>
                  <a:pt x="59266" y="211667"/>
                </a:lnTo>
                <a:lnTo>
                  <a:pt x="76200" y="211667"/>
                </a:lnTo>
                <a:lnTo>
                  <a:pt x="84666" y="211667"/>
                </a:lnTo>
                <a:lnTo>
                  <a:pt x="101600" y="211667"/>
                </a:lnTo>
                <a:lnTo>
                  <a:pt x="110066" y="203200"/>
                </a:lnTo>
                <a:lnTo>
                  <a:pt x="118533" y="194734"/>
                </a:lnTo>
                <a:lnTo>
                  <a:pt x="127000" y="186267"/>
                </a:lnTo>
                <a:lnTo>
                  <a:pt x="127000" y="177800"/>
                </a:lnTo>
                <a:lnTo>
                  <a:pt x="135466" y="160867"/>
                </a:lnTo>
                <a:lnTo>
                  <a:pt x="143933" y="143934"/>
                </a:lnTo>
                <a:lnTo>
                  <a:pt x="143933" y="127000"/>
                </a:lnTo>
                <a:lnTo>
                  <a:pt x="135466" y="110067"/>
                </a:lnTo>
                <a:lnTo>
                  <a:pt x="127000" y="84667"/>
                </a:lnTo>
                <a:lnTo>
                  <a:pt x="118533" y="67734"/>
                </a:lnTo>
                <a:lnTo>
                  <a:pt x="110066" y="50800"/>
                </a:lnTo>
                <a:lnTo>
                  <a:pt x="93133" y="33867"/>
                </a:lnTo>
                <a:lnTo>
                  <a:pt x="76200" y="25400"/>
                </a:lnTo>
                <a:lnTo>
                  <a:pt x="67733" y="16934"/>
                </a:lnTo>
                <a:lnTo>
                  <a:pt x="50800" y="8467"/>
                </a:lnTo>
                <a:lnTo>
                  <a:pt x="42333" y="0"/>
                </a:lnTo>
                <a:lnTo>
                  <a:pt x="25400" y="0"/>
                </a:lnTo>
                <a:lnTo>
                  <a:pt x="8466" y="0"/>
                </a:lnTo>
                <a:lnTo>
                  <a:pt x="8466" y="0"/>
                </a:lnTo>
                <a:lnTo>
                  <a:pt x="0" y="0"/>
                </a:lnTo>
                <a:lnTo>
                  <a:pt x="0"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651000" y="3276600"/>
            <a:ext cx="25401" cy="143934"/>
          </a:xfrm>
          <a:custGeom>
            <a:avLst/>
            <a:gdLst/>
            <a:ahLst/>
            <a:cxnLst/>
            <a:rect l="0" t="0" r="0" b="0"/>
            <a:pathLst>
              <a:path w="25401" h="143934">
                <a:moveTo>
                  <a:pt x="0" y="0"/>
                </a:moveTo>
                <a:lnTo>
                  <a:pt x="0" y="0"/>
                </a:lnTo>
                <a:lnTo>
                  <a:pt x="0" y="0"/>
                </a:lnTo>
                <a:lnTo>
                  <a:pt x="0" y="0"/>
                </a:lnTo>
                <a:lnTo>
                  <a:pt x="8467" y="0"/>
                </a:lnTo>
                <a:lnTo>
                  <a:pt x="8467" y="8467"/>
                </a:lnTo>
                <a:lnTo>
                  <a:pt x="8467" y="8467"/>
                </a:lnTo>
                <a:lnTo>
                  <a:pt x="8467" y="16933"/>
                </a:lnTo>
                <a:lnTo>
                  <a:pt x="8467" y="16933"/>
                </a:lnTo>
                <a:lnTo>
                  <a:pt x="8467" y="25400"/>
                </a:lnTo>
                <a:lnTo>
                  <a:pt x="16933" y="33867"/>
                </a:lnTo>
                <a:lnTo>
                  <a:pt x="16933" y="50800"/>
                </a:lnTo>
                <a:lnTo>
                  <a:pt x="16933" y="59267"/>
                </a:lnTo>
                <a:lnTo>
                  <a:pt x="16933" y="76200"/>
                </a:lnTo>
                <a:lnTo>
                  <a:pt x="16933" y="93133"/>
                </a:lnTo>
                <a:lnTo>
                  <a:pt x="25400" y="101600"/>
                </a:lnTo>
                <a:lnTo>
                  <a:pt x="25400" y="118533"/>
                </a:lnTo>
                <a:lnTo>
                  <a:pt x="25400" y="127000"/>
                </a:lnTo>
                <a:lnTo>
                  <a:pt x="25400" y="135467"/>
                </a:lnTo>
                <a:lnTo>
                  <a:pt x="25400" y="143933"/>
                </a:lnTo>
                <a:lnTo>
                  <a:pt x="25400" y="143933"/>
                </a:lnTo>
                <a:lnTo>
                  <a:pt x="25400" y="143933"/>
                </a:lnTo>
                <a:lnTo>
                  <a:pt x="25400" y="143933"/>
                </a:lnTo>
                <a:lnTo>
                  <a:pt x="25400" y="143933"/>
                </a:lnTo>
                <a:lnTo>
                  <a:pt x="25400" y="143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a:off x="1600200" y="3361267"/>
            <a:ext cx="211668" cy="16934"/>
          </a:xfrm>
          <a:custGeom>
            <a:avLst/>
            <a:gdLst/>
            <a:ahLst/>
            <a:cxnLst/>
            <a:rect l="0" t="0" r="0" b="0"/>
            <a:pathLst>
              <a:path w="211668" h="16934">
                <a:moveTo>
                  <a:pt x="8467" y="16933"/>
                </a:moveTo>
                <a:lnTo>
                  <a:pt x="8467" y="16933"/>
                </a:lnTo>
                <a:lnTo>
                  <a:pt x="8467" y="16933"/>
                </a:lnTo>
                <a:lnTo>
                  <a:pt x="0" y="16933"/>
                </a:lnTo>
                <a:lnTo>
                  <a:pt x="0" y="16933"/>
                </a:lnTo>
                <a:lnTo>
                  <a:pt x="0" y="8466"/>
                </a:lnTo>
                <a:lnTo>
                  <a:pt x="0" y="8466"/>
                </a:lnTo>
                <a:lnTo>
                  <a:pt x="0" y="8466"/>
                </a:lnTo>
                <a:lnTo>
                  <a:pt x="8467" y="8466"/>
                </a:lnTo>
                <a:lnTo>
                  <a:pt x="16933" y="8466"/>
                </a:lnTo>
                <a:lnTo>
                  <a:pt x="33867" y="8466"/>
                </a:lnTo>
                <a:lnTo>
                  <a:pt x="50800" y="8466"/>
                </a:lnTo>
                <a:lnTo>
                  <a:pt x="76200" y="8466"/>
                </a:lnTo>
                <a:lnTo>
                  <a:pt x="101600" y="8466"/>
                </a:lnTo>
                <a:lnTo>
                  <a:pt x="127000" y="8466"/>
                </a:lnTo>
                <a:lnTo>
                  <a:pt x="152400" y="8466"/>
                </a:lnTo>
                <a:lnTo>
                  <a:pt x="169333" y="8466"/>
                </a:lnTo>
                <a:lnTo>
                  <a:pt x="194733" y="8466"/>
                </a:lnTo>
                <a:lnTo>
                  <a:pt x="194733" y="8466"/>
                </a:lnTo>
                <a:lnTo>
                  <a:pt x="211667" y="0"/>
                </a:lnTo>
                <a:lnTo>
                  <a:pt x="211667"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1236133" y="3285067"/>
            <a:ext cx="228601" cy="237067"/>
          </a:xfrm>
          <a:custGeom>
            <a:avLst/>
            <a:gdLst/>
            <a:ahLst/>
            <a:cxnLst/>
            <a:rect l="0" t="0" r="0" b="0"/>
            <a:pathLst>
              <a:path w="228601" h="237067">
                <a:moveTo>
                  <a:pt x="0" y="42333"/>
                </a:moveTo>
                <a:lnTo>
                  <a:pt x="0" y="42333"/>
                </a:lnTo>
                <a:lnTo>
                  <a:pt x="8467" y="42333"/>
                </a:lnTo>
                <a:lnTo>
                  <a:pt x="16934" y="42333"/>
                </a:lnTo>
                <a:lnTo>
                  <a:pt x="25400" y="42333"/>
                </a:lnTo>
                <a:lnTo>
                  <a:pt x="42334" y="42333"/>
                </a:lnTo>
                <a:lnTo>
                  <a:pt x="50800" y="33866"/>
                </a:lnTo>
                <a:lnTo>
                  <a:pt x="76200" y="33866"/>
                </a:lnTo>
                <a:lnTo>
                  <a:pt x="93134" y="33866"/>
                </a:lnTo>
                <a:lnTo>
                  <a:pt x="110067" y="25400"/>
                </a:lnTo>
                <a:lnTo>
                  <a:pt x="127000" y="25400"/>
                </a:lnTo>
                <a:lnTo>
                  <a:pt x="143934" y="16933"/>
                </a:lnTo>
                <a:lnTo>
                  <a:pt x="152400" y="16933"/>
                </a:lnTo>
                <a:lnTo>
                  <a:pt x="169334" y="8466"/>
                </a:lnTo>
                <a:lnTo>
                  <a:pt x="186267" y="8466"/>
                </a:lnTo>
                <a:lnTo>
                  <a:pt x="194734" y="0"/>
                </a:lnTo>
                <a:lnTo>
                  <a:pt x="203200" y="0"/>
                </a:lnTo>
                <a:lnTo>
                  <a:pt x="211667" y="0"/>
                </a:lnTo>
                <a:lnTo>
                  <a:pt x="220134" y="0"/>
                </a:lnTo>
                <a:lnTo>
                  <a:pt x="228600" y="0"/>
                </a:lnTo>
                <a:lnTo>
                  <a:pt x="228600" y="8466"/>
                </a:lnTo>
                <a:lnTo>
                  <a:pt x="228600" y="16933"/>
                </a:lnTo>
                <a:lnTo>
                  <a:pt x="228600" y="16933"/>
                </a:lnTo>
                <a:lnTo>
                  <a:pt x="228600" y="25400"/>
                </a:lnTo>
                <a:lnTo>
                  <a:pt x="228600" y="33866"/>
                </a:lnTo>
                <a:lnTo>
                  <a:pt x="228600" y="50800"/>
                </a:lnTo>
                <a:lnTo>
                  <a:pt x="228600" y="67733"/>
                </a:lnTo>
                <a:lnTo>
                  <a:pt x="228600" y="84666"/>
                </a:lnTo>
                <a:lnTo>
                  <a:pt x="220134" y="101600"/>
                </a:lnTo>
                <a:lnTo>
                  <a:pt x="228600" y="118533"/>
                </a:lnTo>
                <a:lnTo>
                  <a:pt x="228600" y="135466"/>
                </a:lnTo>
                <a:lnTo>
                  <a:pt x="220134" y="152400"/>
                </a:lnTo>
                <a:lnTo>
                  <a:pt x="220134" y="169333"/>
                </a:lnTo>
                <a:lnTo>
                  <a:pt x="220134" y="186266"/>
                </a:lnTo>
                <a:lnTo>
                  <a:pt x="220134" y="203200"/>
                </a:lnTo>
                <a:lnTo>
                  <a:pt x="220134" y="211666"/>
                </a:lnTo>
                <a:lnTo>
                  <a:pt x="211667" y="228600"/>
                </a:lnTo>
                <a:lnTo>
                  <a:pt x="211667" y="237066"/>
                </a:lnTo>
                <a:lnTo>
                  <a:pt x="211667" y="237066"/>
                </a:lnTo>
                <a:lnTo>
                  <a:pt x="203200" y="237066"/>
                </a:lnTo>
                <a:lnTo>
                  <a:pt x="203200" y="2370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1041400" y="3361267"/>
            <a:ext cx="42334" cy="135467"/>
          </a:xfrm>
          <a:custGeom>
            <a:avLst/>
            <a:gdLst/>
            <a:ahLst/>
            <a:cxnLst/>
            <a:rect l="0" t="0" r="0" b="0"/>
            <a:pathLst>
              <a:path w="42334" h="135467">
                <a:moveTo>
                  <a:pt x="0" y="8466"/>
                </a:moveTo>
                <a:lnTo>
                  <a:pt x="0" y="8466"/>
                </a:lnTo>
                <a:lnTo>
                  <a:pt x="0" y="8466"/>
                </a:lnTo>
                <a:lnTo>
                  <a:pt x="0" y="0"/>
                </a:lnTo>
                <a:lnTo>
                  <a:pt x="8467" y="0"/>
                </a:lnTo>
                <a:lnTo>
                  <a:pt x="8467" y="0"/>
                </a:lnTo>
                <a:lnTo>
                  <a:pt x="8467" y="0"/>
                </a:lnTo>
                <a:lnTo>
                  <a:pt x="16933" y="0"/>
                </a:lnTo>
                <a:lnTo>
                  <a:pt x="16933" y="8466"/>
                </a:lnTo>
                <a:lnTo>
                  <a:pt x="16933" y="16933"/>
                </a:lnTo>
                <a:lnTo>
                  <a:pt x="25400" y="16933"/>
                </a:lnTo>
                <a:lnTo>
                  <a:pt x="25400" y="33866"/>
                </a:lnTo>
                <a:lnTo>
                  <a:pt x="33867" y="42333"/>
                </a:lnTo>
                <a:lnTo>
                  <a:pt x="33867" y="59266"/>
                </a:lnTo>
                <a:lnTo>
                  <a:pt x="33867" y="67733"/>
                </a:lnTo>
                <a:lnTo>
                  <a:pt x="42333" y="84666"/>
                </a:lnTo>
                <a:lnTo>
                  <a:pt x="42333" y="101600"/>
                </a:lnTo>
                <a:lnTo>
                  <a:pt x="42333" y="110066"/>
                </a:lnTo>
                <a:lnTo>
                  <a:pt x="42333" y="118533"/>
                </a:lnTo>
                <a:lnTo>
                  <a:pt x="42333" y="127000"/>
                </a:lnTo>
                <a:lnTo>
                  <a:pt x="42333" y="135466"/>
                </a:lnTo>
                <a:lnTo>
                  <a:pt x="42333" y="135466"/>
                </a:lnTo>
                <a:lnTo>
                  <a:pt x="33867" y="135466"/>
                </a:lnTo>
                <a:lnTo>
                  <a:pt x="33867" y="135466"/>
                </a:lnTo>
                <a:lnTo>
                  <a:pt x="33867" y="135466"/>
                </a:lnTo>
                <a:lnTo>
                  <a:pt x="33867" y="135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973667" y="3429000"/>
            <a:ext cx="194734" cy="16934"/>
          </a:xfrm>
          <a:custGeom>
            <a:avLst/>
            <a:gdLst/>
            <a:ahLst/>
            <a:cxnLst/>
            <a:rect l="0" t="0" r="0" b="0"/>
            <a:pathLst>
              <a:path w="194734" h="16934">
                <a:moveTo>
                  <a:pt x="0" y="16933"/>
                </a:moveTo>
                <a:lnTo>
                  <a:pt x="0" y="16933"/>
                </a:lnTo>
                <a:lnTo>
                  <a:pt x="0" y="16933"/>
                </a:lnTo>
                <a:lnTo>
                  <a:pt x="0" y="16933"/>
                </a:lnTo>
                <a:lnTo>
                  <a:pt x="8466" y="16933"/>
                </a:lnTo>
                <a:lnTo>
                  <a:pt x="8466" y="16933"/>
                </a:lnTo>
                <a:lnTo>
                  <a:pt x="16933" y="16933"/>
                </a:lnTo>
                <a:lnTo>
                  <a:pt x="33866" y="16933"/>
                </a:lnTo>
                <a:lnTo>
                  <a:pt x="42333" y="16933"/>
                </a:lnTo>
                <a:lnTo>
                  <a:pt x="67733" y="16933"/>
                </a:lnTo>
                <a:lnTo>
                  <a:pt x="84666" y="8467"/>
                </a:lnTo>
                <a:lnTo>
                  <a:pt x="101600" y="8467"/>
                </a:lnTo>
                <a:lnTo>
                  <a:pt x="118533" y="8467"/>
                </a:lnTo>
                <a:lnTo>
                  <a:pt x="135466" y="8467"/>
                </a:lnTo>
                <a:lnTo>
                  <a:pt x="152400" y="8467"/>
                </a:lnTo>
                <a:lnTo>
                  <a:pt x="177800" y="8467"/>
                </a:lnTo>
                <a:lnTo>
                  <a:pt x="186266" y="0"/>
                </a:lnTo>
                <a:lnTo>
                  <a:pt x="186266" y="0"/>
                </a:lnTo>
                <a:lnTo>
                  <a:pt x="194733" y="0"/>
                </a:lnTo>
                <a:lnTo>
                  <a:pt x="1947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778933" y="3344333"/>
            <a:ext cx="118535" cy="127001"/>
          </a:xfrm>
          <a:custGeom>
            <a:avLst/>
            <a:gdLst/>
            <a:ahLst/>
            <a:cxnLst/>
            <a:rect l="0" t="0" r="0" b="0"/>
            <a:pathLst>
              <a:path w="118535" h="127001">
                <a:moveTo>
                  <a:pt x="0" y="0"/>
                </a:moveTo>
                <a:lnTo>
                  <a:pt x="0" y="0"/>
                </a:lnTo>
                <a:lnTo>
                  <a:pt x="0" y="0"/>
                </a:lnTo>
                <a:lnTo>
                  <a:pt x="0" y="0"/>
                </a:lnTo>
                <a:lnTo>
                  <a:pt x="0" y="0"/>
                </a:lnTo>
                <a:lnTo>
                  <a:pt x="0" y="0"/>
                </a:lnTo>
                <a:lnTo>
                  <a:pt x="0" y="0"/>
                </a:lnTo>
                <a:lnTo>
                  <a:pt x="0" y="0"/>
                </a:lnTo>
                <a:lnTo>
                  <a:pt x="0" y="0"/>
                </a:lnTo>
                <a:lnTo>
                  <a:pt x="0" y="8467"/>
                </a:lnTo>
                <a:lnTo>
                  <a:pt x="0" y="16934"/>
                </a:lnTo>
                <a:lnTo>
                  <a:pt x="0" y="25400"/>
                </a:lnTo>
                <a:lnTo>
                  <a:pt x="0" y="42334"/>
                </a:lnTo>
                <a:lnTo>
                  <a:pt x="0" y="50800"/>
                </a:lnTo>
                <a:lnTo>
                  <a:pt x="0" y="59267"/>
                </a:lnTo>
                <a:lnTo>
                  <a:pt x="0" y="76200"/>
                </a:lnTo>
                <a:lnTo>
                  <a:pt x="0" y="84667"/>
                </a:lnTo>
                <a:lnTo>
                  <a:pt x="8467" y="93134"/>
                </a:lnTo>
                <a:lnTo>
                  <a:pt x="8467" y="110067"/>
                </a:lnTo>
                <a:lnTo>
                  <a:pt x="16934" y="110067"/>
                </a:lnTo>
                <a:lnTo>
                  <a:pt x="33867" y="118534"/>
                </a:lnTo>
                <a:lnTo>
                  <a:pt x="42334" y="127000"/>
                </a:lnTo>
                <a:lnTo>
                  <a:pt x="59267" y="127000"/>
                </a:lnTo>
                <a:lnTo>
                  <a:pt x="67734" y="127000"/>
                </a:lnTo>
                <a:lnTo>
                  <a:pt x="84667" y="127000"/>
                </a:lnTo>
                <a:lnTo>
                  <a:pt x="93134" y="127000"/>
                </a:lnTo>
                <a:lnTo>
                  <a:pt x="101600" y="118534"/>
                </a:lnTo>
                <a:lnTo>
                  <a:pt x="110067" y="118534"/>
                </a:lnTo>
                <a:lnTo>
                  <a:pt x="110067" y="118534"/>
                </a:lnTo>
                <a:lnTo>
                  <a:pt x="118534" y="110067"/>
                </a:lnTo>
                <a:lnTo>
                  <a:pt x="118534" y="1100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846667" y="3293533"/>
            <a:ext cx="8467" cy="270935"/>
          </a:xfrm>
          <a:custGeom>
            <a:avLst/>
            <a:gdLst/>
            <a:ahLst/>
            <a:cxnLst/>
            <a:rect l="0" t="0" r="0" b="0"/>
            <a:pathLst>
              <a:path w="8467" h="270935">
                <a:moveTo>
                  <a:pt x="0" y="0"/>
                </a:moveTo>
                <a:lnTo>
                  <a:pt x="0" y="8467"/>
                </a:lnTo>
                <a:lnTo>
                  <a:pt x="0" y="8467"/>
                </a:lnTo>
                <a:lnTo>
                  <a:pt x="0" y="8467"/>
                </a:lnTo>
                <a:lnTo>
                  <a:pt x="0" y="16934"/>
                </a:lnTo>
                <a:lnTo>
                  <a:pt x="0" y="25400"/>
                </a:lnTo>
                <a:lnTo>
                  <a:pt x="8466" y="33867"/>
                </a:lnTo>
                <a:lnTo>
                  <a:pt x="8466" y="42334"/>
                </a:lnTo>
                <a:lnTo>
                  <a:pt x="8466" y="59267"/>
                </a:lnTo>
                <a:lnTo>
                  <a:pt x="8466" y="67734"/>
                </a:lnTo>
                <a:lnTo>
                  <a:pt x="8466" y="93134"/>
                </a:lnTo>
                <a:lnTo>
                  <a:pt x="8466" y="110067"/>
                </a:lnTo>
                <a:lnTo>
                  <a:pt x="8466" y="127000"/>
                </a:lnTo>
                <a:lnTo>
                  <a:pt x="8466" y="143934"/>
                </a:lnTo>
                <a:lnTo>
                  <a:pt x="8466" y="169334"/>
                </a:lnTo>
                <a:lnTo>
                  <a:pt x="8466" y="186267"/>
                </a:lnTo>
                <a:lnTo>
                  <a:pt x="8466" y="211667"/>
                </a:lnTo>
                <a:lnTo>
                  <a:pt x="8466" y="228600"/>
                </a:lnTo>
                <a:lnTo>
                  <a:pt x="8466" y="245534"/>
                </a:lnTo>
                <a:lnTo>
                  <a:pt x="8466" y="254000"/>
                </a:lnTo>
                <a:lnTo>
                  <a:pt x="8466" y="254000"/>
                </a:lnTo>
                <a:lnTo>
                  <a:pt x="8466" y="270934"/>
                </a:lnTo>
                <a:lnTo>
                  <a:pt x="8466" y="270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592667" y="3361267"/>
            <a:ext cx="33867" cy="152401"/>
          </a:xfrm>
          <a:custGeom>
            <a:avLst/>
            <a:gdLst/>
            <a:ahLst/>
            <a:cxnLst/>
            <a:rect l="0" t="0" r="0" b="0"/>
            <a:pathLst>
              <a:path w="33867" h="152401">
                <a:moveTo>
                  <a:pt x="8466" y="0"/>
                </a:moveTo>
                <a:lnTo>
                  <a:pt x="8466" y="0"/>
                </a:lnTo>
                <a:lnTo>
                  <a:pt x="0" y="8466"/>
                </a:lnTo>
                <a:lnTo>
                  <a:pt x="0" y="16933"/>
                </a:lnTo>
                <a:lnTo>
                  <a:pt x="0" y="25400"/>
                </a:lnTo>
                <a:lnTo>
                  <a:pt x="0" y="33866"/>
                </a:lnTo>
                <a:lnTo>
                  <a:pt x="0" y="50800"/>
                </a:lnTo>
                <a:lnTo>
                  <a:pt x="8466" y="67733"/>
                </a:lnTo>
                <a:lnTo>
                  <a:pt x="8466" y="84666"/>
                </a:lnTo>
                <a:lnTo>
                  <a:pt x="16933" y="93133"/>
                </a:lnTo>
                <a:lnTo>
                  <a:pt x="16933" y="110066"/>
                </a:lnTo>
                <a:lnTo>
                  <a:pt x="25400" y="127000"/>
                </a:lnTo>
                <a:lnTo>
                  <a:pt x="25400" y="135466"/>
                </a:lnTo>
                <a:lnTo>
                  <a:pt x="25400" y="143933"/>
                </a:lnTo>
                <a:lnTo>
                  <a:pt x="25400" y="152400"/>
                </a:lnTo>
                <a:lnTo>
                  <a:pt x="33866" y="152400"/>
                </a:lnTo>
                <a:lnTo>
                  <a:pt x="33866" y="152400"/>
                </a:lnTo>
                <a:lnTo>
                  <a:pt x="33866" y="152400"/>
                </a:lnTo>
                <a:lnTo>
                  <a:pt x="33866" y="152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533400" y="3429000"/>
            <a:ext cx="143934" cy="8468"/>
          </a:xfrm>
          <a:custGeom>
            <a:avLst/>
            <a:gdLst/>
            <a:ahLst/>
            <a:cxnLst/>
            <a:rect l="0" t="0" r="0" b="0"/>
            <a:pathLst>
              <a:path w="143934" h="8468">
                <a:moveTo>
                  <a:pt x="0" y="0"/>
                </a:moveTo>
                <a:lnTo>
                  <a:pt x="0" y="0"/>
                </a:lnTo>
                <a:lnTo>
                  <a:pt x="0" y="0"/>
                </a:lnTo>
                <a:lnTo>
                  <a:pt x="8467" y="0"/>
                </a:lnTo>
                <a:lnTo>
                  <a:pt x="25400" y="0"/>
                </a:lnTo>
                <a:lnTo>
                  <a:pt x="33867" y="0"/>
                </a:lnTo>
                <a:lnTo>
                  <a:pt x="42333" y="0"/>
                </a:lnTo>
                <a:lnTo>
                  <a:pt x="67733" y="0"/>
                </a:lnTo>
                <a:lnTo>
                  <a:pt x="76200" y="0"/>
                </a:lnTo>
                <a:lnTo>
                  <a:pt x="93133" y="0"/>
                </a:lnTo>
                <a:lnTo>
                  <a:pt x="110067" y="0"/>
                </a:lnTo>
                <a:lnTo>
                  <a:pt x="127000" y="0"/>
                </a:lnTo>
                <a:lnTo>
                  <a:pt x="135467" y="8467"/>
                </a:lnTo>
                <a:lnTo>
                  <a:pt x="143933" y="0"/>
                </a:lnTo>
                <a:lnTo>
                  <a:pt x="143933" y="0"/>
                </a:lnTo>
                <a:lnTo>
                  <a:pt x="143933" y="0"/>
                </a:lnTo>
                <a:lnTo>
                  <a:pt x="1439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Freeform 42"/>
          <p:cNvSpPr/>
          <p:nvPr/>
        </p:nvSpPr>
        <p:spPr>
          <a:xfrm>
            <a:off x="414867" y="3310467"/>
            <a:ext cx="33867" cy="287867"/>
          </a:xfrm>
          <a:custGeom>
            <a:avLst/>
            <a:gdLst/>
            <a:ahLst/>
            <a:cxnLst/>
            <a:rect l="0" t="0" r="0" b="0"/>
            <a:pathLst>
              <a:path w="33867" h="287867">
                <a:moveTo>
                  <a:pt x="0" y="0"/>
                </a:moveTo>
                <a:lnTo>
                  <a:pt x="0" y="8466"/>
                </a:lnTo>
                <a:lnTo>
                  <a:pt x="0" y="8466"/>
                </a:lnTo>
                <a:lnTo>
                  <a:pt x="8466" y="25400"/>
                </a:lnTo>
                <a:lnTo>
                  <a:pt x="8466" y="33866"/>
                </a:lnTo>
                <a:lnTo>
                  <a:pt x="8466" y="50800"/>
                </a:lnTo>
                <a:lnTo>
                  <a:pt x="16933" y="67733"/>
                </a:lnTo>
                <a:lnTo>
                  <a:pt x="16933" y="93133"/>
                </a:lnTo>
                <a:lnTo>
                  <a:pt x="25400" y="118533"/>
                </a:lnTo>
                <a:lnTo>
                  <a:pt x="25400" y="152400"/>
                </a:lnTo>
                <a:lnTo>
                  <a:pt x="25400" y="177800"/>
                </a:lnTo>
                <a:lnTo>
                  <a:pt x="25400" y="220133"/>
                </a:lnTo>
                <a:lnTo>
                  <a:pt x="33866" y="254000"/>
                </a:lnTo>
                <a:lnTo>
                  <a:pt x="33866" y="254000"/>
                </a:lnTo>
                <a:lnTo>
                  <a:pt x="25400" y="287866"/>
                </a:lnTo>
                <a:lnTo>
                  <a:pt x="25400" y="287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Freeform 43"/>
          <p:cNvSpPr/>
          <p:nvPr/>
        </p:nvSpPr>
        <p:spPr>
          <a:xfrm>
            <a:off x="1659467" y="4368800"/>
            <a:ext cx="245534" cy="372534"/>
          </a:xfrm>
          <a:custGeom>
            <a:avLst/>
            <a:gdLst/>
            <a:ahLst/>
            <a:cxnLst/>
            <a:rect l="0" t="0" r="0" b="0"/>
            <a:pathLst>
              <a:path w="245534" h="372534">
                <a:moveTo>
                  <a:pt x="0" y="59267"/>
                </a:moveTo>
                <a:lnTo>
                  <a:pt x="0" y="59267"/>
                </a:lnTo>
                <a:lnTo>
                  <a:pt x="0" y="67733"/>
                </a:lnTo>
                <a:lnTo>
                  <a:pt x="0" y="67733"/>
                </a:lnTo>
                <a:lnTo>
                  <a:pt x="0" y="67733"/>
                </a:lnTo>
                <a:lnTo>
                  <a:pt x="0" y="67733"/>
                </a:lnTo>
                <a:lnTo>
                  <a:pt x="0" y="67733"/>
                </a:lnTo>
                <a:lnTo>
                  <a:pt x="0" y="67733"/>
                </a:lnTo>
                <a:lnTo>
                  <a:pt x="0" y="67733"/>
                </a:lnTo>
                <a:lnTo>
                  <a:pt x="0" y="67733"/>
                </a:lnTo>
                <a:lnTo>
                  <a:pt x="0" y="59267"/>
                </a:lnTo>
                <a:lnTo>
                  <a:pt x="0" y="59267"/>
                </a:lnTo>
                <a:lnTo>
                  <a:pt x="0" y="50800"/>
                </a:lnTo>
                <a:lnTo>
                  <a:pt x="8466" y="42333"/>
                </a:lnTo>
                <a:lnTo>
                  <a:pt x="8466" y="42333"/>
                </a:lnTo>
                <a:lnTo>
                  <a:pt x="16933" y="33867"/>
                </a:lnTo>
                <a:lnTo>
                  <a:pt x="25400" y="25400"/>
                </a:lnTo>
                <a:lnTo>
                  <a:pt x="33866" y="16933"/>
                </a:lnTo>
                <a:lnTo>
                  <a:pt x="42333" y="16933"/>
                </a:lnTo>
                <a:lnTo>
                  <a:pt x="50800" y="8467"/>
                </a:lnTo>
                <a:lnTo>
                  <a:pt x="59266" y="8467"/>
                </a:lnTo>
                <a:lnTo>
                  <a:pt x="67733" y="0"/>
                </a:lnTo>
                <a:lnTo>
                  <a:pt x="84666" y="0"/>
                </a:lnTo>
                <a:lnTo>
                  <a:pt x="93133" y="0"/>
                </a:lnTo>
                <a:lnTo>
                  <a:pt x="101600" y="0"/>
                </a:lnTo>
                <a:lnTo>
                  <a:pt x="110066" y="8467"/>
                </a:lnTo>
                <a:lnTo>
                  <a:pt x="118533" y="16933"/>
                </a:lnTo>
                <a:lnTo>
                  <a:pt x="127000" y="16933"/>
                </a:lnTo>
                <a:lnTo>
                  <a:pt x="127000" y="25400"/>
                </a:lnTo>
                <a:lnTo>
                  <a:pt x="135466" y="42333"/>
                </a:lnTo>
                <a:lnTo>
                  <a:pt x="135466" y="50800"/>
                </a:lnTo>
                <a:lnTo>
                  <a:pt x="135466" y="59267"/>
                </a:lnTo>
                <a:lnTo>
                  <a:pt x="127000" y="76200"/>
                </a:lnTo>
                <a:lnTo>
                  <a:pt x="127000" y="84667"/>
                </a:lnTo>
                <a:lnTo>
                  <a:pt x="118533" y="101600"/>
                </a:lnTo>
                <a:lnTo>
                  <a:pt x="110066" y="110067"/>
                </a:lnTo>
                <a:lnTo>
                  <a:pt x="93133" y="118533"/>
                </a:lnTo>
                <a:lnTo>
                  <a:pt x="84666" y="135467"/>
                </a:lnTo>
                <a:lnTo>
                  <a:pt x="67733" y="135467"/>
                </a:lnTo>
                <a:lnTo>
                  <a:pt x="59266" y="143933"/>
                </a:lnTo>
                <a:lnTo>
                  <a:pt x="42333" y="152400"/>
                </a:lnTo>
                <a:lnTo>
                  <a:pt x="33866" y="160867"/>
                </a:lnTo>
                <a:lnTo>
                  <a:pt x="25400" y="160867"/>
                </a:lnTo>
                <a:lnTo>
                  <a:pt x="16933" y="160867"/>
                </a:lnTo>
                <a:lnTo>
                  <a:pt x="16933" y="169333"/>
                </a:lnTo>
                <a:lnTo>
                  <a:pt x="16933" y="169333"/>
                </a:lnTo>
                <a:lnTo>
                  <a:pt x="8466" y="169333"/>
                </a:lnTo>
                <a:lnTo>
                  <a:pt x="16933" y="160867"/>
                </a:lnTo>
                <a:lnTo>
                  <a:pt x="16933" y="160867"/>
                </a:lnTo>
                <a:lnTo>
                  <a:pt x="25400" y="160867"/>
                </a:lnTo>
                <a:lnTo>
                  <a:pt x="33866" y="160867"/>
                </a:lnTo>
                <a:lnTo>
                  <a:pt x="42333" y="160867"/>
                </a:lnTo>
                <a:lnTo>
                  <a:pt x="50800" y="152400"/>
                </a:lnTo>
                <a:lnTo>
                  <a:pt x="59266" y="152400"/>
                </a:lnTo>
                <a:lnTo>
                  <a:pt x="76200" y="152400"/>
                </a:lnTo>
                <a:lnTo>
                  <a:pt x="93133" y="152400"/>
                </a:lnTo>
                <a:lnTo>
                  <a:pt x="110066" y="152400"/>
                </a:lnTo>
                <a:lnTo>
                  <a:pt x="118533" y="160867"/>
                </a:lnTo>
                <a:lnTo>
                  <a:pt x="135466" y="160867"/>
                </a:lnTo>
                <a:lnTo>
                  <a:pt x="152400" y="169333"/>
                </a:lnTo>
                <a:lnTo>
                  <a:pt x="169333" y="177800"/>
                </a:lnTo>
                <a:lnTo>
                  <a:pt x="186266" y="186267"/>
                </a:lnTo>
                <a:lnTo>
                  <a:pt x="194733" y="194733"/>
                </a:lnTo>
                <a:lnTo>
                  <a:pt x="211666" y="211667"/>
                </a:lnTo>
                <a:lnTo>
                  <a:pt x="220133" y="220133"/>
                </a:lnTo>
                <a:lnTo>
                  <a:pt x="228600" y="237067"/>
                </a:lnTo>
                <a:lnTo>
                  <a:pt x="237066" y="254000"/>
                </a:lnTo>
                <a:lnTo>
                  <a:pt x="245533" y="270933"/>
                </a:lnTo>
                <a:lnTo>
                  <a:pt x="245533" y="287867"/>
                </a:lnTo>
                <a:lnTo>
                  <a:pt x="245533" y="304800"/>
                </a:lnTo>
                <a:lnTo>
                  <a:pt x="245533" y="313267"/>
                </a:lnTo>
                <a:lnTo>
                  <a:pt x="237066" y="330200"/>
                </a:lnTo>
                <a:lnTo>
                  <a:pt x="228600" y="338667"/>
                </a:lnTo>
                <a:lnTo>
                  <a:pt x="211666" y="347133"/>
                </a:lnTo>
                <a:lnTo>
                  <a:pt x="203200" y="355600"/>
                </a:lnTo>
                <a:lnTo>
                  <a:pt x="177800" y="364067"/>
                </a:lnTo>
                <a:lnTo>
                  <a:pt x="169333" y="364067"/>
                </a:lnTo>
                <a:lnTo>
                  <a:pt x="143933" y="372533"/>
                </a:lnTo>
                <a:lnTo>
                  <a:pt x="127000" y="372533"/>
                </a:lnTo>
                <a:lnTo>
                  <a:pt x="110066" y="364067"/>
                </a:lnTo>
                <a:lnTo>
                  <a:pt x="101600" y="364067"/>
                </a:lnTo>
                <a:lnTo>
                  <a:pt x="84666" y="364067"/>
                </a:lnTo>
                <a:lnTo>
                  <a:pt x="67733" y="355600"/>
                </a:lnTo>
                <a:lnTo>
                  <a:pt x="59266" y="347133"/>
                </a:lnTo>
                <a:lnTo>
                  <a:pt x="59266" y="347133"/>
                </a:lnTo>
                <a:lnTo>
                  <a:pt x="59266" y="347133"/>
                </a:lnTo>
                <a:lnTo>
                  <a:pt x="50800" y="338667"/>
                </a:lnTo>
                <a:lnTo>
                  <a:pt x="50800" y="3386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921933" y="4461933"/>
            <a:ext cx="262468" cy="304801"/>
          </a:xfrm>
          <a:custGeom>
            <a:avLst/>
            <a:gdLst/>
            <a:ahLst/>
            <a:cxnLst/>
            <a:rect l="0" t="0" r="0" b="0"/>
            <a:pathLst>
              <a:path w="262468" h="304801">
                <a:moveTo>
                  <a:pt x="0" y="0"/>
                </a:moveTo>
                <a:lnTo>
                  <a:pt x="0" y="0"/>
                </a:lnTo>
                <a:lnTo>
                  <a:pt x="0" y="0"/>
                </a:lnTo>
                <a:lnTo>
                  <a:pt x="0" y="0"/>
                </a:lnTo>
                <a:lnTo>
                  <a:pt x="8467" y="0"/>
                </a:lnTo>
                <a:lnTo>
                  <a:pt x="8467" y="8467"/>
                </a:lnTo>
                <a:lnTo>
                  <a:pt x="8467" y="16934"/>
                </a:lnTo>
                <a:lnTo>
                  <a:pt x="16934" y="25400"/>
                </a:lnTo>
                <a:lnTo>
                  <a:pt x="16934" y="33867"/>
                </a:lnTo>
                <a:lnTo>
                  <a:pt x="25400" y="42334"/>
                </a:lnTo>
                <a:lnTo>
                  <a:pt x="25400" y="59267"/>
                </a:lnTo>
                <a:lnTo>
                  <a:pt x="25400" y="76200"/>
                </a:lnTo>
                <a:lnTo>
                  <a:pt x="33867" y="93134"/>
                </a:lnTo>
                <a:lnTo>
                  <a:pt x="33867" y="110067"/>
                </a:lnTo>
                <a:lnTo>
                  <a:pt x="33867" y="127000"/>
                </a:lnTo>
                <a:lnTo>
                  <a:pt x="33867" y="152400"/>
                </a:lnTo>
                <a:lnTo>
                  <a:pt x="33867" y="169334"/>
                </a:lnTo>
                <a:lnTo>
                  <a:pt x="33867" y="186267"/>
                </a:lnTo>
                <a:lnTo>
                  <a:pt x="33867" y="203200"/>
                </a:lnTo>
                <a:lnTo>
                  <a:pt x="33867" y="220134"/>
                </a:lnTo>
                <a:lnTo>
                  <a:pt x="42334" y="228600"/>
                </a:lnTo>
                <a:lnTo>
                  <a:pt x="42334" y="237067"/>
                </a:lnTo>
                <a:lnTo>
                  <a:pt x="42334" y="245534"/>
                </a:lnTo>
                <a:lnTo>
                  <a:pt x="42334" y="254000"/>
                </a:lnTo>
                <a:lnTo>
                  <a:pt x="42334" y="254000"/>
                </a:lnTo>
                <a:lnTo>
                  <a:pt x="42334" y="254000"/>
                </a:lnTo>
                <a:lnTo>
                  <a:pt x="42334" y="254000"/>
                </a:lnTo>
                <a:lnTo>
                  <a:pt x="42334" y="245534"/>
                </a:lnTo>
                <a:lnTo>
                  <a:pt x="42334" y="237067"/>
                </a:lnTo>
                <a:lnTo>
                  <a:pt x="42334" y="228600"/>
                </a:lnTo>
                <a:lnTo>
                  <a:pt x="33867" y="211667"/>
                </a:lnTo>
                <a:lnTo>
                  <a:pt x="33867" y="194734"/>
                </a:lnTo>
                <a:lnTo>
                  <a:pt x="33867" y="177800"/>
                </a:lnTo>
                <a:lnTo>
                  <a:pt x="33867" y="160867"/>
                </a:lnTo>
                <a:lnTo>
                  <a:pt x="33867" y="143934"/>
                </a:lnTo>
                <a:lnTo>
                  <a:pt x="33867" y="127000"/>
                </a:lnTo>
                <a:lnTo>
                  <a:pt x="33867" y="110067"/>
                </a:lnTo>
                <a:lnTo>
                  <a:pt x="42334" y="93134"/>
                </a:lnTo>
                <a:lnTo>
                  <a:pt x="42334" y="76200"/>
                </a:lnTo>
                <a:lnTo>
                  <a:pt x="42334" y="59267"/>
                </a:lnTo>
                <a:lnTo>
                  <a:pt x="50800" y="50800"/>
                </a:lnTo>
                <a:lnTo>
                  <a:pt x="59267" y="33867"/>
                </a:lnTo>
                <a:lnTo>
                  <a:pt x="59267" y="25400"/>
                </a:lnTo>
                <a:lnTo>
                  <a:pt x="67734" y="16934"/>
                </a:lnTo>
                <a:lnTo>
                  <a:pt x="76200" y="8467"/>
                </a:lnTo>
                <a:lnTo>
                  <a:pt x="93134" y="0"/>
                </a:lnTo>
                <a:lnTo>
                  <a:pt x="101600" y="0"/>
                </a:lnTo>
                <a:lnTo>
                  <a:pt x="110067" y="0"/>
                </a:lnTo>
                <a:lnTo>
                  <a:pt x="118534" y="0"/>
                </a:lnTo>
                <a:lnTo>
                  <a:pt x="127000" y="8467"/>
                </a:lnTo>
                <a:lnTo>
                  <a:pt x="143934" y="16934"/>
                </a:lnTo>
                <a:lnTo>
                  <a:pt x="152400" y="25400"/>
                </a:lnTo>
                <a:lnTo>
                  <a:pt x="169334" y="42334"/>
                </a:lnTo>
                <a:lnTo>
                  <a:pt x="177800" y="59267"/>
                </a:lnTo>
                <a:lnTo>
                  <a:pt x="186267" y="84667"/>
                </a:lnTo>
                <a:lnTo>
                  <a:pt x="203200" y="101600"/>
                </a:lnTo>
                <a:lnTo>
                  <a:pt x="211667" y="127000"/>
                </a:lnTo>
                <a:lnTo>
                  <a:pt x="228600" y="152400"/>
                </a:lnTo>
                <a:lnTo>
                  <a:pt x="237067" y="177800"/>
                </a:lnTo>
                <a:lnTo>
                  <a:pt x="245534" y="203200"/>
                </a:lnTo>
                <a:lnTo>
                  <a:pt x="254000" y="228600"/>
                </a:lnTo>
                <a:lnTo>
                  <a:pt x="262467" y="262467"/>
                </a:lnTo>
                <a:lnTo>
                  <a:pt x="262467" y="287867"/>
                </a:lnTo>
                <a:lnTo>
                  <a:pt x="262467" y="287867"/>
                </a:lnTo>
                <a:lnTo>
                  <a:pt x="254000" y="304800"/>
                </a:lnTo>
                <a:lnTo>
                  <a:pt x="254000" y="304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19867" y="4529667"/>
            <a:ext cx="135467" cy="16934"/>
          </a:xfrm>
          <a:custGeom>
            <a:avLst/>
            <a:gdLst/>
            <a:ahLst/>
            <a:cxnLst/>
            <a:rect l="0" t="0" r="0" b="0"/>
            <a:pathLst>
              <a:path w="135467" h="16934">
                <a:moveTo>
                  <a:pt x="0" y="16933"/>
                </a:moveTo>
                <a:lnTo>
                  <a:pt x="0" y="16933"/>
                </a:lnTo>
                <a:lnTo>
                  <a:pt x="0" y="16933"/>
                </a:lnTo>
                <a:lnTo>
                  <a:pt x="8466" y="16933"/>
                </a:lnTo>
                <a:lnTo>
                  <a:pt x="8466" y="16933"/>
                </a:lnTo>
                <a:lnTo>
                  <a:pt x="16933" y="8466"/>
                </a:lnTo>
                <a:lnTo>
                  <a:pt x="25400" y="8466"/>
                </a:lnTo>
                <a:lnTo>
                  <a:pt x="33866" y="8466"/>
                </a:lnTo>
                <a:lnTo>
                  <a:pt x="42333" y="8466"/>
                </a:lnTo>
                <a:lnTo>
                  <a:pt x="50800" y="8466"/>
                </a:lnTo>
                <a:lnTo>
                  <a:pt x="59266" y="8466"/>
                </a:lnTo>
                <a:lnTo>
                  <a:pt x="76200" y="8466"/>
                </a:lnTo>
                <a:lnTo>
                  <a:pt x="84666" y="8466"/>
                </a:lnTo>
                <a:lnTo>
                  <a:pt x="93133" y="8466"/>
                </a:lnTo>
                <a:lnTo>
                  <a:pt x="110066" y="8466"/>
                </a:lnTo>
                <a:lnTo>
                  <a:pt x="118533" y="0"/>
                </a:lnTo>
                <a:lnTo>
                  <a:pt x="135466" y="0"/>
                </a:lnTo>
                <a:lnTo>
                  <a:pt x="135466" y="0"/>
                </a:lnTo>
                <a:lnTo>
                  <a:pt x="135466" y="0"/>
                </a:lnTo>
                <a:lnTo>
                  <a:pt x="135466"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2624667" y="4428067"/>
            <a:ext cx="177801" cy="287867"/>
          </a:xfrm>
          <a:custGeom>
            <a:avLst/>
            <a:gdLst/>
            <a:ahLst/>
            <a:cxnLst/>
            <a:rect l="0" t="0" r="0" b="0"/>
            <a:pathLst>
              <a:path w="177801" h="287867">
                <a:moveTo>
                  <a:pt x="0" y="16933"/>
                </a:moveTo>
                <a:lnTo>
                  <a:pt x="0" y="16933"/>
                </a:lnTo>
                <a:lnTo>
                  <a:pt x="0" y="16933"/>
                </a:lnTo>
                <a:lnTo>
                  <a:pt x="8466" y="16933"/>
                </a:lnTo>
                <a:lnTo>
                  <a:pt x="8466" y="8466"/>
                </a:lnTo>
                <a:lnTo>
                  <a:pt x="16933" y="8466"/>
                </a:lnTo>
                <a:lnTo>
                  <a:pt x="25400" y="8466"/>
                </a:lnTo>
                <a:lnTo>
                  <a:pt x="25400" y="0"/>
                </a:lnTo>
                <a:lnTo>
                  <a:pt x="42333" y="0"/>
                </a:lnTo>
                <a:lnTo>
                  <a:pt x="50800" y="0"/>
                </a:lnTo>
                <a:lnTo>
                  <a:pt x="67733" y="0"/>
                </a:lnTo>
                <a:lnTo>
                  <a:pt x="76200" y="8466"/>
                </a:lnTo>
                <a:lnTo>
                  <a:pt x="93133" y="8466"/>
                </a:lnTo>
                <a:lnTo>
                  <a:pt x="101600" y="8466"/>
                </a:lnTo>
                <a:lnTo>
                  <a:pt x="118533" y="16933"/>
                </a:lnTo>
                <a:lnTo>
                  <a:pt x="127000" y="16933"/>
                </a:lnTo>
                <a:lnTo>
                  <a:pt x="135466" y="25400"/>
                </a:lnTo>
                <a:lnTo>
                  <a:pt x="143933" y="33866"/>
                </a:lnTo>
                <a:lnTo>
                  <a:pt x="152400" y="42333"/>
                </a:lnTo>
                <a:lnTo>
                  <a:pt x="152400" y="42333"/>
                </a:lnTo>
                <a:lnTo>
                  <a:pt x="152400" y="50800"/>
                </a:lnTo>
                <a:lnTo>
                  <a:pt x="152400" y="59266"/>
                </a:lnTo>
                <a:lnTo>
                  <a:pt x="143933" y="67733"/>
                </a:lnTo>
                <a:lnTo>
                  <a:pt x="135466" y="84666"/>
                </a:lnTo>
                <a:lnTo>
                  <a:pt x="127000" y="93133"/>
                </a:lnTo>
                <a:lnTo>
                  <a:pt x="118533" y="101600"/>
                </a:lnTo>
                <a:lnTo>
                  <a:pt x="101600" y="110066"/>
                </a:lnTo>
                <a:lnTo>
                  <a:pt x="93133" y="127000"/>
                </a:lnTo>
                <a:lnTo>
                  <a:pt x="76200" y="135466"/>
                </a:lnTo>
                <a:lnTo>
                  <a:pt x="67733" y="152400"/>
                </a:lnTo>
                <a:lnTo>
                  <a:pt x="59266" y="160866"/>
                </a:lnTo>
                <a:lnTo>
                  <a:pt x="50800" y="169333"/>
                </a:lnTo>
                <a:lnTo>
                  <a:pt x="42333" y="186266"/>
                </a:lnTo>
                <a:lnTo>
                  <a:pt x="33866" y="194733"/>
                </a:lnTo>
                <a:lnTo>
                  <a:pt x="25400" y="211666"/>
                </a:lnTo>
                <a:lnTo>
                  <a:pt x="25400" y="220133"/>
                </a:lnTo>
                <a:lnTo>
                  <a:pt x="25400" y="228600"/>
                </a:lnTo>
                <a:lnTo>
                  <a:pt x="25400" y="237066"/>
                </a:lnTo>
                <a:lnTo>
                  <a:pt x="25400" y="245533"/>
                </a:lnTo>
                <a:lnTo>
                  <a:pt x="33866" y="254000"/>
                </a:lnTo>
                <a:lnTo>
                  <a:pt x="42333" y="254000"/>
                </a:lnTo>
                <a:lnTo>
                  <a:pt x="50800" y="262466"/>
                </a:lnTo>
                <a:lnTo>
                  <a:pt x="67733" y="270933"/>
                </a:lnTo>
                <a:lnTo>
                  <a:pt x="76200" y="270933"/>
                </a:lnTo>
                <a:lnTo>
                  <a:pt x="93133" y="279400"/>
                </a:lnTo>
                <a:lnTo>
                  <a:pt x="110066" y="279400"/>
                </a:lnTo>
                <a:lnTo>
                  <a:pt x="127000" y="287866"/>
                </a:lnTo>
                <a:lnTo>
                  <a:pt x="143933" y="287866"/>
                </a:lnTo>
                <a:lnTo>
                  <a:pt x="160866" y="279400"/>
                </a:lnTo>
                <a:lnTo>
                  <a:pt x="169333" y="279400"/>
                </a:lnTo>
                <a:lnTo>
                  <a:pt x="169333" y="279400"/>
                </a:lnTo>
                <a:lnTo>
                  <a:pt x="177800" y="279400"/>
                </a:lnTo>
                <a:lnTo>
                  <a:pt x="177800"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736600" y="4047067"/>
            <a:ext cx="524934" cy="491067"/>
          </a:xfrm>
          <a:custGeom>
            <a:avLst/>
            <a:gdLst/>
            <a:ahLst/>
            <a:cxnLst/>
            <a:rect l="0" t="0" r="0" b="0"/>
            <a:pathLst>
              <a:path w="524934" h="491067">
                <a:moveTo>
                  <a:pt x="448733" y="0"/>
                </a:moveTo>
                <a:lnTo>
                  <a:pt x="448733" y="0"/>
                </a:lnTo>
                <a:lnTo>
                  <a:pt x="448733" y="0"/>
                </a:lnTo>
                <a:lnTo>
                  <a:pt x="448733" y="8466"/>
                </a:lnTo>
                <a:lnTo>
                  <a:pt x="440267" y="8466"/>
                </a:lnTo>
                <a:lnTo>
                  <a:pt x="440267" y="8466"/>
                </a:lnTo>
                <a:lnTo>
                  <a:pt x="440267" y="8466"/>
                </a:lnTo>
                <a:lnTo>
                  <a:pt x="431800" y="8466"/>
                </a:lnTo>
                <a:lnTo>
                  <a:pt x="423333" y="16933"/>
                </a:lnTo>
                <a:lnTo>
                  <a:pt x="406400" y="25400"/>
                </a:lnTo>
                <a:lnTo>
                  <a:pt x="389467" y="33866"/>
                </a:lnTo>
                <a:lnTo>
                  <a:pt x="372533" y="33866"/>
                </a:lnTo>
                <a:lnTo>
                  <a:pt x="355600" y="42333"/>
                </a:lnTo>
                <a:lnTo>
                  <a:pt x="330200" y="50800"/>
                </a:lnTo>
                <a:lnTo>
                  <a:pt x="313267" y="59266"/>
                </a:lnTo>
                <a:lnTo>
                  <a:pt x="287867" y="59266"/>
                </a:lnTo>
                <a:lnTo>
                  <a:pt x="262467" y="67733"/>
                </a:lnTo>
                <a:lnTo>
                  <a:pt x="237067" y="76200"/>
                </a:lnTo>
                <a:lnTo>
                  <a:pt x="211667" y="84666"/>
                </a:lnTo>
                <a:lnTo>
                  <a:pt x="194733" y="93133"/>
                </a:lnTo>
                <a:lnTo>
                  <a:pt x="169333" y="101600"/>
                </a:lnTo>
                <a:lnTo>
                  <a:pt x="152400" y="110066"/>
                </a:lnTo>
                <a:lnTo>
                  <a:pt x="135467" y="118533"/>
                </a:lnTo>
                <a:lnTo>
                  <a:pt x="110067" y="118533"/>
                </a:lnTo>
                <a:lnTo>
                  <a:pt x="101600" y="127000"/>
                </a:lnTo>
                <a:lnTo>
                  <a:pt x="84667" y="127000"/>
                </a:lnTo>
                <a:lnTo>
                  <a:pt x="76200" y="135466"/>
                </a:lnTo>
                <a:lnTo>
                  <a:pt x="67733" y="143933"/>
                </a:lnTo>
                <a:lnTo>
                  <a:pt x="59267" y="143933"/>
                </a:lnTo>
                <a:lnTo>
                  <a:pt x="59267" y="152400"/>
                </a:lnTo>
                <a:lnTo>
                  <a:pt x="59267" y="160866"/>
                </a:lnTo>
                <a:lnTo>
                  <a:pt x="59267" y="160866"/>
                </a:lnTo>
                <a:lnTo>
                  <a:pt x="67733" y="169333"/>
                </a:lnTo>
                <a:lnTo>
                  <a:pt x="67733" y="169333"/>
                </a:lnTo>
                <a:lnTo>
                  <a:pt x="84667" y="177800"/>
                </a:lnTo>
                <a:lnTo>
                  <a:pt x="93133" y="177800"/>
                </a:lnTo>
                <a:lnTo>
                  <a:pt x="110067" y="177800"/>
                </a:lnTo>
                <a:lnTo>
                  <a:pt x="135467" y="186266"/>
                </a:lnTo>
                <a:lnTo>
                  <a:pt x="152400" y="186266"/>
                </a:lnTo>
                <a:lnTo>
                  <a:pt x="177800" y="186266"/>
                </a:lnTo>
                <a:lnTo>
                  <a:pt x="203200" y="194733"/>
                </a:lnTo>
                <a:lnTo>
                  <a:pt x="228600" y="194733"/>
                </a:lnTo>
                <a:lnTo>
                  <a:pt x="254000" y="203200"/>
                </a:lnTo>
                <a:lnTo>
                  <a:pt x="287867" y="203200"/>
                </a:lnTo>
                <a:lnTo>
                  <a:pt x="313267" y="211666"/>
                </a:lnTo>
                <a:lnTo>
                  <a:pt x="338667" y="211666"/>
                </a:lnTo>
                <a:lnTo>
                  <a:pt x="364067" y="220133"/>
                </a:lnTo>
                <a:lnTo>
                  <a:pt x="381000" y="220133"/>
                </a:lnTo>
                <a:lnTo>
                  <a:pt x="406400" y="220133"/>
                </a:lnTo>
                <a:lnTo>
                  <a:pt x="423333" y="228600"/>
                </a:lnTo>
                <a:lnTo>
                  <a:pt x="440267" y="237066"/>
                </a:lnTo>
                <a:lnTo>
                  <a:pt x="448733" y="237066"/>
                </a:lnTo>
                <a:lnTo>
                  <a:pt x="465667" y="245533"/>
                </a:lnTo>
                <a:lnTo>
                  <a:pt x="465667" y="254000"/>
                </a:lnTo>
                <a:lnTo>
                  <a:pt x="474133" y="254000"/>
                </a:lnTo>
                <a:lnTo>
                  <a:pt x="474133" y="262466"/>
                </a:lnTo>
                <a:lnTo>
                  <a:pt x="474133" y="270933"/>
                </a:lnTo>
                <a:lnTo>
                  <a:pt x="474133" y="270933"/>
                </a:lnTo>
                <a:lnTo>
                  <a:pt x="465667" y="279400"/>
                </a:lnTo>
                <a:lnTo>
                  <a:pt x="457200" y="279400"/>
                </a:lnTo>
                <a:lnTo>
                  <a:pt x="440267" y="287866"/>
                </a:lnTo>
                <a:lnTo>
                  <a:pt x="423333" y="296333"/>
                </a:lnTo>
                <a:lnTo>
                  <a:pt x="406400" y="296333"/>
                </a:lnTo>
                <a:lnTo>
                  <a:pt x="389467" y="304800"/>
                </a:lnTo>
                <a:lnTo>
                  <a:pt x="364067" y="313266"/>
                </a:lnTo>
                <a:lnTo>
                  <a:pt x="338667" y="313266"/>
                </a:lnTo>
                <a:lnTo>
                  <a:pt x="313267" y="321733"/>
                </a:lnTo>
                <a:lnTo>
                  <a:pt x="279400" y="330200"/>
                </a:lnTo>
                <a:lnTo>
                  <a:pt x="254000" y="338666"/>
                </a:lnTo>
                <a:lnTo>
                  <a:pt x="228600" y="347133"/>
                </a:lnTo>
                <a:lnTo>
                  <a:pt x="203200" y="355600"/>
                </a:lnTo>
                <a:lnTo>
                  <a:pt x="169333" y="364066"/>
                </a:lnTo>
                <a:lnTo>
                  <a:pt x="143933" y="381000"/>
                </a:lnTo>
                <a:lnTo>
                  <a:pt x="118533" y="389466"/>
                </a:lnTo>
                <a:lnTo>
                  <a:pt x="93133" y="397933"/>
                </a:lnTo>
                <a:lnTo>
                  <a:pt x="76200" y="406400"/>
                </a:lnTo>
                <a:lnTo>
                  <a:pt x="50800" y="423333"/>
                </a:lnTo>
                <a:lnTo>
                  <a:pt x="42333" y="431800"/>
                </a:lnTo>
                <a:lnTo>
                  <a:pt x="25400" y="440266"/>
                </a:lnTo>
                <a:lnTo>
                  <a:pt x="16933" y="448733"/>
                </a:lnTo>
                <a:lnTo>
                  <a:pt x="8467" y="457200"/>
                </a:lnTo>
                <a:lnTo>
                  <a:pt x="0" y="457200"/>
                </a:lnTo>
                <a:lnTo>
                  <a:pt x="0" y="465666"/>
                </a:lnTo>
                <a:lnTo>
                  <a:pt x="0" y="465666"/>
                </a:lnTo>
                <a:lnTo>
                  <a:pt x="8467" y="465666"/>
                </a:lnTo>
                <a:lnTo>
                  <a:pt x="8467" y="465666"/>
                </a:lnTo>
                <a:lnTo>
                  <a:pt x="16933" y="474133"/>
                </a:lnTo>
                <a:lnTo>
                  <a:pt x="33867" y="474133"/>
                </a:lnTo>
                <a:lnTo>
                  <a:pt x="50800" y="474133"/>
                </a:lnTo>
                <a:lnTo>
                  <a:pt x="67733" y="474133"/>
                </a:lnTo>
                <a:lnTo>
                  <a:pt x="84667" y="474133"/>
                </a:lnTo>
                <a:lnTo>
                  <a:pt x="110067" y="474133"/>
                </a:lnTo>
                <a:lnTo>
                  <a:pt x="143933" y="474133"/>
                </a:lnTo>
                <a:lnTo>
                  <a:pt x="177800" y="474133"/>
                </a:lnTo>
                <a:lnTo>
                  <a:pt x="220133" y="474133"/>
                </a:lnTo>
                <a:lnTo>
                  <a:pt x="254000" y="482600"/>
                </a:lnTo>
                <a:lnTo>
                  <a:pt x="296333" y="482600"/>
                </a:lnTo>
                <a:lnTo>
                  <a:pt x="338667" y="482600"/>
                </a:lnTo>
                <a:lnTo>
                  <a:pt x="381000" y="482600"/>
                </a:lnTo>
                <a:lnTo>
                  <a:pt x="423333" y="491066"/>
                </a:lnTo>
                <a:lnTo>
                  <a:pt x="465667" y="491066"/>
                </a:lnTo>
                <a:lnTo>
                  <a:pt x="499533" y="491066"/>
                </a:lnTo>
                <a:lnTo>
                  <a:pt x="499533" y="491066"/>
                </a:lnTo>
                <a:lnTo>
                  <a:pt x="524933" y="491066"/>
                </a:lnTo>
                <a:lnTo>
                  <a:pt x="524933" y="4910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694267" y="4715933"/>
            <a:ext cx="169334" cy="203201"/>
          </a:xfrm>
          <a:custGeom>
            <a:avLst/>
            <a:gdLst/>
            <a:ahLst/>
            <a:cxnLst/>
            <a:rect l="0" t="0" r="0" b="0"/>
            <a:pathLst>
              <a:path w="169334" h="203201">
                <a:moveTo>
                  <a:pt x="0" y="0"/>
                </a:moveTo>
                <a:lnTo>
                  <a:pt x="0" y="0"/>
                </a:lnTo>
                <a:lnTo>
                  <a:pt x="0" y="0"/>
                </a:lnTo>
                <a:lnTo>
                  <a:pt x="0" y="0"/>
                </a:lnTo>
                <a:lnTo>
                  <a:pt x="0" y="0"/>
                </a:lnTo>
                <a:lnTo>
                  <a:pt x="0" y="8467"/>
                </a:lnTo>
                <a:lnTo>
                  <a:pt x="0" y="8467"/>
                </a:lnTo>
                <a:lnTo>
                  <a:pt x="0" y="8467"/>
                </a:lnTo>
                <a:lnTo>
                  <a:pt x="0" y="8467"/>
                </a:lnTo>
                <a:lnTo>
                  <a:pt x="0" y="16934"/>
                </a:lnTo>
                <a:lnTo>
                  <a:pt x="0" y="16934"/>
                </a:lnTo>
                <a:lnTo>
                  <a:pt x="0" y="25400"/>
                </a:lnTo>
                <a:lnTo>
                  <a:pt x="0" y="33867"/>
                </a:lnTo>
                <a:lnTo>
                  <a:pt x="0" y="42334"/>
                </a:lnTo>
                <a:lnTo>
                  <a:pt x="0" y="50800"/>
                </a:lnTo>
                <a:lnTo>
                  <a:pt x="0" y="67734"/>
                </a:lnTo>
                <a:lnTo>
                  <a:pt x="0" y="76200"/>
                </a:lnTo>
                <a:lnTo>
                  <a:pt x="0" y="93134"/>
                </a:lnTo>
                <a:lnTo>
                  <a:pt x="8466" y="101600"/>
                </a:lnTo>
                <a:lnTo>
                  <a:pt x="8466" y="110067"/>
                </a:lnTo>
                <a:lnTo>
                  <a:pt x="8466" y="127000"/>
                </a:lnTo>
                <a:lnTo>
                  <a:pt x="8466" y="135467"/>
                </a:lnTo>
                <a:lnTo>
                  <a:pt x="8466" y="143934"/>
                </a:lnTo>
                <a:lnTo>
                  <a:pt x="8466" y="152400"/>
                </a:lnTo>
                <a:lnTo>
                  <a:pt x="8466" y="160867"/>
                </a:lnTo>
                <a:lnTo>
                  <a:pt x="8466" y="160867"/>
                </a:lnTo>
                <a:lnTo>
                  <a:pt x="8466" y="160867"/>
                </a:lnTo>
                <a:lnTo>
                  <a:pt x="8466" y="169334"/>
                </a:lnTo>
                <a:lnTo>
                  <a:pt x="8466" y="169334"/>
                </a:lnTo>
                <a:lnTo>
                  <a:pt x="16933" y="169334"/>
                </a:lnTo>
                <a:lnTo>
                  <a:pt x="16933" y="160867"/>
                </a:lnTo>
                <a:lnTo>
                  <a:pt x="16933" y="160867"/>
                </a:lnTo>
                <a:lnTo>
                  <a:pt x="16933" y="152400"/>
                </a:lnTo>
                <a:lnTo>
                  <a:pt x="16933" y="143934"/>
                </a:lnTo>
                <a:lnTo>
                  <a:pt x="16933" y="135467"/>
                </a:lnTo>
                <a:lnTo>
                  <a:pt x="16933" y="127000"/>
                </a:lnTo>
                <a:lnTo>
                  <a:pt x="16933" y="110067"/>
                </a:lnTo>
                <a:lnTo>
                  <a:pt x="16933" y="101600"/>
                </a:lnTo>
                <a:lnTo>
                  <a:pt x="16933" y="93134"/>
                </a:lnTo>
                <a:lnTo>
                  <a:pt x="16933" y="84667"/>
                </a:lnTo>
                <a:lnTo>
                  <a:pt x="25400" y="76200"/>
                </a:lnTo>
                <a:lnTo>
                  <a:pt x="25400" y="67734"/>
                </a:lnTo>
                <a:lnTo>
                  <a:pt x="33866" y="50800"/>
                </a:lnTo>
                <a:lnTo>
                  <a:pt x="33866" y="42334"/>
                </a:lnTo>
                <a:lnTo>
                  <a:pt x="42333" y="42334"/>
                </a:lnTo>
                <a:lnTo>
                  <a:pt x="42333" y="33867"/>
                </a:lnTo>
                <a:lnTo>
                  <a:pt x="50800" y="25400"/>
                </a:lnTo>
                <a:lnTo>
                  <a:pt x="50800" y="25400"/>
                </a:lnTo>
                <a:lnTo>
                  <a:pt x="59266" y="16934"/>
                </a:lnTo>
                <a:lnTo>
                  <a:pt x="67733" y="16934"/>
                </a:lnTo>
                <a:lnTo>
                  <a:pt x="76200" y="16934"/>
                </a:lnTo>
                <a:lnTo>
                  <a:pt x="84666" y="16934"/>
                </a:lnTo>
                <a:lnTo>
                  <a:pt x="93133" y="25400"/>
                </a:lnTo>
                <a:lnTo>
                  <a:pt x="101600" y="25400"/>
                </a:lnTo>
                <a:lnTo>
                  <a:pt x="110066" y="33867"/>
                </a:lnTo>
                <a:lnTo>
                  <a:pt x="118533" y="33867"/>
                </a:lnTo>
                <a:lnTo>
                  <a:pt x="127000" y="42334"/>
                </a:lnTo>
                <a:lnTo>
                  <a:pt x="135466" y="50800"/>
                </a:lnTo>
                <a:lnTo>
                  <a:pt x="143933" y="59267"/>
                </a:lnTo>
                <a:lnTo>
                  <a:pt x="143933" y="76200"/>
                </a:lnTo>
                <a:lnTo>
                  <a:pt x="152400" y="84667"/>
                </a:lnTo>
                <a:lnTo>
                  <a:pt x="152400" y="93134"/>
                </a:lnTo>
                <a:lnTo>
                  <a:pt x="160866" y="110067"/>
                </a:lnTo>
                <a:lnTo>
                  <a:pt x="160866" y="118534"/>
                </a:lnTo>
                <a:lnTo>
                  <a:pt x="160866" y="127000"/>
                </a:lnTo>
                <a:lnTo>
                  <a:pt x="160866" y="143934"/>
                </a:lnTo>
                <a:lnTo>
                  <a:pt x="160866" y="152400"/>
                </a:lnTo>
                <a:lnTo>
                  <a:pt x="160866" y="160867"/>
                </a:lnTo>
                <a:lnTo>
                  <a:pt x="160866" y="169334"/>
                </a:lnTo>
                <a:lnTo>
                  <a:pt x="160866" y="177800"/>
                </a:lnTo>
                <a:lnTo>
                  <a:pt x="169333" y="186267"/>
                </a:lnTo>
                <a:lnTo>
                  <a:pt x="169333" y="194734"/>
                </a:lnTo>
                <a:lnTo>
                  <a:pt x="169333" y="194734"/>
                </a:lnTo>
                <a:lnTo>
                  <a:pt x="169333" y="203200"/>
                </a:lnTo>
                <a:lnTo>
                  <a:pt x="169333" y="203200"/>
                </a:lnTo>
                <a:lnTo>
                  <a:pt x="169333" y="203200"/>
                </a:lnTo>
                <a:lnTo>
                  <a:pt x="169333" y="194734"/>
                </a:lnTo>
                <a:lnTo>
                  <a:pt x="169333" y="194734"/>
                </a:lnTo>
                <a:lnTo>
                  <a:pt x="169333" y="186267"/>
                </a:lnTo>
                <a:lnTo>
                  <a:pt x="169333" y="186267"/>
                </a:lnTo>
                <a:lnTo>
                  <a:pt x="169333" y="177800"/>
                </a:lnTo>
                <a:lnTo>
                  <a:pt x="169333"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965200" y="4758267"/>
            <a:ext cx="93134" cy="8467"/>
          </a:xfrm>
          <a:custGeom>
            <a:avLst/>
            <a:gdLst/>
            <a:ahLst/>
            <a:cxnLst/>
            <a:rect l="0" t="0" r="0" b="0"/>
            <a:pathLst>
              <a:path w="93134" h="8467">
                <a:moveTo>
                  <a:pt x="0" y="0"/>
                </a:moveTo>
                <a:lnTo>
                  <a:pt x="0" y="0"/>
                </a:lnTo>
                <a:lnTo>
                  <a:pt x="0" y="8466"/>
                </a:lnTo>
                <a:lnTo>
                  <a:pt x="8467" y="8466"/>
                </a:lnTo>
                <a:lnTo>
                  <a:pt x="16933" y="8466"/>
                </a:lnTo>
                <a:lnTo>
                  <a:pt x="16933" y="8466"/>
                </a:lnTo>
                <a:lnTo>
                  <a:pt x="25400" y="8466"/>
                </a:lnTo>
                <a:lnTo>
                  <a:pt x="33867" y="8466"/>
                </a:lnTo>
                <a:lnTo>
                  <a:pt x="33867" y="8466"/>
                </a:lnTo>
                <a:lnTo>
                  <a:pt x="42333" y="0"/>
                </a:lnTo>
                <a:lnTo>
                  <a:pt x="50800" y="0"/>
                </a:lnTo>
                <a:lnTo>
                  <a:pt x="59267" y="0"/>
                </a:lnTo>
                <a:lnTo>
                  <a:pt x="67733" y="0"/>
                </a:lnTo>
                <a:lnTo>
                  <a:pt x="76200" y="0"/>
                </a:lnTo>
                <a:lnTo>
                  <a:pt x="76200" y="0"/>
                </a:lnTo>
                <a:lnTo>
                  <a:pt x="84667" y="0"/>
                </a:lnTo>
                <a:lnTo>
                  <a:pt x="93133" y="0"/>
                </a:lnTo>
                <a:lnTo>
                  <a:pt x="93133" y="0"/>
                </a:lnTo>
                <a:lnTo>
                  <a:pt x="93133" y="0"/>
                </a:lnTo>
                <a:lnTo>
                  <a:pt x="93133" y="0"/>
                </a:lnTo>
                <a:lnTo>
                  <a:pt x="93133" y="0"/>
                </a:lnTo>
                <a:lnTo>
                  <a:pt x="93133" y="0"/>
                </a:lnTo>
                <a:lnTo>
                  <a:pt x="93133"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982133" y="4826000"/>
            <a:ext cx="118535" cy="8468"/>
          </a:xfrm>
          <a:custGeom>
            <a:avLst/>
            <a:gdLst/>
            <a:ahLst/>
            <a:cxnLst/>
            <a:rect l="0" t="0" r="0" b="0"/>
            <a:pathLst>
              <a:path w="118535" h="8468">
                <a:moveTo>
                  <a:pt x="0" y="8467"/>
                </a:moveTo>
                <a:lnTo>
                  <a:pt x="0" y="8467"/>
                </a:lnTo>
                <a:lnTo>
                  <a:pt x="0" y="8467"/>
                </a:lnTo>
                <a:lnTo>
                  <a:pt x="0" y="8467"/>
                </a:lnTo>
                <a:lnTo>
                  <a:pt x="0" y="8467"/>
                </a:lnTo>
                <a:lnTo>
                  <a:pt x="0" y="8467"/>
                </a:lnTo>
                <a:lnTo>
                  <a:pt x="8467" y="8467"/>
                </a:lnTo>
                <a:lnTo>
                  <a:pt x="8467" y="8467"/>
                </a:lnTo>
                <a:lnTo>
                  <a:pt x="16934" y="8467"/>
                </a:lnTo>
                <a:lnTo>
                  <a:pt x="25400" y="8467"/>
                </a:lnTo>
                <a:lnTo>
                  <a:pt x="33867" y="8467"/>
                </a:lnTo>
                <a:lnTo>
                  <a:pt x="42334" y="0"/>
                </a:lnTo>
                <a:lnTo>
                  <a:pt x="59267" y="0"/>
                </a:lnTo>
                <a:lnTo>
                  <a:pt x="67734" y="0"/>
                </a:lnTo>
                <a:lnTo>
                  <a:pt x="76200" y="0"/>
                </a:lnTo>
                <a:lnTo>
                  <a:pt x="93134" y="8467"/>
                </a:lnTo>
                <a:lnTo>
                  <a:pt x="101600" y="8467"/>
                </a:lnTo>
                <a:lnTo>
                  <a:pt x="110067" y="0"/>
                </a:lnTo>
                <a:lnTo>
                  <a:pt x="110067" y="0"/>
                </a:lnTo>
                <a:lnTo>
                  <a:pt x="118534" y="0"/>
                </a:lnTo>
                <a:lnTo>
                  <a:pt x="118534" y="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1227667" y="4699000"/>
            <a:ext cx="152401" cy="270934"/>
          </a:xfrm>
          <a:custGeom>
            <a:avLst/>
            <a:gdLst/>
            <a:ahLst/>
            <a:cxnLst/>
            <a:rect l="0" t="0" r="0" b="0"/>
            <a:pathLst>
              <a:path w="152401" h="270934">
                <a:moveTo>
                  <a:pt x="0" y="0"/>
                </a:moveTo>
                <a:lnTo>
                  <a:pt x="0" y="0"/>
                </a:lnTo>
                <a:lnTo>
                  <a:pt x="0" y="0"/>
                </a:lnTo>
                <a:lnTo>
                  <a:pt x="0" y="0"/>
                </a:lnTo>
                <a:lnTo>
                  <a:pt x="0" y="0"/>
                </a:lnTo>
                <a:lnTo>
                  <a:pt x="0" y="8467"/>
                </a:lnTo>
                <a:lnTo>
                  <a:pt x="0" y="8467"/>
                </a:lnTo>
                <a:lnTo>
                  <a:pt x="0" y="8467"/>
                </a:lnTo>
                <a:lnTo>
                  <a:pt x="0" y="16933"/>
                </a:lnTo>
                <a:lnTo>
                  <a:pt x="0" y="16933"/>
                </a:lnTo>
                <a:lnTo>
                  <a:pt x="8466" y="33867"/>
                </a:lnTo>
                <a:lnTo>
                  <a:pt x="8466" y="33867"/>
                </a:lnTo>
                <a:lnTo>
                  <a:pt x="8466" y="50800"/>
                </a:lnTo>
                <a:lnTo>
                  <a:pt x="8466" y="59267"/>
                </a:lnTo>
                <a:lnTo>
                  <a:pt x="0" y="67733"/>
                </a:lnTo>
                <a:lnTo>
                  <a:pt x="0" y="76200"/>
                </a:lnTo>
                <a:lnTo>
                  <a:pt x="0" y="93133"/>
                </a:lnTo>
                <a:lnTo>
                  <a:pt x="0" y="101600"/>
                </a:lnTo>
                <a:lnTo>
                  <a:pt x="0" y="118533"/>
                </a:lnTo>
                <a:lnTo>
                  <a:pt x="0" y="127000"/>
                </a:lnTo>
                <a:lnTo>
                  <a:pt x="0" y="143933"/>
                </a:lnTo>
                <a:lnTo>
                  <a:pt x="0" y="160867"/>
                </a:lnTo>
                <a:lnTo>
                  <a:pt x="0" y="169333"/>
                </a:lnTo>
                <a:lnTo>
                  <a:pt x="0" y="186267"/>
                </a:lnTo>
                <a:lnTo>
                  <a:pt x="0" y="194733"/>
                </a:lnTo>
                <a:lnTo>
                  <a:pt x="0" y="203200"/>
                </a:lnTo>
                <a:lnTo>
                  <a:pt x="0" y="211667"/>
                </a:lnTo>
                <a:lnTo>
                  <a:pt x="0" y="220133"/>
                </a:lnTo>
                <a:lnTo>
                  <a:pt x="8466" y="228600"/>
                </a:lnTo>
                <a:lnTo>
                  <a:pt x="16933" y="237067"/>
                </a:lnTo>
                <a:lnTo>
                  <a:pt x="25400" y="237067"/>
                </a:lnTo>
                <a:lnTo>
                  <a:pt x="25400" y="245533"/>
                </a:lnTo>
                <a:lnTo>
                  <a:pt x="33866" y="245533"/>
                </a:lnTo>
                <a:lnTo>
                  <a:pt x="42333" y="254000"/>
                </a:lnTo>
                <a:lnTo>
                  <a:pt x="50800" y="254000"/>
                </a:lnTo>
                <a:lnTo>
                  <a:pt x="59266" y="254000"/>
                </a:lnTo>
                <a:lnTo>
                  <a:pt x="67733" y="254000"/>
                </a:lnTo>
                <a:lnTo>
                  <a:pt x="84666" y="254000"/>
                </a:lnTo>
                <a:lnTo>
                  <a:pt x="93133" y="245533"/>
                </a:lnTo>
                <a:lnTo>
                  <a:pt x="101600" y="245533"/>
                </a:lnTo>
                <a:lnTo>
                  <a:pt x="110066" y="245533"/>
                </a:lnTo>
                <a:lnTo>
                  <a:pt x="118533" y="237067"/>
                </a:lnTo>
                <a:lnTo>
                  <a:pt x="127000" y="228600"/>
                </a:lnTo>
                <a:lnTo>
                  <a:pt x="135466" y="228600"/>
                </a:lnTo>
                <a:lnTo>
                  <a:pt x="135466" y="220133"/>
                </a:lnTo>
                <a:lnTo>
                  <a:pt x="143933" y="220133"/>
                </a:lnTo>
                <a:lnTo>
                  <a:pt x="143933" y="211667"/>
                </a:lnTo>
                <a:lnTo>
                  <a:pt x="152400" y="203200"/>
                </a:lnTo>
                <a:lnTo>
                  <a:pt x="152400" y="203200"/>
                </a:lnTo>
                <a:lnTo>
                  <a:pt x="152400" y="194733"/>
                </a:lnTo>
                <a:lnTo>
                  <a:pt x="152400" y="194733"/>
                </a:lnTo>
                <a:lnTo>
                  <a:pt x="152400" y="186267"/>
                </a:lnTo>
                <a:lnTo>
                  <a:pt x="152400" y="177800"/>
                </a:lnTo>
                <a:lnTo>
                  <a:pt x="143933" y="177800"/>
                </a:lnTo>
                <a:lnTo>
                  <a:pt x="143933" y="169333"/>
                </a:lnTo>
                <a:lnTo>
                  <a:pt x="135466" y="169333"/>
                </a:lnTo>
                <a:lnTo>
                  <a:pt x="127000" y="169333"/>
                </a:lnTo>
                <a:lnTo>
                  <a:pt x="118533" y="169333"/>
                </a:lnTo>
                <a:lnTo>
                  <a:pt x="118533" y="169333"/>
                </a:lnTo>
                <a:lnTo>
                  <a:pt x="110066" y="169333"/>
                </a:lnTo>
                <a:lnTo>
                  <a:pt x="101600" y="169333"/>
                </a:lnTo>
                <a:lnTo>
                  <a:pt x="93133" y="169333"/>
                </a:lnTo>
                <a:lnTo>
                  <a:pt x="84666" y="177800"/>
                </a:lnTo>
                <a:lnTo>
                  <a:pt x="84666" y="186267"/>
                </a:lnTo>
                <a:lnTo>
                  <a:pt x="76200" y="186267"/>
                </a:lnTo>
                <a:lnTo>
                  <a:pt x="67733" y="194733"/>
                </a:lnTo>
                <a:lnTo>
                  <a:pt x="67733" y="203200"/>
                </a:lnTo>
                <a:lnTo>
                  <a:pt x="59266" y="211667"/>
                </a:lnTo>
                <a:lnTo>
                  <a:pt x="59266" y="220133"/>
                </a:lnTo>
                <a:lnTo>
                  <a:pt x="59266" y="228600"/>
                </a:lnTo>
                <a:lnTo>
                  <a:pt x="50800" y="237067"/>
                </a:lnTo>
                <a:lnTo>
                  <a:pt x="50800" y="245533"/>
                </a:lnTo>
                <a:lnTo>
                  <a:pt x="50800" y="254000"/>
                </a:lnTo>
                <a:lnTo>
                  <a:pt x="50800" y="262467"/>
                </a:lnTo>
                <a:lnTo>
                  <a:pt x="50800" y="262467"/>
                </a:lnTo>
                <a:lnTo>
                  <a:pt x="50800" y="270933"/>
                </a:lnTo>
                <a:lnTo>
                  <a:pt x="50800" y="270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1430867" y="5511800"/>
            <a:ext cx="237067" cy="313268"/>
          </a:xfrm>
          <a:custGeom>
            <a:avLst/>
            <a:gdLst/>
            <a:ahLst/>
            <a:cxnLst/>
            <a:rect l="0" t="0" r="0" b="0"/>
            <a:pathLst>
              <a:path w="237067" h="313268">
                <a:moveTo>
                  <a:pt x="0" y="25400"/>
                </a:moveTo>
                <a:lnTo>
                  <a:pt x="8466" y="25400"/>
                </a:lnTo>
                <a:lnTo>
                  <a:pt x="8466" y="25400"/>
                </a:lnTo>
                <a:lnTo>
                  <a:pt x="8466" y="25400"/>
                </a:lnTo>
                <a:lnTo>
                  <a:pt x="8466" y="25400"/>
                </a:lnTo>
                <a:lnTo>
                  <a:pt x="16933" y="16933"/>
                </a:lnTo>
                <a:lnTo>
                  <a:pt x="16933" y="16933"/>
                </a:lnTo>
                <a:lnTo>
                  <a:pt x="25400" y="8467"/>
                </a:lnTo>
                <a:lnTo>
                  <a:pt x="42333" y="8467"/>
                </a:lnTo>
                <a:lnTo>
                  <a:pt x="50800" y="0"/>
                </a:lnTo>
                <a:lnTo>
                  <a:pt x="67733" y="0"/>
                </a:lnTo>
                <a:lnTo>
                  <a:pt x="76200" y="0"/>
                </a:lnTo>
                <a:lnTo>
                  <a:pt x="93133" y="0"/>
                </a:lnTo>
                <a:lnTo>
                  <a:pt x="110066" y="0"/>
                </a:lnTo>
                <a:lnTo>
                  <a:pt x="118533" y="0"/>
                </a:lnTo>
                <a:lnTo>
                  <a:pt x="127000" y="8467"/>
                </a:lnTo>
                <a:lnTo>
                  <a:pt x="135466" y="8467"/>
                </a:lnTo>
                <a:lnTo>
                  <a:pt x="143933" y="16933"/>
                </a:lnTo>
                <a:lnTo>
                  <a:pt x="152400" y="16933"/>
                </a:lnTo>
                <a:lnTo>
                  <a:pt x="160866" y="25400"/>
                </a:lnTo>
                <a:lnTo>
                  <a:pt x="160866" y="33867"/>
                </a:lnTo>
                <a:lnTo>
                  <a:pt x="160866" y="42333"/>
                </a:lnTo>
                <a:lnTo>
                  <a:pt x="160866" y="50800"/>
                </a:lnTo>
                <a:lnTo>
                  <a:pt x="152400" y="50800"/>
                </a:lnTo>
                <a:lnTo>
                  <a:pt x="152400" y="59267"/>
                </a:lnTo>
                <a:lnTo>
                  <a:pt x="135466" y="67733"/>
                </a:lnTo>
                <a:lnTo>
                  <a:pt x="127000" y="67733"/>
                </a:lnTo>
                <a:lnTo>
                  <a:pt x="118533" y="67733"/>
                </a:lnTo>
                <a:lnTo>
                  <a:pt x="110066" y="76200"/>
                </a:lnTo>
                <a:lnTo>
                  <a:pt x="93133" y="76200"/>
                </a:lnTo>
                <a:lnTo>
                  <a:pt x="76200" y="76200"/>
                </a:lnTo>
                <a:lnTo>
                  <a:pt x="67733" y="84667"/>
                </a:lnTo>
                <a:lnTo>
                  <a:pt x="59266" y="84667"/>
                </a:lnTo>
                <a:lnTo>
                  <a:pt x="50800" y="84667"/>
                </a:lnTo>
                <a:lnTo>
                  <a:pt x="42333" y="84667"/>
                </a:lnTo>
                <a:lnTo>
                  <a:pt x="42333" y="93133"/>
                </a:lnTo>
                <a:lnTo>
                  <a:pt x="42333" y="93133"/>
                </a:lnTo>
                <a:lnTo>
                  <a:pt x="42333" y="93133"/>
                </a:lnTo>
                <a:lnTo>
                  <a:pt x="42333" y="93133"/>
                </a:lnTo>
                <a:lnTo>
                  <a:pt x="42333" y="93133"/>
                </a:lnTo>
                <a:lnTo>
                  <a:pt x="50800" y="93133"/>
                </a:lnTo>
                <a:lnTo>
                  <a:pt x="50800" y="93133"/>
                </a:lnTo>
                <a:lnTo>
                  <a:pt x="67733" y="93133"/>
                </a:lnTo>
                <a:lnTo>
                  <a:pt x="76200" y="93133"/>
                </a:lnTo>
                <a:lnTo>
                  <a:pt x="93133" y="93133"/>
                </a:lnTo>
                <a:lnTo>
                  <a:pt x="101600" y="101600"/>
                </a:lnTo>
                <a:lnTo>
                  <a:pt x="118533" y="101600"/>
                </a:lnTo>
                <a:lnTo>
                  <a:pt x="135466" y="110067"/>
                </a:lnTo>
                <a:lnTo>
                  <a:pt x="152400" y="118533"/>
                </a:lnTo>
                <a:lnTo>
                  <a:pt x="169333" y="127000"/>
                </a:lnTo>
                <a:lnTo>
                  <a:pt x="186266" y="135467"/>
                </a:lnTo>
                <a:lnTo>
                  <a:pt x="194733" y="152400"/>
                </a:lnTo>
                <a:lnTo>
                  <a:pt x="211666" y="160867"/>
                </a:lnTo>
                <a:lnTo>
                  <a:pt x="220133" y="177800"/>
                </a:lnTo>
                <a:lnTo>
                  <a:pt x="228600" y="186267"/>
                </a:lnTo>
                <a:lnTo>
                  <a:pt x="228600" y="203200"/>
                </a:lnTo>
                <a:lnTo>
                  <a:pt x="237066" y="220133"/>
                </a:lnTo>
                <a:lnTo>
                  <a:pt x="237066" y="237067"/>
                </a:lnTo>
                <a:lnTo>
                  <a:pt x="228600" y="245533"/>
                </a:lnTo>
                <a:lnTo>
                  <a:pt x="228600" y="262467"/>
                </a:lnTo>
                <a:lnTo>
                  <a:pt x="220133" y="270933"/>
                </a:lnTo>
                <a:lnTo>
                  <a:pt x="211666" y="279400"/>
                </a:lnTo>
                <a:lnTo>
                  <a:pt x="194733" y="287867"/>
                </a:lnTo>
                <a:lnTo>
                  <a:pt x="186266" y="296333"/>
                </a:lnTo>
                <a:lnTo>
                  <a:pt x="169333" y="304800"/>
                </a:lnTo>
                <a:lnTo>
                  <a:pt x="152400" y="304800"/>
                </a:lnTo>
                <a:lnTo>
                  <a:pt x="135466" y="313267"/>
                </a:lnTo>
                <a:lnTo>
                  <a:pt x="127000" y="313267"/>
                </a:lnTo>
                <a:lnTo>
                  <a:pt x="110066" y="313267"/>
                </a:lnTo>
                <a:lnTo>
                  <a:pt x="101600" y="313267"/>
                </a:lnTo>
                <a:lnTo>
                  <a:pt x="93133" y="304800"/>
                </a:lnTo>
                <a:lnTo>
                  <a:pt x="76200" y="304800"/>
                </a:lnTo>
                <a:lnTo>
                  <a:pt x="76200" y="296333"/>
                </a:lnTo>
                <a:lnTo>
                  <a:pt x="67733" y="296333"/>
                </a:lnTo>
                <a:lnTo>
                  <a:pt x="67733" y="279400"/>
                </a:lnTo>
                <a:lnTo>
                  <a:pt x="67733" y="279400"/>
                </a:lnTo>
                <a:lnTo>
                  <a:pt x="67733" y="270933"/>
                </a:lnTo>
                <a:lnTo>
                  <a:pt x="67733" y="2709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Freeform 53"/>
          <p:cNvSpPr/>
          <p:nvPr/>
        </p:nvSpPr>
        <p:spPr>
          <a:xfrm>
            <a:off x="1778000" y="5579533"/>
            <a:ext cx="143934" cy="228601"/>
          </a:xfrm>
          <a:custGeom>
            <a:avLst/>
            <a:gdLst/>
            <a:ahLst/>
            <a:cxnLst/>
            <a:rect l="0" t="0" r="0" b="0"/>
            <a:pathLst>
              <a:path w="143934" h="228601">
                <a:moveTo>
                  <a:pt x="0" y="33867"/>
                </a:moveTo>
                <a:lnTo>
                  <a:pt x="0" y="42334"/>
                </a:lnTo>
                <a:lnTo>
                  <a:pt x="8467" y="42334"/>
                </a:lnTo>
                <a:lnTo>
                  <a:pt x="8467" y="50800"/>
                </a:lnTo>
                <a:lnTo>
                  <a:pt x="8467" y="59267"/>
                </a:lnTo>
                <a:lnTo>
                  <a:pt x="8467" y="67734"/>
                </a:lnTo>
                <a:lnTo>
                  <a:pt x="8467" y="84667"/>
                </a:lnTo>
                <a:lnTo>
                  <a:pt x="8467" y="93134"/>
                </a:lnTo>
                <a:lnTo>
                  <a:pt x="8467" y="110067"/>
                </a:lnTo>
                <a:lnTo>
                  <a:pt x="8467" y="118534"/>
                </a:lnTo>
                <a:lnTo>
                  <a:pt x="8467" y="135467"/>
                </a:lnTo>
                <a:lnTo>
                  <a:pt x="8467" y="152400"/>
                </a:lnTo>
                <a:lnTo>
                  <a:pt x="8467" y="169334"/>
                </a:lnTo>
                <a:lnTo>
                  <a:pt x="8467" y="177800"/>
                </a:lnTo>
                <a:lnTo>
                  <a:pt x="8467" y="194734"/>
                </a:lnTo>
                <a:lnTo>
                  <a:pt x="8467" y="203200"/>
                </a:lnTo>
                <a:lnTo>
                  <a:pt x="8467" y="211667"/>
                </a:lnTo>
                <a:lnTo>
                  <a:pt x="8467" y="220134"/>
                </a:lnTo>
                <a:lnTo>
                  <a:pt x="8467" y="228600"/>
                </a:lnTo>
                <a:lnTo>
                  <a:pt x="8467" y="228600"/>
                </a:lnTo>
                <a:lnTo>
                  <a:pt x="8467" y="228600"/>
                </a:lnTo>
                <a:lnTo>
                  <a:pt x="8467" y="228600"/>
                </a:lnTo>
                <a:lnTo>
                  <a:pt x="8467" y="220134"/>
                </a:lnTo>
                <a:lnTo>
                  <a:pt x="8467" y="220134"/>
                </a:lnTo>
                <a:lnTo>
                  <a:pt x="8467" y="211667"/>
                </a:lnTo>
                <a:lnTo>
                  <a:pt x="16933" y="194734"/>
                </a:lnTo>
                <a:lnTo>
                  <a:pt x="16933" y="177800"/>
                </a:lnTo>
                <a:lnTo>
                  <a:pt x="16933" y="169334"/>
                </a:lnTo>
                <a:lnTo>
                  <a:pt x="16933" y="152400"/>
                </a:lnTo>
                <a:lnTo>
                  <a:pt x="16933" y="135467"/>
                </a:lnTo>
                <a:lnTo>
                  <a:pt x="16933" y="118534"/>
                </a:lnTo>
                <a:lnTo>
                  <a:pt x="16933" y="101600"/>
                </a:lnTo>
                <a:lnTo>
                  <a:pt x="25400" y="76200"/>
                </a:lnTo>
                <a:lnTo>
                  <a:pt x="25400" y="67734"/>
                </a:lnTo>
                <a:lnTo>
                  <a:pt x="25400" y="50800"/>
                </a:lnTo>
                <a:lnTo>
                  <a:pt x="25400" y="33867"/>
                </a:lnTo>
                <a:lnTo>
                  <a:pt x="25400" y="25400"/>
                </a:lnTo>
                <a:lnTo>
                  <a:pt x="33867" y="8467"/>
                </a:lnTo>
                <a:lnTo>
                  <a:pt x="33867" y="8467"/>
                </a:lnTo>
                <a:lnTo>
                  <a:pt x="42333" y="0"/>
                </a:lnTo>
                <a:lnTo>
                  <a:pt x="42333" y="0"/>
                </a:lnTo>
                <a:lnTo>
                  <a:pt x="50800" y="0"/>
                </a:lnTo>
                <a:lnTo>
                  <a:pt x="59267" y="0"/>
                </a:lnTo>
                <a:lnTo>
                  <a:pt x="67733" y="0"/>
                </a:lnTo>
                <a:lnTo>
                  <a:pt x="76200" y="8467"/>
                </a:lnTo>
                <a:lnTo>
                  <a:pt x="84667" y="8467"/>
                </a:lnTo>
                <a:lnTo>
                  <a:pt x="101600" y="25400"/>
                </a:lnTo>
                <a:lnTo>
                  <a:pt x="110067" y="33867"/>
                </a:lnTo>
                <a:lnTo>
                  <a:pt x="118533" y="42334"/>
                </a:lnTo>
                <a:lnTo>
                  <a:pt x="127000" y="59267"/>
                </a:lnTo>
                <a:lnTo>
                  <a:pt x="135467" y="76200"/>
                </a:lnTo>
                <a:lnTo>
                  <a:pt x="135467" y="84667"/>
                </a:lnTo>
                <a:lnTo>
                  <a:pt x="143933" y="101600"/>
                </a:lnTo>
                <a:lnTo>
                  <a:pt x="143933" y="118534"/>
                </a:lnTo>
                <a:lnTo>
                  <a:pt x="143933" y="135467"/>
                </a:lnTo>
                <a:lnTo>
                  <a:pt x="143933" y="143934"/>
                </a:lnTo>
                <a:lnTo>
                  <a:pt x="143933" y="152400"/>
                </a:lnTo>
                <a:lnTo>
                  <a:pt x="143933" y="160867"/>
                </a:lnTo>
                <a:lnTo>
                  <a:pt x="143933" y="177800"/>
                </a:lnTo>
                <a:lnTo>
                  <a:pt x="143933" y="186267"/>
                </a:lnTo>
                <a:lnTo>
                  <a:pt x="143933" y="186267"/>
                </a:lnTo>
                <a:lnTo>
                  <a:pt x="143933" y="194734"/>
                </a:lnTo>
                <a:lnTo>
                  <a:pt x="135467" y="194734"/>
                </a:lnTo>
                <a:lnTo>
                  <a:pt x="135467" y="194734"/>
                </a:lnTo>
                <a:lnTo>
                  <a:pt x="135467" y="194734"/>
                </a:lnTo>
                <a:lnTo>
                  <a:pt x="135467" y="1947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Freeform 54"/>
          <p:cNvSpPr/>
          <p:nvPr/>
        </p:nvSpPr>
        <p:spPr>
          <a:xfrm>
            <a:off x="2023533" y="5681133"/>
            <a:ext cx="84668" cy="16935"/>
          </a:xfrm>
          <a:custGeom>
            <a:avLst/>
            <a:gdLst/>
            <a:ahLst/>
            <a:cxnLst/>
            <a:rect l="0" t="0" r="0" b="0"/>
            <a:pathLst>
              <a:path w="84668" h="16935">
                <a:moveTo>
                  <a:pt x="0" y="0"/>
                </a:moveTo>
                <a:lnTo>
                  <a:pt x="0" y="0"/>
                </a:lnTo>
                <a:lnTo>
                  <a:pt x="0" y="8467"/>
                </a:lnTo>
                <a:lnTo>
                  <a:pt x="8467" y="8467"/>
                </a:lnTo>
                <a:lnTo>
                  <a:pt x="16934" y="8467"/>
                </a:lnTo>
                <a:lnTo>
                  <a:pt x="16934" y="8467"/>
                </a:lnTo>
                <a:lnTo>
                  <a:pt x="25400" y="8467"/>
                </a:lnTo>
                <a:lnTo>
                  <a:pt x="33867" y="8467"/>
                </a:lnTo>
                <a:lnTo>
                  <a:pt x="50800" y="8467"/>
                </a:lnTo>
                <a:lnTo>
                  <a:pt x="59267" y="16934"/>
                </a:lnTo>
                <a:lnTo>
                  <a:pt x="67734" y="8467"/>
                </a:lnTo>
                <a:lnTo>
                  <a:pt x="76200" y="8467"/>
                </a:lnTo>
                <a:lnTo>
                  <a:pt x="76200" y="8467"/>
                </a:lnTo>
                <a:lnTo>
                  <a:pt x="84667" y="8467"/>
                </a:lnTo>
                <a:lnTo>
                  <a:pt x="84667"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Freeform 55"/>
          <p:cNvSpPr/>
          <p:nvPr/>
        </p:nvSpPr>
        <p:spPr>
          <a:xfrm>
            <a:off x="2192867" y="5545667"/>
            <a:ext cx="211667" cy="237067"/>
          </a:xfrm>
          <a:custGeom>
            <a:avLst/>
            <a:gdLst/>
            <a:ahLst/>
            <a:cxnLst/>
            <a:rect l="0" t="0" r="0" b="0"/>
            <a:pathLst>
              <a:path w="211667" h="237067">
                <a:moveTo>
                  <a:pt x="0" y="16933"/>
                </a:moveTo>
                <a:lnTo>
                  <a:pt x="0" y="16933"/>
                </a:lnTo>
                <a:lnTo>
                  <a:pt x="8466" y="16933"/>
                </a:lnTo>
                <a:lnTo>
                  <a:pt x="8466" y="16933"/>
                </a:lnTo>
                <a:lnTo>
                  <a:pt x="16933" y="8466"/>
                </a:lnTo>
                <a:lnTo>
                  <a:pt x="25400" y="8466"/>
                </a:lnTo>
                <a:lnTo>
                  <a:pt x="42333" y="0"/>
                </a:lnTo>
                <a:lnTo>
                  <a:pt x="50800" y="0"/>
                </a:lnTo>
                <a:lnTo>
                  <a:pt x="59266" y="0"/>
                </a:lnTo>
                <a:lnTo>
                  <a:pt x="67733" y="0"/>
                </a:lnTo>
                <a:lnTo>
                  <a:pt x="76200" y="8466"/>
                </a:lnTo>
                <a:lnTo>
                  <a:pt x="93133" y="8466"/>
                </a:lnTo>
                <a:lnTo>
                  <a:pt x="101600" y="16933"/>
                </a:lnTo>
                <a:lnTo>
                  <a:pt x="110066" y="25400"/>
                </a:lnTo>
                <a:lnTo>
                  <a:pt x="118533" y="33866"/>
                </a:lnTo>
                <a:lnTo>
                  <a:pt x="127000" y="42333"/>
                </a:lnTo>
                <a:lnTo>
                  <a:pt x="135466" y="50800"/>
                </a:lnTo>
                <a:lnTo>
                  <a:pt x="143933" y="67733"/>
                </a:lnTo>
                <a:lnTo>
                  <a:pt x="152400" y="76200"/>
                </a:lnTo>
                <a:lnTo>
                  <a:pt x="152400" y="93133"/>
                </a:lnTo>
                <a:lnTo>
                  <a:pt x="152400" y="110066"/>
                </a:lnTo>
                <a:lnTo>
                  <a:pt x="152400" y="118533"/>
                </a:lnTo>
                <a:lnTo>
                  <a:pt x="152400" y="135466"/>
                </a:lnTo>
                <a:lnTo>
                  <a:pt x="152400" y="152400"/>
                </a:lnTo>
                <a:lnTo>
                  <a:pt x="143933" y="169333"/>
                </a:lnTo>
                <a:lnTo>
                  <a:pt x="135466" y="177800"/>
                </a:lnTo>
                <a:lnTo>
                  <a:pt x="135466" y="194733"/>
                </a:lnTo>
                <a:lnTo>
                  <a:pt x="127000" y="203200"/>
                </a:lnTo>
                <a:lnTo>
                  <a:pt x="118533" y="211666"/>
                </a:lnTo>
                <a:lnTo>
                  <a:pt x="118533" y="228600"/>
                </a:lnTo>
                <a:lnTo>
                  <a:pt x="110066" y="228600"/>
                </a:lnTo>
                <a:lnTo>
                  <a:pt x="101600" y="237066"/>
                </a:lnTo>
                <a:lnTo>
                  <a:pt x="93133" y="237066"/>
                </a:lnTo>
                <a:lnTo>
                  <a:pt x="76200" y="237066"/>
                </a:lnTo>
                <a:lnTo>
                  <a:pt x="67733" y="237066"/>
                </a:lnTo>
                <a:lnTo>
                  <a:pt x="59266" y="237066"/>
                </a:lnTo>
                <a:lnTo>
                  <a:pt x="50800" y="237066"/>
                </a:lnTo>
                <a:lnTo>
                  <a:pt x="42333" y="228600"/>
                </a:lnTo>
                <a:lnTo>
                  <a:pt x="42333" y="228600"/>
                </a:lnTo>
                <a:lnTo>
                  <a:pt x="33866" y="220133"/>
                </a:lnTo>
                <a:lnTo>
                  <a:pt x="25400" y="211666"/>
                </a:lnTo>
                <a:lnTo>
                  <a:pt x="25400" y="203200"/>
                </a:lnTo>
                <a:lnTo>
                  <a:pt x="25400" y="194733"/>
                </a:lnTo>
                <a:lnTo>
                  <a:pt x="25400" y="186266"/>
                </a:lnTo>
                <a:lnTo>
                  <a:pt x="33866" y="177800"/>
                </a:lnTo>
                <a:lnTo>
                  <a:pt x="33866" y="169333"/>
                </a:lnTo>
                <a:lnTo>
                  <a:pt x="42333" y="169333"/>
                </a:lnTo>
                <a:lnTo>
                  <a:pt x="50800" y="160866"/>
                </a:lnTo>
                <a:lnTo>
                  <a:pt x="67733" y="152400"/>
                </a:lnTo>
                <a:lnTo>
                  <a:pt x="76200" y="152400"/>
                </a:lnTo>
                <a:lnTo>
                  <a:pt x="93133" y="152400"/>
                </a:lnTo>
                <a:lnTo>
                  <a:pt x="101600" y="152400"/>
                </a:lnTo>
                <a:lnTo>
                  <a:pt x="110066" y="152400"/>
                </a:lnTo>
                <a:lnTo>
                  <a:pt x="118533" y="160866"/>
                </a:lnTo>
                <a:lnTo>
                  <a:pt x="127000" y="160866"/>
                </a:lnTo>
                <a:lnTo>
                  <a:pt x="135466" y="169333"/>
                </a:lnTo>
                <a:lnTo>
                  <a:pt x="152400" y="169333"/>
                </a:lnTo>
                <a:lnTo>
                  <a:pt x="160866" y="177800"/>
                </a:lnTo>
                <a:lnTo>
                  <a:pt x="160866" y="186266"/>
                </a:lnTo>
                <a:lnTo>
                  <a:pt x="169333" y="186266"/>
                </a:lnTo>
                <a:lnTo>
                  <a:pt x="177800" y="194733"/>
                </a:lnTo>
                <a:lnTo>
                  <a:pt x="177800" y="203200"/>
                </a:lnTo>
                <a:lnTo>
                  <a:pt x="186266" y="211666"/>
                </a:lnTo>
                <a:lnTo>
                  <a:pt x="186266" y="211666"/>
                </a:lnTo>
                <a:lnTo>
                  <a:pt x="194733" y="220133"/>
                </a:lnTo>
                <a:lnTo>
                  <a:pt x="203200" y="228600"/>
                </a:lnTo>
                <a:lnTo>
                  <a:pt x="203200" y="228600"/>
                </a:lnTo>
                <a:lnTo>
                  <a:pt x="203200" y="220133"/>
                </a:lnTo>
                <a:lnTo>
                  <a:pt x="203200" y="220133"/>
                </a:lnTo>
                <a:lnTo>
                  <a:pt x="211666" y="220133"/>
                </a:lnTo>
                <a:lnTo>
                  <a:pt x="211666"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Freeform 56"/>
          <p:cNvSpPr/>
          <p:nvPr/>
        </p:nvSpPr>
        <p:spPr>
          <a:xfrm>
            <a:off x="2480733" y="5579533"/>
            <a:ext cx="118535" cy="8468"/>
          </a:xfrm>
          <a:custGeom>
            <a:avLst/>
            <a:gdLst/>
            <a:ahLst/>
            <a:cxnLst/>
            <a:rect l="0" t="0" r="0" b="0"/>
            <a:pathLst>
              <a:path w="118535" h="8468">
                <a:moveTo>
                  <a:pt x="0" y="0"/>
                </a:moveTo>
                <a:lnTo>
                  <a:pt x="0" y="0"/>
                </a:lnTo>
                <a:lnTo>
                  <a:pt x="0" y="0"/>
                </a:lnTo>
                <a:lnTo>
                  <a:pt x="8467" y="0"/>
                </a:lnTo>
                <a:lnTo>
                  <a:pt x="16934" y="0"/>
                </a:lnTo>
                <a:lnTo>
                  <a:pt x="33867" y="0"/>
                </a:lnTo>
                <a:lnTo>
                  <a:pt x="42334" y="0"/>
                </a:lnTo>
                <a:lnTo>
                  <a:pt x="50800" y="0"/>
                </a:lnTo>
                <a:lnTo>
                  <a:pt x="59267" y="0"/>
                </a:lnTo>
                <a:lnTo>
                  <a:pt x="76200" y="0"/>
                </a:lnTo>
                <a:lnTo>
                  <a:pt x="84667" y="8467"/>
                </a:lnTo>
                <a:lnTo>
                  <a:pt x="101600" y="8467"/>
                </a:lnTo>
                <a:lnTo>
                  <a:pt x="110067" y="8467"/>
                </a:lnTo>
                <a:lnTo>
                  <a:pt x="118534" y="8467"/>
                </a:lnTo>
                <a:lnTo>
                  <a:pt x="118534" y="8467"/>
                </a:lnTo>
                <a:lnTo>
                  <a:pt x="118534" y="8467"/>
                </a:lnTo>
                <a:lnTo>
                  <a:pt x="118534"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Freeform 57"/>
          <p:cNvSpPr/>
          <p:nvPr/>
        </p:nvSpPr>
        <p:spPr>
          <a:xfrm>
            <a:off x="2480733" y="5698067"/>
            <a:ext cx="169335" cy="25401"/>
          </a:xfrm>
          <a:custGeom>
            <a:avLst/>
            <a:gdLst/>
            <a:ahLst/>
            <a:cxnLst/>
            <a:rect l="0" t="0" r="0" b="0"/>
            <a:pathLst>
              <a:path w="169335" h="25401">
                <a:moveTo>
                  <a:pt x="0" y="0"/>
                </a:moveTo>
                <a:lnTo>
                  <a:pt x="0" y="8466"/>
                </a:lnTo>
                <a:lnTo>
                  <a:pt x="8467" y="16933"/>
                </a:lnTo>
                <a:lnTo>
                  <a:pt x="8467" y="16933"/>
                </a:lnTo>
                <a:lnTo>
                  <a:pt x="8467" y="25400"/>
                </a:lnTo>
                <a:lnTo>
                  <a:pt x="16934" y="25400"/>
                </a:lnTo>
                <a:lnTo>
                  <a:pt x="25400" y="25400"/>
                </a:lnTo>
                <a:lnTo>
                  <a:pt x="33867" y="25400"/>
                </a:lnTo>
                <a:lnTo>
                  <a:pt x="42334" y="25400"/>
                </a:lnTo>
                <a:lnTo>
                  <a:pt x="59267" y="25400"/>
                </a:lnTo>
                <a:lnTo>
                  <a:pt x="67734" y="25400"/>
                </a:lnTo>
                <a:lnTo>
                  <a:pt x="84667" y="25400"/>
                </a:lnTo>
                <a:lnTo>
                  <a:pt x="101600" y="25400"/>
                </a:lnTo>
                <a:lnTo>
                  <a:pt x="118534" y="25400"/>
                </a:lnTo>
                <a:lnTo>
                  <a:pt x="135467" y="25400"/>
                </a:lnTo>
                <a:lnTo>
                  <a:pt x="152400" y="25400"/>
                </a:lnTo>
                <a:lnTo>
                  <a:pt x="152400" y="25400"/>
                </a:lnTo>
                <a:lnTo>
                  <a:pt x="169334" y="25400"/>
                </a:lnTo>
                <a:lnTo>
                  <a:pt x="169334"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Freeform 58"/>
          <p:cNvSpPr/>
          <p:nvPr/>
        </p:nvSpPr>
        <p:spPr>
          <a:xfrm>
            <a:off x="2743200" y="5528733"/>
            <a:ext cx="169334" cy="321735"/>
          </a:xfrm>
          <a:custGeom>
            <a:avLst/>
            <a:gdLst/>
            <a:ahLst/>
            <a:cxnLst/>
            <a:rect l="0" t="0" r="0" b="0"/>
            <a:pathLst>
              <a:path w="169334" h="321735">
                <a:moveTo>
                  <a:pt x="42333" y="0"/>
                </a:moveTo>
                <a:lnTo>
                  <a:pt x="42333" y="0"/>
                </a:lnTo>
                <a:lnTo>
                  <a:pt x="42333" y="0"/>
                </a:lnTo>
                <a:lnTo>
                  <a:pt x="33867" y="8467"/>
                </a:lnTo>
                <a:lnTo>
                  <a:pt x="33867" y="16934"/>
                </a:lnTo>
                <a:lnTo>
                  <a:pt x="33867" y="16934"/>
                </a:lnTo>
                <a:lnTo>
                  <a:pt x="25400" y="25400"/>
                </a:lnTo>
                <a:lnTo>
                  <a:pt x="25400" y="33867"/>
                </a:lnTo>
                <a:lnTo>
                  <a:pt x="16933" y="42334"/>
                </a:lnTo>
                <a:lnTo>
                  <a:pt x="16933" y="50800"/>
                </a:lnTo>
                <a:lnTo>
                  <a:pt x="8467" y="59267"/>
                </a:lnTo>
                <a:lnTo>
                  <a:pt x="0" y="76200"/>
                </a:lnTo>
                <a:lnTo>
                  <a:pt x="0" y="84667"/>
                </a:lnTo>
                <a:lnTo>
                  <a:pt x="0" y="101600"/>
                </a:lnTo>
                <a:lnTo>
                  <a:pt x="0" y="118534"/>
                </a:lnTo>
                <a:lnTo>
                  <a:pt x="0" y="143934"/>
                </a:lnTo>
                <a:lnTo>
                  <a:pt x="8467" y="169334"/>
                </a:lnTo>
                <a:lnTo>
                  <a:pt x="8467" y="186267"/>
                </a:lnTo>
                <a:lnTo>
                  <a:pt x="16933" y="203200"/>
                </a:lnTo>
                <a:lnTo>
                  <a:pt x="33867" y="228600"/>
                </a:lnTo>
                <a:lnTo>
                  <a:pt x="42333" y="245534"/>
                </a:lnTo>
                <a:lnTo>
                  <a:pt x="50800" y="262467"/>
                </a:lnTo>
                <a:lnTo>
                  <a:pt x="67733" y="279400"/>
                </a:lnTo>
                <a:lnTo>
                  <a:pt x="76200" y="287867"/>
                </a:lnTo>
                <a:lnTo>
                  <a:pt x="93133" y="304800"/>
                </a:lnTo>
                <a:lnTo>
                  <a:pt x="110067" y="313267"/>
                </a:lnTo>
                <a:lnTo>
                  <a:pt x="118533" y="321734"/>
                </a:lnTo>
                <a:lnTo>
                  <a:pt x="127000" y="321734"/>
                </a:lnTo>
                <a:lnTo>
                  <a:pt x="143933" y="321734"/>
                </a:lnTo>
                <a:lnTo>
                  <a:pt x="152400" y="321734"/>
                </a:lnTo>
                <a:lnTo>
                  <a:pt x="160867" y="313267"/>
                </a:lnTo>
                <a:lnTo>
                  <a:pt x="160867" y="304800"/>
                </a:lnTo>
                <a:lnTo>
                  <a:pt x="169333" y="296334"/>
                </a:lnTo>
                <a:lnTo>
                  <a:pt x="169333" y="279400"/>
                </a:lnTo>
                <a:lnTo>
                  <a:pt x="169333" y="270934"/>
                </a:lnTo>
                <a:lnTo>
                  <a:pt x="169333" y="254000"/>
                </a:lnTo>
                <a:lnTo>
                  <a:pt x="169333" y="245534"/>
                </a:lnTo>
                <a:lnTo>
                  <a:pt x="169333" y="228600"/>
                </a:lnTo>
                <a:lnTo>
                  <a:pt x="160867" y="220134"/>
                </a:lnTo>
                <a:lnTo>
                  <a:pt x="160867" y="211667"/>
                </a:lnTo>
                <a:lnTo>
                  <a:pt x="152400" y="203200"/>
                </a:lnTo>
                <a:lnTo>
                  <a:pt x="143933" y="203200"/>
                </a:lnTo>
                <a:lnTo>
                  <a:pt x="143933" y="203200"/>
                </a:lnTo>
                <a:lnTo>
                  <a:pt x="127000" y="203200"/>
                </a:lnTo>
                <a:lnTo>
                  <a:pt x="127000" y="203200"/>
                </a:lnTo>
                <a:lnTo>
                  <a:pt x="118533" y="211667"/>
                </a:lnTo>
                <a:lnTo>
                  <a:pt x="110067" y="211667"/>
                </a:lnTo>
                <a:lnTo>
                  <a:pt x="101600" y="220134"/>
                </a:lnTo>
                <a:lnTo>
                  <a:pt x="101600" y="237067"/>
                </a:lnTo>
                <a:lnTo>
                  <a:pt x="93133" y="245534"/>
                </a:lnTo>
                <a:lnTo>
                  <a:pt x="93133" y="254000"/>
                </a:lnTo>
                <a:lnTo>
                  <a:pt x="93133" y="262467"/>
                </a:lnTo>
                <a:lnTo>
                  <a:pt x="101600" y="270934"/>
                </a:lnTo>
                <a:lnTo>
                  <a:pt x="101600" y="279400"/>
                </a:lnTo>
                <a:lnTo>
                  <a:pt x="110067" y="279400"/>
                </a:lnTo>
                <a:lnTo>
                  <a:pt x="110067" y="279400"/>
                </a:lnTo>
                <a:lnTo>
                  <a:pt x="118533" y="279400"/>
                </a:lnTo>
                <a:lnTo>
                  <a:pt x="118533" y="279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Freeform 59"/>
          <p:cNvSpPr/>
          <p:nvPr/>
        </p:nvSpPr>
        <p:spPr>
          <a:xfrm>
            <a:off x="3048000" y="5554133"/>
            <a:ext cx="33868" cy="270935"/>
          </a:xfrm>
          <a:custGeom>
            <a:avLst/>
            <a:gdLst/>
            <a:ahLst/>
            <a:cxnLst/>
            <a:rect l="0" t="0" r="0" b="0"/>
            <a:pathLst>
              <a:path w="33868" h="270935">
                <a:moveTo>
                  <a:pt x="8467" y="0"/>
                </a:moveTo>
                <a:lnTo>
                  <a:pt x="0" y="0"/>
                </a:lnTo>
                <a:lnTo>
                  <a:pt x="0" y="0"/>
                </a:lnTo>
                <a:lnTo>
                  <a:pt x="0" y="0"/>
                </a:lnTo>
                <a:lnTo>
                  <a:pt x="8467" y="8467"/>
                </a:lnTo>
                <a:lnTo>
                  <a:pt x="8467" y="8467"/>
                </a:lnTo>
                <a:lnTo>
                  <a:pt x="8467" y="25400"/>
                </a:lnTo>
                <a:lnTo>
                  <a:pt x="8467" y="33867"/>
                </a:lnTo>
                <a:lnTo>
                  <a:pt x="8467" y="50800"/>
                </a:lnTo>
                <a:lnTo>
                  <a:pt x="16933" y="76200"/>
                </a:lnTo>
                <a:lnTo>
                  <a:pt x="16933" y="93134"/>
                </a:lnTo>
                <a:lnTo>
                  <a:pt x="25400" y="118534"/>
                </a:lnTo>
                <a:lnTo>
                  <a:pt x="25400" y="143934"/>
                </a:lnTo>
                <a:lnTo>
                  <a:pt x="25400" y="169334"/>
                </a:lnTo>
                <a:lnTo>
                  <a:pt x="33867" y="194734"/>
                </a:lnTo>
                <a:lnTo>
                  <a:pt x="33867" y="228600"/>
                </a:lnTo>
                <a:lnTo>
                  <a:pt x="33867" y="254000"/>
                </a:lnTo>
                <a:lnTo>
                  <a:pt x="33867" y="254000"/>
                </a:lnTo>
                <a:lnTo>
                  <a:pt x="25400" y="270934"/>
                </a:lnTo>
                <a:lnTo>
                  <a:pt x="25400" y="2709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2269067" y="6062133"/>
            <a:ext cx="194734" cy="279401"/>
          </a:xfrm>
          <a:custGeom>
            <a:avLst/>
            <a:gdLst/>
            <a:ahLst/>
            <a:cxnLst/>
            <a:rect l="0" t="0" r="0" b="0"/>
            <a:pathLst>
              <a:path w="194734" h="279401">
                <a:moveTo>
                  <a:pt x="0" y="16934"/>
                </a:moveTo>
                <a:lnTo>
                  <a:pt x="0" y="16934"/>
                </a:lnTo>
                <a:lnTo>
                  <a:pt x="0" y="8467"/>
                </a:lnTo>
                <a:lnTo>
                  <a:pt x="8466" y="8467"/>
                </a:lnTo>
                <a:lnTo>
                  <a:pt x="16933" y="8467"/>
                </a:lnTo>
                <a:lnTo>
                  <a:pt x="25400" y="0"/>
                </a:lnTo>
                <a:lnTo>
                  <a:pt x="42333" y="0"/>
                </a:lnTo>
                <a:lnTo>
                  <a:pt x="50800" y="0"/>
                </a:lnTo>
                <a:lnTo>
                  <a:pt x="59266" y="0"/>
                </a:lnTo>
                <a:lnTo>
                  <a:pt x="76200" y="0"/>
                </a:lnTo>
                <a:lnTo>
                  <a:pt x="93133" y="0"/>
                </a:lnTo>
                <a:lnTo>
                  <a:pt x="101600" y="8467"/>
                </a:lnTo>
                <a:lnTo>
                  <a:pt x="110066" y="8467"/>
                </a:lnTo>
                <a:lnTo>
                  <a:pt x="127000" y="16934"/>
                </a:lnTo>
                <a:lnTo>
                  <a:pt x="135466" y="25400"/>
                </a:lnTo>
                <a:lnTo>
                  <a:pt x="135466" y="33867"/>
                </a:lnTo>
                <a:lnTo>
                  <a:pt x="143933" y="33867"/>
                </a:lnTo>
                <a:lnTo>
                  <a:pt x="143933" y="42334"/>
                </a:lnTo>
                <a:lnTo>
                  <a:pt x="143933" y="50800"/>
                </a:lnTo>
                <a:lnTo>
                  <a:pt x="143933" y="59267"/>
                </a:lnTo>
                <a:lnTo>
                  <a:pt x="135466" y="67734"/>
                </a:lnTo>
                <a:lnTo>
                  <a:pt x="127000" y="76200"/>
                </a:lnTo>
                <a:lnTo>
                  <a:pt x="118533" y="76200"/>
                </a:lnTo>
                <a:lnTo>
                  <a:pt x="101600" y="84667"/>
                </a:lnTo>
                <a:lnTo>
                  <a:pt x="93133" y="84667"/>
                </a:lnTo>
                <a:lnTo>
                  <a:pt x="76200" y="84667"/>
                </a:lnTo>
                <a:lnTo>
                  <a:pt x="59266" y="84667"/>
                </a:lnTo>
                <a:lnTo>
                  <a:pt x="50800" y="84667"/>
                </a:lnTo>
                <a:lnTo>
                  <a:pt x="42333" y="84667"/>
                </a:lnTo>
                <a:lnTo>
                  <a:pt x="33866" y="84667"/>
                </a:lnTo>
                <a:lnTo>
                  <a:pt x="25400" y="84667"/>
                </a:lnTo>
                <a:lnTo>
                  <a:pt x="25400" y="84667"/>
                </a:lnTo>
                <a:lnTo>
                  <a:pt x="16933" y="84667"/>
                </a:lnTo>
                <a:lnTo>
                  <a:pt x="16933" y="84667"/>
                </a:lnTo>
                <a:lnTo>
                  <a:pt x="25400" y="93134"/>
                </a:lnTo>
                <a:lnTo>
                  <a:pt x="25400" y="93134"/>
                </a:lnTo>
                <a:lnTo>
                  <a:pt x="33866" y="93134"/>
                </a:lnTo>
                <a:lnTo>
                  <a:pt x="42333" y="93134"/>
                </a:lnTo>
                <a:lnTo>
                  <a:pt x="50800" y="101600"/>
                </a:lnTo>
                <a:lnTo>
                  <a:pt x="59266" y="101600"/>
                </a:lnTo>
                <a:lnTo>
                  <a:pt x="67733" y="110067"/>
                </a:lnTo>
                <a:lnTo>
                  <a:pt x="84666" y="118534"/>
                </a:lnTo>
                <a:lnTo>
                  <a:pt x="93133" y="127000"/>
                </a:lnTo>
                <a:lnTo>
                  <a:pt x="110066" y="127000"/>
                </a:lnTo>
                <a:lnTo>
                  <a:pt x="127000" y="143934"/>
                </a:lnTo>
                <a:lnTo>
                  <a:pt x="135466" y="143934"/>
                </a:lnTo>
                <a:lnTo>
                  <a:pt x="152400" y="160867"/>
                </a:lnTo>
                <a:lnTo>
                  <a:pt x="160866" y="169334"/>
                </a:lnTo>
                <a:lnTo>
                  <a:pt x="169333" y="177800"/>
                </a:lnTo>
                <a:lnTo>
                  <a:pt x="177800" y="186267"/>
                </a:lnTo>
                <a:lnTo>
                  <a:pt x="186266" y="203200"/>
                </a:lnTo>
                <a:lnTo>
                  <a:pt x="194733" y="211667"/>
                </a:lnTo>
                <a:lnTo>
                  <a:pt x="194733" y="220134"/>
                </a:lnTo>
                <a:lnTo>
                  <a:pt x="194733" y="228600"/>
                </a:lnTo>
                <a:lnTo>
                  <a:pt x="186266" y="237067"/>
                </a:lnTo>
                <a:lnTo>
                  <a:pt x="186266" y="254000"/>
                </a:lnTo>
                <a:lnTo>
                  <a:pt x="177800" y="254000"/>
                </a:lnTo>
                <a:lnTo>
                  <a:pt x="169333" y="262467"/>
                </a:lnTo>
                <a:lnTo>
                  <a:pt x="152400" y="270934"/>
                </a:lnTo>
                <a:lnTo>
                  <a:pt x="143933" y="270934"/>
                </a:lnTo>
                <a:lnTo>
                  <a:pt x="135466" y="279400"/>
                </a:lnTo>
                <a:lnTo>
                  <a:pt x="118533" y="279400"/>
                </a:lnTo>
                <a:lnTo>
                  <a:pt x="110066" y="279400"/>
                </a:lnTo>
                <a:lnTo>
                  <a:pt x="93133" y="279400"/>
                </a:lnTo>
                <a:lnTo>
                  <a:pt x="76200" y="279400"/>
                </a:lnTo>
                <a:lnTo>
                  <a:pt x="67733" y="279400"/>
                </a:lnTo>
                <a:lnTo>
                  <a:pt x="50800" y="270934"/>
                </a:lnTo>
                <a:lnTo>
                  <a:pt x="42333" y="262467"/>
                </a:lnTo>
                <a:lnTo>
                  <a:pt x="33866" y="262467"/>
                </a:lnTo>
                <a:lnTo>
                  <a:pt x="33866" y="254000"/>
                </a:lnTo>
                <a:lnTo>
                  <a:pt x="25400" y="245534"/>
                </a:lnTo>
                <a:lnTo>
                  <a:pt x="25400" y="228600"/>
                </a:lnTo>
                <a:lnTo>
                  <a:pt x="25400" y="228600"/>
                </a:lnTo>
                <a:lnTo>
                  <a:pt x="33866" y="220134"/>
                </a:lnTo>
                <a:lnTo>
                  <a:pt x="33866" y="220134"/>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Freeform 61"/>
          <p:cNvSpPr/>
          <p:nvPr/>
        </p:nvSpPr>
        <p:spPr>
          <a:xfrm>
            <a:off x="2506133" y="6104467"/>
            <a:ext cx="169335" cy="237067"/>
          </a:xfrm>
          <a:custGeom>
            <a:avLst/>
            <a:gdLst/>
            <a:ahLst/>
            <a:cxnLst/>
            <a:rect l="0" t="0" r="0" b="0"/>
            <a:pathLst>
              <a:path w="169335" h="237067">
                <a:moveTo>
                  <a:pt x="0" y="25400"/>
                </a:moveTo>
                <a:lnTo>
                  <a:pt x="0" y="25400"/>
                </a:lnTo>
                <a:lnTo>
                  <a:pt x="0" y="25400"/>
                </a:lnTo>
                <a:lnTo>
                  <a:pt x="8467" y="25400"/>
                </a:lnTo>
                <a:lnTo>
                  <a:pt x="8467" y="25400"/>
                </a:lnTo>
                <a:lnTo>
                  <a:pt x="16934" y="25400"/>
                </a:lnTo>
                <a:lnTo>
                  <a:pt x="16934" y="33866"/>
                </a:lnTo>
                <a:lnTo>
                  <a:pt x="16934" y="33866"/>
                </a:lnTo>
                <a:lnTo>
                  <a:pt x="25400" y="42333"/>
                </a:lnTo>
                <a:lnTo>
                  <a:pt x="25400" y="50800"/>
                </a:lnTo>
                <a:lnTo>
                  <a:pt x="25400" y="59266"/>
                </a:lnTo>
                <a:lnTo>
                  <a:pt x="25400" y="67733"/>
                </a:lnTo>
                <a:lnTo>
                  <a:pt x="33867" y="84666"/>
                </a:lnTo>
                <a:lnTo>
                  <a:pt x="33867" y="101600"/>
                </a:lnTo>
                <a:lnTo>
                  <a:pt x="33867" y="110066"/>
                </a:lnTo>
                <a:lnTo>
                  <a:pt x="33867" y="127000"/>
                </a:lnTo>
                <a:lnTo>
                  <a:pt x="33867" y="143933"/>
                </a:lnTo>
                <a:lnTo>
                  <a:pt x="33867" y="160866"/>
                </a:lnTo>
                <a:lnTo>
                  <a:pt x="33867" y="177800"/>
                </a:lnTo>
                <a:lnTo>
                  <a:pt x="33867" y="194733"/>
                </a:lnTo>
                <a:lnTo>
                  <a:pt x="33867" y="203200"/>
                </a:lnTo>
                <a:lnTo>
                  <a:pt x="42334" y="220133"/>
                </a:lnTo>
                <a:lnTo>
                  <a:pt x="42334" y="228600"/>
                </a:lnTo>
                <a:lnTo>
                  <a:pt x="42334" y="237066"/>
                </a:lnTo>
                <a:lnTo>
                  <a:pt x="42334" y="237066"/>
                </a:lnTo>
                <a:lnTo>
                  <a:pt x="42334" y="237066"/>
                </a:lnTo>
                <a:lnTo>
                  <a:pt x="42334" y="237066"/>
                </a:lnTo>
                <a:lnTo>
                  <a:pt x="42334" y="237066"/>
                </a:lnTo>
                <a:lnTo>
                  <a:pt x="42334" y="228600"/>
                </a:lnTo>
                <a:lnTo>
                  <a:pt x="42334" y="220133"/>
                </a:lnTo>
                <a:lnTo>
                  <a:pt x="42334" y="211666"/>
                </a:lnTo>
                <a:lnTo>
                  <a:pt x="42334" y="194733"/>
                </a:lnTo>
                <a:lnTo>
                  <a:pt x="42334" y="177800"/>
                </a:lnTo>
                <a:lnTo>
                  <a:pt x="42334" y="169333"/>
                </a:lnTo>
                <a:lnTo>
                  <a:pt x="42334" y="152400"/>
                </a:lnTo>
                <a:lnTo>
                  <a:pt x="42334" y="135466"/>
                </a:lnTo>
                <a:lnTo>
                  <a:pt x="42334" y="118533"/>
                </a:lnTo>
                <a:lnTo>
                  <a:pt x="50800" y="101600"/>
                </a:lnTo>
                <a:lnTo>
                  <a:pt x="50800" y="84666"/>
                </a:lnTo>
                <a:lnTo>
                  <a:pt x="50800" y="67733"/>
                </a:lnTo>
                <a:lnTo>
                  <a:pt x="59267" y="50800"/>
                </a:lnTo>
                <a:lnTo>
                  <a:pt x="59267" y="42333"/>
                </a:lnTo>
                <a:lnTo>
                  <a:pt x="59267" y="25400"/>
                </a:lnTo>
                <a:lnTo>
                  <a:pt x="67734" y="16933"/>
                </a:lnTo>
                <a:lnTo>
                  <a:pt x="76200" y="8466"/>
                </a:lnTo>
                <a:lnTo>
                  <a:pt x="76200" y="8466"/>
                </a:lnTo>
                <a:lnTo>
                  <a:pt x="84667" y="0"/>
                </a:lnTo>
                <a:lnTo>
                  <a:pt x="93134" y="0"/>
                </a:lnTo>
                <a:lnTo>
                  <a:pt x="101600" y="8466"/>
                </a:lnTo>
                <a:lnTo>
                  <a:pt x="110067" y="8466"/>
                </a:lnTo>
                <a:lnTo>
                  <a:pt x="118534" y="16933"/>
                </a:lnTo>
                <a:lnTo>
                  <a:pt x="127000" y="33866"/>
                </a:lnTo>
                <a:lnTo>
                  <a:pt x="135467" y="42333"/>
                </a:lnTo>
                <a:lnTo>
                  <a:pt x="135467" y="50800"/>
                </a:lnTo>
                <a:lnTo>
                  <a:pt x="143934" y="67733"/>
                </a:lnTo>
                <a:lnTo>
                  <a:pt x="143934" y="84666"/>
                </a:lnTo>
                <a:lnTo>
                  <a:pt x="152400" y="93133"/>
                </a:lnTo>
                <a:lnTo>
                  <a:pt x="160867" y="110066"/>
                </a:lnTo>
                <a:lnTo>
                  <a:pt x="160867" y="127000"/>
                </a:lnTo>
                <a:lnTo>
                  <a:pt x="169334" y="143933"/>
                </a:lnTo>
                <a:lnTo>
                  <a:pt x="169334" y="160866"/>
                </a:lnTo>
                <a:lnTo>
                  <a:pt x="169334" y="169333"/>
                </a:lnTo>
                <a:lnTo>
                  <a:pt x="169334" y="186266"/>
                </a:lnTo>
                <a:lnTo>
                  <a:pt x="169334" y="194733"/>
                </a:lnTo>
                <a:lnTo>
                  <a:pt x="169334" y="203200"/>
                </a:lnTo>
                <a:lnTo>
                  <a:pt x="169334" y="203200"/>
                </a:lnTo>
                <a:lnTo>
                  <a:pt x="169334" y="211666"/>
                </a:lnTo>
                <a:lnTo>
                  <a:pt x="169334" y="211666"/>
                </a:lnTo>
                <a:lnTo>
                  <a:pt x="169334" y="211666"/>
                </a:lnTo>
                <a:lnTo>
                  <a:pt x="169334" y="203200"/>
                </a:lnTo>
                <a:lnTo>
                  <a:pt x="169334" y="203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Freeform 62"/>
          <p:cNvSpPr/>
          <p:nvPr/>
        </p:nvSpPr>
        <p:spPr>
          <a:xfrm>
            <a:off x="2768600" y="6155267"/>
            <a:ext cx="110068" cy="8467"/>
          </a:xfrm>
          <a:custGeom>
            <a:avLst/>
            <a:gdLst/>
            <a:ahLst/>
            <a:cxnLst/>
            <a:rect l="0" t="0" r="0" b="0"/>
            <a:pathLst>
              <a:path w="110068" h="8467">
                <a:moveTo>
                  <a:pt x="0" y="0"/>
                </a:moveTo>
                <a:lnTo>
                  <a:pt x="8467" y="8466"/>
                </a:lnTo>
                <a:lnTo>
                  <a:pt x="8467" y="8466"/>
                </a:lnTo>
                <a:lnTo>
                  <a:pt x="8467" y="8466"/>
                </a:lnTo>
                <a:lnTo>
                  <a:pt x="16933" y="0"/>
                </a:lnTo>
                <a:lnTo>
                  <a:pt x="16933" y="0"/>
                </a:lnTo>
                <a:lnTo>
                  <a:pt x="25400" y="0"/>
                </a:lnTo>
                <a:lnTo>
                  <a:pt x="33867" y="0"/>
                </a:lnTo>
                <a:lnTo>
                  <a:pt x="42333" y="0"/>
                </a:lnTo>
                <a:lnTo>
                  <a:pt x="50800" y="0"/>
                </a:lnTo>
                <a:lnTo>
                  <a:pt x="67733" y="0"/>
                </a:lnTo>
                <a:lnTo>
                  <a:pt x="76200" y="0"/>
                </a:lnTo>
                <a:lnTo>
                  <a:pt x="84667" y="0"/>
                </a:lnTo>
                <a:lnTo>
                  <a:pt x="93133" y="8466"/>
                </a:lnTo>
                <a:lnTo>
                  <a:pt x="101600" y="8466"/>
                </a:lnTo>
                <a:lnTo>
                  <a:pt x="101600" y="8466"/>
                </a:lnTo>
                <a:lnTo>
                  <a:pt x="101600" y="8466"/>
                </a:lnTo>
                <a:lnTo>
                  <a:pt x="110067" y="8466"/>
                </a:lnTo>
                <a:lnTo>
                  <a:pt x="110067"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a:off x="2777067" y="6223000"/>
            <a:ext cx="127001" cy="25401"/>
          </a:xfrm>
          <a:custGeom>
            <a:avLst/>
            <a:gdLst/>
            <a:ahLst/>
            <a:cxnLst/>
            <a:rect l="0" t="0" r="0" b="0"/>
            <a:pathLst>
              <a:path w="127001" h="25401">
                <a:moveTo>
                  <a:pt x="0" y="0"/>
                </a:moveTo>
                <a:lnTo>
                  <a:pt x="0" y="8467"/>
                </a:lnTo>
                <a:lnTo>
                  <a:pt x="0" y="16933"/>
                </a:lnTo>
                <a:lnTo>
                  <a:pt x="0" y="16933"/>
                </a:lnTo>
                <a:lnTo>
                  <a:pt x="0" y="25400"/>
                </a:lnTo>
                <a:lnTo>
                  <a:pt x="0" y="25400"/>
                </a:lnTo>
                <a:lnTo>
                  <a:pt x="8466" y="25400"/>
                </a:lnTo>
                <a:lnTo>
                  <a:pt x="16933" y="25400"/>
                </a:lnTo>
                <a:lnTo>
                  <a:pt x="25400" y="25400"/>
                </a:lnTo>
                <a:lnTo>
                  <a:pt x="33866" y="25400"/>
                </a:lnTo>
                <a:lnTo>
                  <a:pt x="42333" y="25400"/>
                </a:lnTo>
                <a:lnTo>
                  <a:pt x="59266" y="25400"/>
                </a:lnTo>
                <a:lnTo>
                  <a:pt x="76200" y="25400"/>
                </a:lnTo>
                <a:lnTo>
                  <a:pt x="84666" y="16933"/>
                </a:lnTo>
                <a:lnTo>
                  <a:pt x="101600" y="16933"/>
                </a:lnTo>
                <a:lnTo>
                  <a:pt x="118533" y="8467"/>
                </a:lnTo>
                <a:lnTo>
                  <a:pt x="118533" y="8467"/>
                </a:lnTo>
                <a:lnTo>
                  <a:pt x="127000" y="8467"/>
                </a:lnTo>
                <a:lnTo>
                  <a:pt x="127000" y="8467"/>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Freeform 64"/>
          <p:cNvSpPr/>
          <p:nvPr/>
        </p:nvSpPr>
        <p:spPr>
          <a:xfrm>
            <a:off x="3014133" y="6028267"/>
            <a:ext cx="118535" cy="313267"/>
          </a:xfrm>
          <a:custGeom>
            <a:avLst/>
            <a:gdLst/>
            <a:ahLst/>
            <a:cxnLst/>
            <a:rect l="0" t="0" r="0" b="0"/>
            <a:pathLst>
              <a:path w="118535" h="313267">
                <a:moveTo>
                  <a:pt x="33867" y="8466"/>
                </a:moveTo>
                <a:lnTo>
                  <a:pt x="33867" y="8466"/>
                </a:lnTo>
                <a:lnTo>
                  <a:pt x="33867" y="8466"/>
                </a:lnTo>
                <a:lnTo>
                  <a:pt x="33867" y="0"/>
                </a:lnTo>
                <a:lnTo>
                  <a:pt x="33867" y="0"/>
                </a:lnTo>
                <a:lnTo>
                  <a:pt x="33867" y="0"/>
                </a:lnTo>
                <a:lnTo>
                  <a:pt x="33867" y="0"/>
                </a:lnTo>
                <a:lnTo>
                  <a:pt x="33867" y="0"/>
                </a:lnTo>
                <a:lnTo>
                  <a:pt x="33867" y="0"/>
                </a:lnTo>
                <a:lnTo>
                  <a:pt x="33867" y="8466"/>
                </a:lnTo>
                <a:lnTo>
                  <a:pt x="33867" y="8466"/>
                </a:lnTo>
                <a:lnTo>
                  <a:pt x="25400" y="16933"/>
                </a:lnTo>
                <a:lnTo>
                  <a:pt x="25400" y="33866"/>
                </a:lnTo>
                <a:lnTo>
                  <a:pt x="16934" y="42333"/>
                </a:lnTo>
                <a:lnTo>
                  <a:pt x="16934" y="50800"/>
                </a:lnTo>
                <a:lnTo>
                  <a:pt x="8467" y="67733"/>
                </a:lnTo>
                <a:lnTo>
                  <a:pt x="8467" y="84666"/>
                </a:lnTo>
                <a:lnTo>
                  <a:pt x="8467" y="101600"/>
                </a:lnTo>
                <a:lnTo>
                  <a:pt x="0" y="118533"/>
                </a:lnTo>
                <a:lnTo>
                  <a:pt x="0" y="143933"/>
                </a:lnTo>
                <a:lnTo>
                  <a:pt x="0" y="160866"/>
                </a:lnTo>
                <a:lnTo>
                  <a:pt x="0" y="177800"/>
                </a:lnTo>
                <a:lnTo>
                  <a:pt x="8467" y="203200"/>
                </a:lnTo>
                <a:lnTo>
                  <a:pt x="8467" y="220133"/>
                </a:lnTo>
                <a:lnTo>
                  <a:pt x="16934" y="237066"/>
                </a:lnTo>
                <a:lnTo>
                  <a:pt x="16934" y="254000"/>
                </a:lnTo>
                <a:lnTo>
                  <a:pt x="33867" y="270933"/>
                </a:lnTo>
                <a:lnTo>
                  <a:pt x="42334" y="279400"/>
                </a:lnTo>
                <a:lnTo>
                  <a:pt x="50800" y="296333"/>
                </a:lnTo>
                <a:lnTo>
                  <a:pt x="59267" y="304800"/>
                </a:lnTo>
                <a:lnTo>
                  <a:pt x="67734" y="313266"/>
                </a:lnTo>
                <a:lnTo>
                  <a:pt x="76200" y="313266"/>
                </a:lnTo>
                <a:lnTo>
                  <a:pt x="93134" y="313266"/>
                </a:lnTo>
                <a:lnTo>
                  <a:pt x="93134" y="313266"/>
                </a:lnTo>
                <a:lnTo>
                  <a:pt x="101600" y="304800"/>
                </a:lnTo>
                <a:lnTo>
                  <a:pt x="110067" y="296333"/>
                </a:lnTo>
                <a:lnTo>
                  <a:pt x="110067" y="287866"/>
                </a:lnTo>
                <a:lnTo>
                  <a:pt x="118534" y="279400"/>
                </a:lnTo>
                <a:lnTo>
                  <a:pt x="118534" y="270933"/>
                </a:lnTo>
                <a:lnTo>
                  <a:pt x="118534" y="254000"/>
                </a:lnTo>
                <a:lnTo>
                  <a:pt x="118534" y="245533"/>
                </a:lnTo>
                <a:lnTo>
                  <a:pt x="118534" y="228600"/>
                </a:lnTo>
                <a:lnTo>
                  <a:pt x="118534" y="220133"/>
                </a:lnTo>
                <a:lnTo>
                  <a:pt x="118534" y="211666"/>
                </a:lnTo>
                <a:lnTo>
                  <a:pt x="118534" y="203200"/>
                </a:lnTo>
                <a:lnTo>
                  <a:pt x="118534" y="186266"/>
                </a:lnTo>
                <a:lnTo>
                  <a:pt x="110067" y="186266"/>
                </a:lnTo>
                <a:lnTo>
                  <a:pt x="110067" y="177800"/>
                </a:lnTo>
                <a:lnTo>
                  <a:pt x="101600" y="177800"/>
                </a:lnTo>
                <a:lnTo>
                  <a:pt x="101600" y="177800"/>
                </a:lnTo>
                <a:lnTo>
                  <a:pt x="93134" y="177800"/>
                </a:lnTo>
                <a:lnTo>
                  <a:pt x="84667" y="177800"/>
                </a:lnTo>
                <a:lnTo>
                  <a:pt x="76200" y="177800"/>
                </a:lnTo>
                <a:lnTo>
                  <a:pt x="67734" y="186266"/>
                </a:lnTo>
                <a:lnTo>
                  <a:pt x="59267" y="194733"/>
                </a:lnTo>
                <a:lnTo>
                  <a:pt x="50800" y="203200"/>
                </a:lnTo>
                <a:lnTo>
                  <a:pt x="42334" y="211666"/>
                </a:lnTo>
                <a:lnTo>
                  <a:pt x="42334" y="220133"/>
                </a:lnTo>
                <a:lnTo>
                  <a:pt x="33867" y="237066"/>
                </a:lnTo>
                <a:lnTo>
                  <a:pt x="33867" y="245533"/>
                </a:lnTo>
                <a:lnTo>
                  <a:pt x="33867" y="254000"/>
                </a:lnTo>
                <a:lnTo>
                  <a:pt x="33867" y="270933"/>
                </a:lnTo>
                <a:lnTo>
                  <a:pt x="42334" y="279400"/>
                </a:lnTo>
                <a:lnTo>
                  <a:pt x="50800" y="287866"/>
                </a:lnTo>
                <a:lnTo>
                  <a:pt x="50800" y="287866"/>
                </a:lnTo>
                <a:lnTo>
                  <a:pt x="59267" y="287866"/>
                </a:lnTo>
                <a:lnTo>
                  <a:pt x="59267" y="287866"/>
                </a:lnTo>
                <a:lnTo>
                  <a:pt x="67734" y="287866"/>
                </a:lnTo>
                <a:lnTo>
                  <a:pt x="67734" y="2878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Freeform 65"/>
          <p:cNvSpPr/>
          <p:nvPr/>
        </p:nvSpPr>
        <p:spPr>
          <a:xfrm>
            <a:off x="3191933" y="6053667"/>
            <a:ext cx="152401" cy="321734"/>
          </a:xfrm>
          <a:custGeom>
            <a:avLst/>
            <a:gdLst/>
            <a:ahLst/>
            <a:cxnLst/>
            <a:rect l="0" t="0" r="0" b="0"/>
            <a:pathLst>
              <a:path w="152401" h="321734">
                <a:moveTo>
                  <a:pt x="0" y="16933"/>
                </a:moveTo>
                <a:lnTo>
                  <a:pt x="0" y="16933"/>
                </a:lnTo>
                <a:lnTo>
                  <a:pt x="8467" y="16933"/>
                </a:lnTo>
                <a:lnTo>
                  <a:pt x="8467" y="8466"/>
                </a:lnTo>
                <a:lnTo>
                  <a:pt x="8467" y="8466"/>
                </a:lnTo>
                <a:lnTo>
                  <a:pt x="16934" y="8466"/>
                </a:lnTo>
                <a:lnTo>
                  <a:pt x="25400" y="0"/>
                </a:lnTo>
                <a:lnTo>
                  <a:pt x="33867" y="0"/>
                </a:lnTo>
                <a:lnTo>
                  <a:pt x="42334" y="0"/>
                </a:lnTo>
                <a:lnTo>
                  <a:pt x="50800" y="8466"/>
                </a:lnTo>
                <a:lnTo>
                  <a:pt x="59267" y="16933"/>
                </a:lnTo>
                <a:lnTo>
                  <a:pt x="67734" y="25400"/>
                </a:lnTo>
                <a:lnTo>
                  <a:pt x="76200" y="33866"/>
                </a:lnTo>
                <a:lnTo>
                  <a:pt x="84667" y="42333"/>
                </a:lnTo>
                <a:lnTo>
                  <a:pt x="93134" y="59266"/>
                </a:lnTo>
                <a:lnTo>
                  <a:pt x="101600" y="67733"/>
                </a:lnTo>
                <a:lnTo>
                  <a:pt x="110067" y="84666"/>
                </a:lnTo>
                <a:lnTo>
                  <a:pt x="110067" y="101600"/>
                </a:lnTo>
                <a:lnTo>
                  <a:pt x="110067" y="110066"/>
                </a:lnTo>
                <a:lnTo>
                  <a:pt x="101600" y="127000"/>
                </a:lnTo>
                <a:lnTo>
                  <a:pt x="101600" y="135466"/>
                </a:lnTo>
                <a:lnTo>
                  <a:pt x="93134" y="152400"/>
                </a:lnTo>
                <a:lnTo>
                  <a:pt x="84667" y="152400"/>
                </a:lnTo>
                <a:lnTo>
                  <a:pt x="76200" y="160866"/>
                </a:lnTo>
                <a:lnTo>
                  <a:pt x="59267" y="169333"/>
                </a:lnTo>
                <a:lnTo>
                  <a:pt x="50800" y="169333"/>
                </a:lnTo>
                <a:lnTo>
                  <a:pt x="42334" y="169333"/>
                </a:lnTo>
                <a:lnTo>
                  <a:pt x="33867" y="169333"/>
                </a:lnTo>
                <a:lnTo>
                  <a:pt x="25400" y="169333"/>
                </a:lnTo>
                <a:lnTo>
                  <a:pt x="8467" y="169333"/>
                </a:lnTo>
                <a:lnTo>
                  <a:pt x="8467" y="169333"/>
                </a:lnTo>
                <a:lnTo>
                  <a:pt x="8467" y="169333"/>
                </a:lnTo>
                <a:lnTo>
                  <a:pt x="0" y="169333"/>
                </a:lnTo>
                <a:lnTo>
                  <a:pt x="8467" y="169333"/>
                </a:lnTo>
                <a:lnTo>
                  <a:pt x="8467" y="169333"/>
                </a:lnTo>
                <a:lnTo>
                  <a:pt x="8467" y="169333"/>
                </a:lnTo>
                <a:lnTo>
                  <a:pt x="25400" y="169333"/>
                </a:lnTo>
                <a:lnTo>
                  <a:pt x="33867" y="169333"/>
                </a:lnTo>
                <a:lnTo>
                  <a:pt x="42334" y="177800"/>
                </a:lnTo>
                <a:lnTo>
                  <a:pt x="50800" y="177800"/>
                </a:lnTo>
                <a:lnTo>
                  <a:pt x="59267" y="186266"/>
                </a:lnTo>
                <a:lnTo>
                  <a:pt x="76200" y="194733"/>
                </a:lnTo>
                <a:lnTo>
                  <a:pt x="93134" y="203200"/>
                </a:lnTo>
                <a:lnTo>
                  <a:pt x="101600" y="220133"/>
                </a:lnTo>
                <a:lnTo>
                  <a:pt x="110067" y="228600"/>
                </a:lnTo>
                <a:lnTo>
                  <a:pt x="127000" y="245533"/>
                </a:lnTo>
                <a:lnTo>
                  <a:pt x="135467" y="254000"/>
                </a:lnTo>
                <a:lnTo>
                  <a:pt x="143934" y="262466"/>
                </a:lnTo>
                <a:lnTo>
                  <a:pt x="152400" y="279400"/>
                </a:lnTo>
                <a:lnTo>
                  <a:pt x="152400" y="287866"/>
                </a:lnTo>
                <a:lnTo>
                  <a:pt x="152400" y="287866"/>
                </a:lnTo>
                <a:lnTo>
                  <a:pt x="143934" y="296333"/>
                </a:lnTo>
                <a:lnTo>
                  <a:pt x="143934" y="304800"/>
                </a:lnTo>
                <a:lnTo>
                  <a:pt x="135467" y="304800"/>
                </a:lnTo>
                <a:lnTo>
                  <a:pt x="118534" y="313266"/>
                </a:lnTo>
                <a:lnTo>
                  <a:pt x="110067" y="313266"/>
                </a:lnTo>
                <a:lnTo>
                  <a:pt x="93134" y="321733"/>
                </a:lnTo>
                <a:lnTo>
                  <a:pt x="76200" y="321733"/>
                </a:lnTo>
                <a:lnTo>
                  <a:pt x="67734" y="321733"/>
                </a:lnTo>
                <a:lnTo>
                  <a:pt x="50800" y="321733"/>
                </a:lnTo>
                <a:lnTo>
                  <a:pt x="50800" y="321733"/>
                </a:lnTo>
                <a:lnTo>
                  <a:pt x="42334" y="321733"/>
                </a:lnTo>
                <a:lnTo>
                  <a:pt x="42334" y="3217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Freeform 66"/>
          <p:cNvSpPr/>
          <p:nvPr/>
        </p:nvSpPr>
        <p:spPr>
          <a:xfrm>
            <a:off x="2540000" y="6502400"/>
            <a:ext cx="194734" cy="245535"/>
          </a:xfrm>
          <a:custGeom>
            <a:avLst/>
            <a:gdLst/>
            <a:ahLst/>
            <a:cxnLst/>
            <a:rect l="0" t="0" r="0" b="0"/>
            <a:pathLst>
              <a:path w="194734" h="245535">
                <a:moveTo>
                  <a:pt x="0" y="0"/>
                </a:moveTo>
                <a:lnTo>
                  <a:pt x="0" y="0"/>
                </a:lnTo>
                <a:lnTo>
                  <a:pt x="8467" y="0"/>
                </a:lnTo>
                <a:lnTo>
                  <a:pt x="8467" y="8466"/>
                </a:lnTo>
                <a:lnTo>
                  <a:pt x="8467" y="8466"/>
                </a:lnTo>
                <a:lnTo>
                  <a:pt x="16933" y="16934"/>
                </a:lnTo>
                <a:lnTo>
                  <a:pt x="25400" y="25400"/>
                </a:lnTo>
                <a:lnTo>
                  <a:pt x="25400" y="33867"/>
                </a:lnTo>
                <a:lnTo>
                  <a:pt x="33867" y="42333"/>
                </a:lnTo>
                <a:lnTo>
                  <a:pt x="33867" y="59267"/>
                </a:lnTo>
                <a:lnTo>
                  <a:pt x="42333" y="76200"/>
                </a:lnTo>
                <a:lnTo>
                  <a:pt x="42333" y="93134"/>
                </a:lnTo>
                <a:lnTo>
                  <a:pt x="42333" y="110067"/>
                </a:lnTo>
                <a:lnTo>
                  <a:pt x="42333" y="127000"/>
                </a:lnTo>
                <a:lnTo>
                  <a:pt x="42333" y="152400"/>
                </a:lnTo>
                <a:lnTo>
                  <a:pt x="33867" y="169334"/>
                </a:lnTo>
                <a:lnTo>
                  <a:pt x="33867" y="186267"/>
                </a:lnTo>
                <a:lnTo>
                  <a:pt x="33867" y="203200"/>
                </a:lnTo>
                <a:lnTo>
                  <a:pt x="33867" y="220133"/>
                </a:lnTo>
                <a:lnTo>
                  <a:pt x="25400" y="228600"/>
                </a:lnTo>
                <a:lnTo>
                  <a:pt x="25400" y="237066"/>
                </a:lnTo>
                <a:lnTo>
                  <a:pt x="25400" y="237066"/>
                </a:lnTo>
                <a:lnTo>
                  <a:pt x="25400" y="245534"/>
                </a:lnTo>
                <a:lnTo>
                  <a:pt x="25400" y="237066"/>
                </a:lnTo>
                <a:lnTo>
                  <a:pt x="25400" y="237066"/>
                </a:lnTo>
                <a:lnTo>
                  <a:pt x="25400" y="228600"/>
                </a:lnTo>
                <a:lnTo>
                  <a:pt x="25400" y="220133"/>
                </a:lnTo>
                <a:lnTo>
                  <a:pt x="33867" y="211667"/>
                </a:lnTo>
                <a:lnTo>
                  <a:pt x="33867" y="194733"/>
                </a:lnTo>
                <a:lnTo>
                  <a:pt x="33867" y="177800"/>
                </a:lnTo>
                <a:lnTo>
                  <a:pt x="42333" y="160866"/>
                </a:lnTo>
                <a:lnTo>
                  <a:pt x="42333" y="135467"/>
                </a:lnTo>
                <a:lnTo>
                  <a:pt x="50800" y="118533"/>
                </a:lnTo>
                <a:lnTo>
                  <a:pt x="59267" y="101600"/>
                </a:lnTo>
                <a:lnTo>
                  <a:pt x="59267" y="84666"/>
                </a:lnTo>
                <a:lnTo>
                  <a:pt x="67733" y="67733"/>
                </a:lnTo>
                <a:lnTo>
                  <a:pt x="76200" y="50800"/>
                </a:lnTo>
                <a:lnTo>
                  <a:pt x="76200" y="42333"/>
                </a:lnTo>
                <a:lnTo>
                  <a:pt x="84667" y="33867"/>
                </a:lnTo>
                <a:lnTo>
                  <a:pt x="93133" y="25400"/>
                </a:lnTo>
                <a:lnTo>
                  <a:pt x="101600" y="16934"/>
                </a:lnTo>
                <a:lnTo>
                  <a:pt x="101600" y="8466"/>
                </a:lnTo>
                <a:lnTo>
                  <a:pt x="110067" y="8466"/>
                </a:lnTo>
                <a:lnTo>
                  <a:pt x="127000" y="0"/>
                </a:lnTo>
                <a:lnTo>
                  <a:pt x="135467" y="8466"/>
                </a:lnTo>
                <a:lnTo>
                  <a:pt x="143933" y="8466"/>
                </a:lnTo>
                <a:lnTo>
                  <a:pt x="152400" y="16934"/>
                </a:lnTo>
                <a:lnTo>
                  <a:pt x="160867" y="25400"/>
                </a:lnTo>
                <a:lnTo>
                  <a:pt x="169333" y="42333"/>
                </a:lnTo>
                <a:lnTo>
                  <a:pt x="177800" y="50800"/>
                </a:lnTo>
                <a:lnTo>
                  <a:pt x="186267" y="67733"/>
                </a:lnTo>
                <a:lnTo>
                  <a:pt x="194733" y="84666"/>
                </a:lnTo>
                <a:lnTo>
                  <a:pt x="194733" y="101600"/>
                </a:lnTo>
                <a:lnTo>
                  <a:pt x="194733" y="110067"/>
                </a:lnTo>
                <a:lnTo>
                  <a:pt x="194733" y="127000"/>
                </a:lnTo>
                <a:lnTo>
                  <a:pt x="194733" y="143933"/>
                </a:lnTo>
                <a:lnTo>
                  <a:pt x="194733" y="160866"/>
                </a:lnTo>
                <a:lnTo>
                  <a:pt x="194733" y="169334"/>
                </a:lnTo>
                <a:lnTo>
                  <a:pt x="186267" y="177800"/>
                </a:lnTo>
                <a:lnTo>
                  <a:pt x="186267" y="186267"/>
                </a:lnTo>
                <a:lnTo>
                  <a:pt x="177800" y="194733"/>
                </a:lnTo>
                <a:lnTo>
                  <a:pt x="177800" y="194733"/>
                </a:lnTo>
                <a:lnTo>
                  <a:pt x="177800" y="194733"/>
                </a:lnTo>
                <a:lnTo>
                  <a:pt x="186267" y="186267"/>
                </a:lnTo>
                <a:lnTo>
                  <a:pt x="186267" y="186267"/>
                </a:lnTo>
                <a:lnTo>
                  <a:pt x="186267" y="177800"/>
                </a:lnTo>
                <a:lnTo>
                  <a:pt x="186267" y="1778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Freeform 67"/>
          <p:cNvSpPr/>
          <p:nvPr/>
        </p:nvSpPr>
        <p:spPr>
          <a:xfrm>
            <a:off x="2853267" y="6561667"/>
            <a:ext cx="110067" cy="8467"/>
          </a:xfrm>
          <a:custGeom>
            <a:avLst/>
            <a:gdLst/>
            <a:ahLst/>
            <a:cxnLst/>
            <a:rect l="0" t="0" r="0" b="0"/>
            <a:pathLst>
              <a:path w="110067" h="8467">
                <a:moveTo>
                  <a:pt x="0" y="0"/>
                </a:moveTo>
                <a:lnTo>
                  <a:pt x="0" y="0"/>
                </a:lnTo>
                <a:lnTo>
                  <a:pt x="0" y="0"/>
                </a:lnTo>
                <a:lnTo>
                  <a:pt x="0" y="0"/>
                </a:lnTo>
                <a:lnTo>
                  <a:pt x="8466" y="0"/>
                </a:lnTo>
                <a:lnTo>
                  <a:pt x="8466" y="0"/>
                </a:lnTo>
                <a:lnTo>
                  <a:pt x="16933" y="0"/>
                </a:lnTo>
                <a:lnTo>
                  <a:pt x="25400" y="0"/>
                </a:lnTo>
                <a:lnTo>
                  <a:pt x="33866" y="0"/>
                </a:lnTo>
                <a:lnTo>
                  <a:pt x="42333" y="0"/>
                </a:lnTo>
                <a:lnTo>
                  <a:pt x="59266" y="0"/>
                </a:lnTo>
                <a:lnTo>
                  <a:pt x="67733" y="0"/>
                </a:lnTo>
                <a:lnTo>
                  <a:pt x="76200" y="8466"/>
                </a:lnTo>
                <a:lnTo>
                  <a:pt x="84666" y="8466"/>
                </a:lnTo>
                <a:lnTo>
                  <a:pt x="93133" y="8466"/>
                </a:lnTo>
                <a:lnTo>
                  <a:pt x="101600" y="8466"/>
                </a:lnTo>
                <a:lnTo>
                  <a:pt x="110066" y="8466"/>
                </a:lnTo>
                <a:lnTo>
                  <a:pt x="110066" y="8466"/>
                </a:lnTo>
                <a:lnTo>
                  <a:pt x="110066" y="8466"/>
                </a:lnTo>
                <a:lnTo>
                  <a:pt x="110066" y="84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Freeform 68"/>
          <p:cNvSpPr/>
          <p:nvPr/>
        </p:nvSpPr>
        <p:spPr>
          <a:xfrm>
            <a:off x="2844800" y="6620933"/>
            <a:ext cx="152401" cy="33868"/>
          </a:xfrm>
          <a:custGeom>
            <a:avLst/>
            <a:gdLst/>
            <a:ahLst/>
            <a:cxnLst/>
            <a:rect l="0" t="0" r="0" b="0"/>
            <a:pathLst>
              <a:path w="152401" h="33868">
                <a:moveTo>
                  <a:pt x="8467" y="0"/>
                </a:moveTo>
                <a:lnTo>
                  <a:pt x="8467" y="0"/>
                </a:lnTo>
                <a:lnTo>
                  <a:pt x="8467" y="8467"/>
                </a:lnTo>
                <a:lnTo>
                  <a:pt x="8467" y="16934"/>
                </a:lnTo>
                <a:lnTo>
                  <a:pt x="0" y="16934"/>
                </a:lnTo>
                <a:lnTo>
                  <a:pt x="8467" y="25400"/>
                </a:lnTo>
                <a:lnTo>
                  <a:pt x="8467" y="25400"/>
                </a:lnTo>
                <a:lnTo>
                  <a:pt x="16933" y="25400"/>
                </a:lnTo>
                <a:lnTo>
                  <a:pt x="25400" y="33867"/>
                </a:lnTo>
                <a:lnTo>
                  <a:pt x="42333" y="33867"/>
                </a:lnTo>
                <a:lnTo>
                  <a:pt x="50800" y="33867"/>
                </a:lnTo>
                <a:lnTo>
                  <a:pt x="67733" y="33867"/>
                </a:lnTo>
                <a:lnTo>
                  <a:pt x="84667" y="33867"/>
                </a:lnTo>
                <a:lnTo>
                  <a:pt x="101600" y="33867"/>
                </a:lnTo>
                <a:lnTo>
                  <a:pt x="118533" y="33867"/>
                </a:lnTo>
                <a:lnTo>
                  <a:pt x="127000" y="33867"/>
                </a:lnTo>
                <a:lnTo>
                  <a:pt x="143933" y="33867"/>
                </a:lnTo>
                <a:lnTo>
                  <a:pt x="143933" y="33867"/>
                </a:lnTo>
                <a:lnTo>
                  <a:pt x="152400" y="25400"/>
                </a:lnTo>
                <a:lnTo>
                  <a:pt x="152400" y="254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Freeform 69"/>
          <p:cNvSpPr/>
          <p:nvPr/>
        </p:nvSpPr>
        <p:spPr>
          <a:xfrm>
            <a:off x="3073400" y="6485467"/>
            <a:ext cx="203201" cy="262468"/>
          </a:xfrm>
          <a:custGeom>
            <a:avLst/>
            <a:gdLst/>
            <a:ahLst/>
            <a:cxnLst/>
            <a:rect l="0" t="0" r="0" b="0"/>
            <a:pathLst>
              <a:path w="203201" h="262468">
                <a:moveTo>
                  <a:pt x="42333" y="16933"/>
                </a:moveTo>
                <a:lnTo>
                  <a:pt x="42333" y="16933"/>
                </a:lnTo>
                <a:lnTo>
                  <a:pt x="50800" y="16933"/>
                </a:lnTo>
                <a:lnTo>
                  <a:pt x="50800" y="16933"/>
                </a:lnTo>
                <a:lnTo>
                  <a:pt x="59267" y="8466"/>
                </a:lnTo>
                <a:lnTo>
                  <a:pt x="59267" y="8466"/>
                </a:lnTo>
                <a:lnTo>
                  <a:pt x="67733" y="8466"/>
                </a:lnTo>
                <a:lnTo>
                  <a:pt x="76200" y="0"/>
                </a:lnTo>
                <a:lnTo>
                  <a:pt x="84667" y="0"/>
                </a:lnTo>
                <a:lnTo>
                  <a:pt x="93133" y="8466"/>
                </a:lnTo>
                <a:lnTo>
                  <a:pt x="101600" y="8466"/>
                </a:lnTo>
                <a:lnTo>
                  <a:pt x="110067" y="16933"/>
                </a:lnTo>
                <a:lnTo>
                  <a:pt x="118533" y="25399"/>
                </a:lnTo>
                <a:lnTo>
                  <a:pt x="127000" y="33867"/>
                </a:lnTo>
                <a:lnTo>
                  <a:pt x="127000" y="42333"/>
                </a:lnTo>
                <a:lnTo>
                  <a:pt x="135467" y="59266"/>
                </a:lnTo>
                <a:lnTo>
                  <a:pt x="135467" y="76200"/>
                </a:lnTo>
                <a:lnTo>
                  <a:pt x="135467" y="84666"/>
                </a:lnTo>
                <a:lnTo>
                  <a:pt x="135467" y="101599"/>
                </a:lnTo>
                <a:lnTo>
                  <a:pt x="127000" y="118533"/>
                </a:lnTo>
                <a:lnTo>
                  <a:pt x="127000" y="135466"/>
                </a:lnTo>
                <a:lnTo>
                  <a:pt x="118533" y="152400"/>
                </a:lnTo>
                <a:lnTo>
                  <a:pt x="110067" y="169333"/>
                </a:lnTo>
                <a:lnTo>
                  <a:pt x="110067" y="177799"/>
                </a:lnTo>
                <a:lnTo>
                  <a:pt x="93133" y="186267"/>
                </a:lnTo>
                <a:lnTo>
                  <a:pt x="84667" y="203200"/>
                </a:lnTo>
                <a:lnTo>
                  <a:pt x="76200" y="211666"/>
                </a:lnTo>
                <a:lnTo>
                  <a:pt x="59267" y="220133"/>
                </a:lnTo>
                <a:lnTo>
                  <a:pt x="50800" y="220133"/>
                </a:lnTo>
                <a:lnTo>
                  <a:pt x="42333" y="220133"/>
                </a:lnTo>
                <a:lnTo>
                  <a:pt x="33867" y="220133"/>
                </a:lnTo>
                <a:lnTo>
                  <a:pt x="25400" y="220133"/>
                </a:lnTo>
                <a:lnTo>
                  <a:pt x="16933" y="211666"/>
                </a:lnTo>
                <a:lnTo>
                  <a:pt x="8467" y="211666"/>
                </a:lnTo>
                <a:lnTo>
                  <a:pt x="0" y="203200"/>
                </a:lnTo>
                <a:lnTo>
                  <a:pt x="0" y="194733"/>
                </a:lnTo>
                <a:lnTo>
                  <a:pt x="0" y="194733"/>
                </a:lnTo>
                <a:lnTo>
                  <a:pt x="0" y="186267"/>
                </a:lnTo>
                <a:lnTo>
                  <a:pt x="0" y="186267"/>
                </a:lnTo>
                <a:lnTo>
                  <a:pt x="8467" y="177799"/>
                </a:lnTo>
                <a:lnTo>
                  <a:pt x="8467" y="169333"/>
                </a:lnTo>
                <a:lnTo>
                  <a:pt x="8467" y="169333"/>
                </a:lnTo>
                <a:lnTo>
                  <a:pt x="16933" y="160866"/>
                </a:lnTo>
                <a:lnTo>
                  <a:pt x="25400" y="160866"/>
                </a:lnTo>
                <a:lnTo>
                  <a:pt x="33867" y="160866"/>
                </a:lnTo>
                <a:lnTo>
                  <a:pt x="42333" y="169333"/>
                </a:lnTo>
                <a:lnTo>
                  <a:pt x="50800" y="169333"/>
                </a:lnTo>
                <a:lnTo>
                  <a:pt x="59267" y="177799"/>
                </a:lnTo>
                <a:lnTo>
                  <a:pt x="67733" y="177799"/>
                </a:lnTo>
                <a:lnTo>
                  <a:pt x="76200" y="186267"/>
                </a:lnTo>
                <a:lnTo>
                  <a:pt x="84667" y="194733"/>
                </a:lnTo>
                <a:lnTo>
                  <a:pt x="101600" y="211666"/>
                </a:lnTo>
                <a:lnTo>
                  <a:pt x="110067" y="220133"/>
                </a:lnTo>
                <a:lnTo>
                  <a:pt x="118533" y="228600"/>
                </a:lnTo>
                <a:lnTo>
                  <a:pt x="127000" y="237066"/>
                </a:lnTo>
                <a:lnTo>
                  <a:pt x="135467" y="245533"/>
                </a:lnTo>
                <a:lnTo>
                  <a:pt x="143933" y="253999"/>
                </a:lnTo>
                <a:lnTo>
                  <a:pt x="160867" y="262467"/>
                </a:lnTo>
                <a:lnTo>
                  <a:pt x="169333" y="262467"/>
                </a:lnTo>
                <a:lnTo>
                  <a:pt x="177800" y="262467"/>
                </a:lnTo>
                <a:lnTo>
                  <a:pt x="186267" y="262467"/>
                </a:lnTo>
                <a:lnTo>
                  <a:pt x="194733" y="253999"/>
                </a:lnTo>
                <a:lnTo>
                  <a:pt x="194733" y="253999"/>
                </a:lnTo>
                <a:lnTo>
                  <a:pt x="203200" y="245533"/>
                </a:lnTo>
                <a:lnTo>
                  <a:pt x="203200" y="2455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Freeform 70"/>
          <p:cNvSpPr/>
          <p:nvPr/>
        </p:nvSpPr>
        <p:spPr>
          <a:xfrm>
            <a:off x="3335867" y="6519334"/>
            <a:ext cx="33867" cy="237067"/>
          </a:xfrm>
          <a:custGeom>
            <a:avLst/>
            <a:gdLst/>
            <a:ahLst/>
            <a:cxnLst/>
            <a:rect l="0" t="0" r="0" b="0"/>
            <a:pathLst>
              <a:path w="33867" h="237067">
                <a:moveTo>
                  <a:pt x="33866" y="0"/>
                </a:moveTo>
                <a:lnTo>
                  <a:pt x="33866" y="0"/>
                </a:lnTo>
                <a:lnTo>
                  <a:pt x="25400" y="8466"/>
                </a:lnTo>
                <a:lnTo>
                  <a:pt x="25400" y="8466"/>
                </a:lnTo>
                <a:lnTo>
                  <a:pt x="25400" y="8466"/>
                </a:lnTo>
                <a:lnTo>
                  <a:pt x="25400" y="8466"/>
                </a:lnTo>
                <a:lnTo>
                  <a:pt x="25400" y="8466"/>
                </a:lnTo>
                <a:lnTo>
                  <a:pt x="25400" y="16933"/>
                </a:lnTo>
                <a:lnTo>
                  <a:pt x="33866" y="25399"/>
                </a:lnTo>
                <a:lnTo>
                  <a:pt x="33866" y="42333"/>
                </a:lnTo>
                <a:lnTo>
                  <a:pt x="33866" y="59266"/>
                </a:lnTo>
                <a:lnTo>
                  <a:pt x="33866" y="76200"/>
                </a:lnTo>
                <a:lnTo>
                  <a:pt x="33866" y="101599"/>
                </a:lnTo>
                <a:lnTo>
                  <a:pt x="25400" y="118533"/>
                </a:lnTo>
                <a:lnTo>
                  <a:pt x="25400" y="143932"/>
                </a:lnTo>
                <a:lnTo>
                  <a:pt x="16933" y="169333"/>
                </a:lnTo>
                <a:lnTo>
                  <a:pt x="16933" y="194733"/>
                </a:lnTo>
                <a:lnTo>
                  <a:pt x="8466" y="220132"/>
                </a:lnTo>
                <a:lnTo>
                  <a:pt x="8466" y="220132"/>
                </a:lnTo>
                <a:lnTo>
                  <a:pt x="0" y="237066"/>
                </a:lnTo>
                <a:lnTo>
                  <a:pt x="0" y="237066"/>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Freeform 71"/>
          <p:cNvSpPr/>
          <p:nvPr/>
        </p:nvSpPr>
        <p:spPr>
          <a:xfrm>
            <a:off x="719667" y="3852333"/>
            <a:ext cx="1" cy="1"/>
          </a:xfrm>
          <a:custGeom>
            <a:avLst/>
            <a:gdLst/>
            <a:ahLst/>
            <a:cxnLst/>
            <a:rect l="0" t="0" r="0" b="0"/>
            <a:pathLst>
              <a:path w="1" h="1">
                <a:moveTo>
                  <a:pt x="0" y="0"/>
                </a:moveTo>
                <a:lnTo>
                  <a:pt x="0" y="0"/>
                </a:lnTo>
                <a:lnTo>
                  <a:pt x="0" y="0"/>
                </a:lnTo>
                <a:lnTo>
                  <a:pt x="0" y="0"/>
                </a:lnTo>
                <a:lnTo>
                  <a:pt x="0" y="0"/>
                </a:lnTo>
                <a:lnTo>
                  <a:pt x="0" y="0"/>
                </a:lnTo>
                <a:lnTo>
                  <a:pt x="0" y="0"/>
                </a:lnTo>
                <a:lnTo>
                  <a:pt x="0" y="0"/>
                </a:lnTo>
                <a:lnTo>
                  <a:pt x="0" y="0"/>
                </a:lnTo>
                <a:close/>
              </a:path>
            </a:pathLst>
          </a:custGeom>
          <a:noFill/>
          <a:ln w="38100" cap="flat" cmpd="sng" algn="ctr">
            <a:solidFill>
              <a:srgbClr val="00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a:off x="778933" y="3793067"/>
            <a:ext cx="203201" cy="228601"/>
          </a:xfrm>
          <a:custGeom>
            <a:avLst/>
            <a:gdLst/>
            <a:ahLst/>
            <a:cxnLst/>
            <a:rect l="0" t="0" r="0" b="0"/>
            <a:pathLst>
              <a:path w="203201" h="228601">
                <a:moveTo>
                  <a:pt x="42334" y="25400"/>
                </a:moveTo>
                <a:lnTo>
                  <a:pt x="42334" y="25400"/>
                </a:lnTo>
                <a:lnTo>
                  <a:pt x="42334" y="33866"/>
                </a:lnTo>
                <a:lnTo>
                  <a:pt x="42334" y="33866"/>
                </a:lnTo>
                <a:lnTo>
                  <a:pt x="42334" y="33866"/>
                </a:lnTo>
                <a:lnTo>
                  <a:pt x="42334" y="33866"/>
                </a:lnTo>
                <a:lnTo>
                  <a:pt x="42334" y="42333"/>
                </a:lnTo>
                <a:lnTo>
                  <a:pt x="42334" y="42333"/>
                </a:lnTo>
                <a:lnTo>
                  <a:pt x="42334" y="42333"/>
                </a:lnTo>
                <a:lnTo>
                  <a:pt x="42334" y="42333"/>
                </a:lnTo>
                <a:lnTo>
                  <a:pt x="42334" y="42333"/>
                </a:lnTo>
                <a:lnTo>
                  <a:pt x="42334" y="42333"/>
                </a:lnTo>
                <a:lnTo>
                  <a:pt x="42334" y="42333"/>
                </a:lnTo>
                <a:lnTo>
                  <a:pt x="42334" y="42333"/>
                </a:lnTo>
                <a:lnTo>
                  <a:pt x="42334" y="42333"/>
                </a:lnTo>
                <a:lnTo>
                  <a:pt x="42334" y="33866"/>
                </a:lnTo>
                <a:lnTo>
                  <a:pt x="42334" y="33866"/>
                </a:lnTo>
                <a:lnTo>
                  <a:pt x="50800" y="25400"/>
                </a:lnTo>
                <a:lnTo>
                  <a:pt x="50800" y="16933"/>
                </a:lnTo>
                <a:lnTo>
                  <a:pt x="59267" y="8466"/>
                </a:lnTo>
                <a:lnTo>
                  <a:pt x="67734" y="8466"/>
                </a:lnTo>
                <a:lnTo>
                  <a:pt x="76200" y="0"/>
                </a:lnTo>
                <a:lnTo>
                  <a:pt x="76200" y="0"/>
                </a:lnTo>
                <a:lnTo>
                  <a:pt x="93134" y="0"/>
                </a:lnTo>
                <a:lnTo>
                  <a:pt x="93134" y="0"/>
                </a:lnTo>
                <a:lnTo>
                  <a:pt x="101600" y="0"/>
                </a:lnTo>
                <a:lnTo>
                  <a:pt x="110067" y="8466"/>
                </a:lnTo>
                <a:lnTo>
                  <a:pt x="118534" y="16933"/>
                </a:lnTo>
                <a:lnTo>
                  <a:pt x="118534" y="25400"/>
                </a:lnTo>
                <a:lnTo>
                  <a:pt x="127000" y="33866"/>
                </a:lnTo>
                <a:lnTo>
                  <a:pt x="127000" y="50800"/>
                </a:lnTo>
                <a:lnTo>
                  <a:pt x="135467" y="67733"/>
                </a:lnTo>
                <a:lnTo>
                  <a:pt x="135467" y="84666"/>
                </a:lnTo>
                <a:lnTo>
                  <a:pt x="135467" y="101600"/>
                </a:lnTo>
                <a:lnTo>
                  <a:pt x="135467" y="118533"/>
                </a:lnTo>
                <a:lnTo>
                  <a:pt x="135467" y="135466"/>
                </a:lnTo>
                <a:lnTo>
                  <a:pt x="127000" y="152400"/>
                </a:lnTo>
                <a:lnTo>
                  <a:pt x="127000" y="160866"/>
                </a:lnTo>
                <a:lnTo>
                  <a:pt x="118534" y="169333"/>
                </a:lnTo>
                <a:lnTo>
                  <a:pt x="110067" y="186266"/>
                </a:lnTo>
                <a:lnTo>
                  <a:pt x="110067" y="186266"/>
                </a:lnTo>
                <a:lnTo>
                  <a:pt x="101600" y="194733"/>
                </a:lnTo>
                <a:lnTo>
                  <a:pt x="93134" y="203200"/>
                </a:lnTo>
                <a:lnTo>
                  <a:pt x="76200" y="203200"/>
                </a:lnTo>
                <a:lnTo>
                  <a:pt x="67734" y="203200"/>
                </a:lnTo>
                <a:lnTo>
                  <a:pt x="59267" y="203200"/>
                </a:lnTo>
                <a:lnTo>
                  <a:pt x="42334" y="203200"/>
                </a:lnTo>
                <a:lnTo>
                  <a:pt x="33867" y="203200"/>
                </a:lnTo>
                <a:lnTo>
                  <a:pt x="25400" y="194733"/>
                </a:lnTo>
                <a:lnTo>
                  <a:pt x="16934" y="194733"/>
                </a:lnTo>
                <a:lnTo>
                  <a:pt x="8467" y="186266"/>
                </a:lnTo>
                <a:lnTo>
                  <a:pt x="8467" y="186266"/>
                </a:lnTo>
                <a:lnTo>
                  <a:pt x="0" y="177800"/>
                </a:lnTo>
                <a:lnTo>
                  <a:pt x="0" y="177800"/>
                </a:lnTo>
                <a:lnTo>
                  <a:pt x="0" y="169333"/>
                </a:lnTo>
                <a:lnTo>
                  <a:pt x="0" y="169333"/>
                </a:lnTo>
                <a:lnTo>
                  <a:pt x="8467" y="160866"/>
                </a:lnTo>
                <a:lnTo>
                  <a:pt x="8467" y="160866"/>
                </a:lnTo>
                <a:lnTo>
                  <a:pt x="16934" y="152400"/>
                </a:lnTo>
                <a:lnTo>
                  <a:pt x="25400" y="152400"/>
                </a:lnTo>
                <a:lnTo>
                  <a:pt x="33867" y="152400"/>
                </a:lnTo>
                <a:lnTo>
                  <a:pt x="42334" y="143933"/>
                </a:lnTo>
                <a:lnTo>
                  <a:pt x="50800" y="143933"/>
                </a:lnTo>
                <a:lnTo>
                  <a:pt x="59267" y="143933"/>
                </a:lnTo>
                <a:lnTo>
                  <a:pt x="76200" y="143933"/>
                </a:lnTo>
                <a:lnTo>
                  <a:pt x="84667" y="152400"/>
                </a:lnTo>
                <a:lnTo>
                  <a:pt x="93134" y="152400"/>
                </a:lnTo>
                <a:lnTo>
                  <a:pt x="101600" y="152400"/>
                </a:lnTo>
                <a:lnTo>
                  <a:pt x="110067" y="160866"/>
                </a:lnTo>
                <a:lnTo>
                  <a:pt x="118534" y="169333"/>
                </a:lnTo>
                <a:lnTo>
                  <a:pt x="127000" y="169333"/>
                </a:lnTo>
                <a:lnTo>
                  <a:pt x="135467" y="177800"/>
                </a:lnTo>
                <a:lnTo>
                  <a:pt x="143934" y="186266"/>
                </a:lnTo>
                <a:lnTo>
                  <a:pt x="152400" y="194733"/>
                </a:lnTo>
                <a:lnTo>
                  <a:pt x="160867" y="203200"/>
                </a:lnTo>
                <a:lnTo>
                  <a:pt x="160867" y="211666"/>
                </a:lnTo>
                <a:lnTo>
                  <a:pt x="169334" y="211666"/>
                </a:lnTo>
                <a:lnTo>
                  <a:pt x="177800" y="220133"/>
                </a:lnTo>
                <a:lnTo>
                  <a:pt x="177800" y="228600"/>
                </a:lnTo>
                <a:lnTo>
                  <a:pt x="186267" y="228600"/>
                </a:lnTo>
                <a:lnTo>
                  <a:pt x="194734" y="220133"/>
                </a:lnTo>
                <a:lnTo>
                  <a:pt x="194734" y="220133"/>
                </a:lnTo>
                <a:lnTo>
                  <a:pt x="203200" y="211666"/>
                </a:lnTo>
                <a:lnTo>
                  <a:pt x="203200" y="211666"/>
                </a:lnTo>
                <a:lnTo>
                  <a:pt x="203200" y="203200"/>
                </a:lnTo>
                <a:lnTo>
                  <a:pt x="203200" y="203200"/>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Freeform 73"/>
          <p:cNvSpPr/>
          <p:nvPr/>
        </p:nvSpPr>
        <p:spPr>
          <a:xfrm>
            <a:off x="1007533" y="3784600"/>
            <a:ext cx="50801" cy="220134"/>
          </a:xfrm>
          <a:custGeom>
            <a:avLst/>
            <a:gdLst/>
            <a:ahLst/>
            <a:cxnLst/>
            <a:rect l="0" t="0" r="0" b="0"/>
            <a:pathLst>
              <a:path w="50801" h="220134">
                <a:moveTo>
                  <a:pt x="0" y="0"/>
                </a:moveTo>
                <a:lnTo>
                  <a:pt x="0" y="8467"/>
                </a:lnTo>
                <a:lnTo>
                  <a:pt x="0" y="8467"/>
                </a:lnTo>
                <a:lnTo>
                  <a:pt x="0" y="16933"/>
                </a:lnTo>
                <a:lnTo>
                  <a:pt x="8467" y="25400"/>
                </a:lnTo>
                <a:lnTo>
                  <a:pt x="8467" y="33867"/>
                </a:lnTo>
                <a:lnTo>
                  <a:pt x="8467" y="42333"/>
                </a:lnTo>
                <a:lnTo>
                  <a:pt x="8467" y="50800"/>
                </a:lnTo>
                <a:lnTo>
                  <a:pt x="16934" y="67733"/>
                </a:lnTo>
                <a:lnTo>
                  <a:pt x="16934" y="84667"/>
                </a:lnTo>
                <a:lnTo>
                  <a:pt x="16934" y="93133"/>
                </a:lnTo>
                <a:lnTo>
                  <a:pt x="25400" y="110067"/>
                </a:lnTo>
                <a:lnTo>
                  <a:pt x="33867" y="127000"/>
                </a:lnTo>
                <a:lnTo>
                  <a:pt x="33867" y="143933"/>
                </a:lnTo>
                <a:lnTo>
                  <a:pt x="42334" y="152400"/>
                </a:lnTo>
                <a:lnTo>
                  <a:pt x="42334" y="169333"/>
                </a:lnTo>
                <a:lnTo>
                  <a:pt x="42334" y="186267"/>
                </a:lnTo>
                <a:lnTo>
                  <a:pt x="42334" y="203200"/>
                </a:lnTo>
                <a:lnTo>
                  <a:pt x="42334" y="203200"/>
                </a:lnTo>
                <a:lnTo>
                  <a:pt x="50800" y="220133"/>
                </a:lnTo>
                <a:lnTo>
                  <a:pt x="50800" y="220133"/>
                </a:lnTo>
              </a:path>
            </a:pathLst>
          </a:custGeom>
          <a:ln w="38100" cap="flat" cmpd="sng" algn="ctr">
            <a:solidFill>
              <a:srgbClr val="00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Freeform 74"/>
          <p:cNvSpPr/>
          <p:nvPr/>
        </p:nvSpPr>
        <p:spPr>
          <a:xfrm>
            <a:off x="381000" y="3928533"/>
            <a:ext cx="2023534" cy="2709335"/>
          </a:xfrm>
          <a:custGeom>
            <a:avLst/>
            <a:gdLst/>
            <a:ahLst/>
            <a:cxnLst/>
            <a:rect l="0" t="0" r="0" b="0"/>
            <a:pathLst>
              <a:path w="2023534" h="2709335">
                <a:moveTo>
                  <a:pt x="2023533" y="2633134"/>
                </a:moveTo>
                <a:lnTo>
                  <a:pt x="2015067" y="2633134"/>
                </a:lnTo>
                <a:lnTo>
                  <a:pt x="2015067" y="2633134"/>
                </a:lnTo>
                <a:lnTo>
                  <a:pt x="2006600" y="2633134"/>
                </a:lnTo>
                <a:lnTo>
                  <a:pt x="1998133" y="2633134"/>
                </a:lnTo>
                <a:lnTo>
                  <a:pt x="1989667" y="2633134"/>
                </a:lnTo>
                <a:lnTo>
                  <a:pt x="1989667" y="2633134"/>
                </a:lnTo>
                <a:lnTo>
                  <a:pt x="1981200" y="2633134"/>
                </a:lnTo>
                <a:lnTo>
                  <a:pt x="1972733" y="2641600"/>
                </a:lnTo>
                <a:lnTo>
                  <a:pt x="1964267" y="2641600"/>
                </a:lnTo>
                <a:lnTo>
                  <a:pt x="1955800" y="2650067"/>
                </a:lnTo>
                <a:lnTo>
                  <a:pt x="1947333" y="2658533"/>
                </a:lnTo>
                <a:lnTo>
                  <a:pt x="1930400" y="2658533"/>
                </a:lnTo>
                <a:lnTo>
                  <a:pt x="1921933" y="2667001"/>
                </a:lnTo>
                <a:lnTo>
                  <a:pt x="1905000" y="2667001"/>
                </a:lnTo>
                <a:lnTo>
                  <a:pt x="1888067" y="2675467"/>
                </a:lnTo>
                <a:lnTo>
                  <a:pt x="1871133" y="2675467"/>
                </a:lnTo>
                <a:lnTo>
                  <a:pt x="1854200" y="2683934"/>
                </a:lnTo>
                <a:lnTo>
                  <a:pt x="1837267" y="2692400"/>
                </a:lnTo>
                <a:lnTo>
                  <a:pt x="1820333" y="2692400"/>
                </a:lnTo>
                <a:lnTo>
                  <a:pt x="1794933" y="2692400"/>
                </a:lnTo>
                <a:lnTo>
                  <a:pt x="1769533" y="2700867"/>
                </a:lnTo>
                <a:lnTo>
                  <a:pt x="1752600" y="2700867"/>
                </a:lnTo>
                <a:lnTo>
                  <a:pt x="1727200" y="2709334"/>
                </a:lnTo>
                <a:lnTo>
                  <a:pt x="1701800" y="2709334"/>
                </a:lnTo>
                <a:lnTo>
                  <a:pt x="1676400" y="2709334"/>
                </a:lnTo>
                <a:lnTo>
                  <a:pt x="1651000" y="2709334"/>
                </a:lnTo>
                <a:lnTo>
                  <a:pt x="1625600" y="2709334"/>
                </a:lnTo>
                <a:lnTo>
                  <a:pt x="1600200" y="2709334"/>
                </a:lnTo>
                <a:lnTo>
                  <a:pt x="1566333" y="2709334"/>
                </a:lnTo>
                <a:lnTo>
                  <a:pt x="1540933" y="2700867"/>
                </a:lnTo>
                <a:lnTo>
                  <a:pt x="1507067" y="2700867"/>
                </a:lnTo>
                <a:lnTo>
                  <a:pt x="1473200" y="2692400"/>
                </a:lnTo>
                <a:lnTo>
                  <a:pt x="1447800" y="2692400"/>
                </a:lnTo>
                <a:lnTo>
                  <a:pt x="1413933" y="2683934"/>
                </a:lnTo>
                <a:lnTo>
                  <a:pt x="1380067" y="2675467"/>
                </a:lnTo>
                <a:lnTo>
                  <a:pt x="1346200" y="2667001"/>
                </a:lnTo>
                <a:lnTo>
                  <a:pt x="1312333" y="2658533"/>
                </a:lnTo>
                <a:lnTo>
                  <a:pt x="1278467" y="2650067"/>
                </a:lnTo>
                <a:lnTo>
                  <a:pt x="1244600" y="2641600"/>
                </a:lnTo>
                <a:lnTo>
                  <a:pt x="1210733" y="2633134"/>
                </a:lnTo>
                <a:lnTo>
                  <a:pt x="1176867" y="2633134"/>
                </a:lnTo>
                <a:lnTo>
                  <a:pt x="1143000" y="2616200"/>
                </a:lnTo>
                <a:lnTo>
                  <a:pt x="1109133" y="2607734"/>
                </a:lnTo>
                <a:lnTo>
                  <a:pt x="1075267" y="2599267"/>
                </a:lnTo>
                <a:lnTo>
                  <a:pt x="1041400" y="2582333"/>
                </a:lnTo>
                <a:lnTo>
                  <a:pt x="1007533" y="2565400"/>
                </a:lnTo>
                <a:lnTo>
                  <a:pt x="965200" y="2556934"/>
                </a:lnTo>
                <a:lnTo>
                  <a:pt x="939800" y="2540000"/>
                </a:lnTo>
                <a:lnTo>
                  <a:pt x="897467" y="2523067"/>
                </a:lnTo>
                <a:lnTo>
                  <a:pt x="872067" y="2506134"/>
                </a:lnTo>
                <a:lnTo>
                  <a:pt x="838200" y="2489200"/>
                </a:lnTo>
                <a:lnTo>
                  <a:pt x="804333" y="2472267"/>
                </a:lnTo>
                <a:lnTo>
                  <a:pt x="770467" y="2455334"/>
                </a:lnTo>
                <a:lnTo>
                  <a:pt x="745067" y="2429934"/>
                </a:lnTo>
                <a:lnTo>
                  <a:pt x="719667" y="2413000"/>
                </a:lnTo>
                <a:lnTo>
                  <a:pt x="685800" y="2396067"/>
                </a:lnTo>
                <a:lnTo>
                  <a:pt x="660400" y="2370667"/>
                </a:lnTo>
                <a:lnTo>
                  <a:pt x="626533" y="2353734"/>
                </a:lnTo>
                <a:lnTo>
                  <a:pt x="601133" y="2328334"/>
                </a:lnTo>
                <a:lnTo>
                  <a:pt x="567267" y="2302934"/>
                </a:lnTo>
                <a:lnTo>
                  <a:pt x="541867" y="2286000"/>
                </a:lnTo>
                <a:lnTo>
                  <a:pt x="516467" y="2260600"/>
                </a:lnTo>
                <a:lnTo>
                  <a:pt x="491067" y="2235200"/>
                </a:lnTo>
                <a:lnTo>
                  <a:pt x="465667" y="2209800"/>
                </a:lnTo>
                <a:lnTo>
                  <a:pt x="440267" y="2184400"/>
                </a:lnTo>
                <a:lnTo>
                  <a:pt x="414867" y="2159000"/>
                </a:lnTo>
                <a:lnTo>
                  <a:pt x="397933" y="2133600"/>
                </a:lnTo>
                <a:lnTo>
                  <a:pt x="372533" y="2108200"/>
                </a:lnTo>
                <a:lnTo>
                  <a:pt x="355600" y="2082800"/>
                </a:lnTo>
                <a:lnTo>
                  <a:pt x="338667" y="2057400"/>
                </a:lnTo>
                <a:lnTo>
                  <a:pt x="321733" y="2032000"/>
                </a:lnTo>
                <a:lnTo>
                  <a:pt x="304800" y="2006600"/>
                </a:lnTo>
                <a:lnTo>
                  <a:pt x="287867" y="1972734"/>
                </a:lnTo>
                <a:lnTo>
                  <a:pt x="279400" y="1947334"/>
                </a:lnTo>
                <a:lnTo>
                  <a:pt x="262467" y="1921934"/>
                </a:lnTo>
                <a:lnTo>
                  <a:pt x="254000" y="1888067"/>
                </a:lnTo>
                <a:lnTo>
                  <a:pt x="237067" y="1862667"/>
                </a:lnTo>
                <a:lnTo>
                  <a:pt x="228600" y="1828800"/>
                </a:lnTo>
                <a:lnTo>
                  <a:pt x="220133" y="1803400"/>
                </a:lnTo>
                <a:lnTo>
                  <a:pt x="211667" y="1769534"/>
                </a:lnTo>
                <a:lnTo>
                  <a:pt x="194733" y="1735667"/>
                </a:lnTo>
                <a:lnTo>
                  <a:pt x="186267" y="1710267"/>
                </a:lnTo>
                <a:lnTo>
                  <a:pt x="177800" y="1676400"/>
                </a:lnTo>
                <a:lnTo>
                  <a:pt x="169333" y="1642534"/>
                </a:lnTo>
                <a:lnTo>
                  <a:pt x="160867" y="1617134"/>
                </a:lnTo>
                <a:lnTo>
                  <a:pt x="152400" y="1583267"/>
                </a:lnTo>
                <a:lnTo>
                  <a:pt x="143933" y="1549400"/>
                </a:lnTo>
                <a:lnTo>
                  <a:pt x="135467" y="1524000"/>
                </a:lnTo>
                <a:lnTo>
                  <a:pt x="127000" y="1490134"/>
                </a:lnTo>
                <a:lnTo>
                  <a:pt x="118533" y="1456267"/>
                </a:lnTo>
                <a:lnTo>
                  <a:pt x="110067" y="1422400"/>
                </a:lnTo>
                <a:lnTo>
                  <a:pt x="101600" y="1388534"/>
                </a:lnTo>
                <a:lnTo>
                  <a:pt x="93133" y="1354667"/>
                </a:lnTo>
                <a:lnTo>
                  <a:pt x="84667" y="1320800"/>
                </a:lnTo>
                <a:lnTo>
                  <a:pt x="76200" y="1295400"/>
                </a:lnTo>
                <a:lnTo>
                  <a:pt x="67733" y="1261534"/>
                </a:lnTo>
                <a:lnTo>
                  <a:pt x="59267" y="1227667"/>
                </a:lnTo>
                <a:lnTo>
                  <a:pt x="50800" y="1193800"/>
                </a:lnTo>
                <a:lnTo>
                  <a:pt x="42333" y="1168400"/>
                </a:lnTo>
                <a:lnTo>
                  <a:pt x="33867" y="1134534"/>
                </a:lnTo>
                <a:lnTo>
                  <a:pt x="33867" y="1100667"/>
                </a:lnTo>
                <a:lnTo>
                  <a:pt x="25400" y="1066800"/>
                </a:lnTo>
                <a:lnTo>
                  <a:pt x="25400" y="1041400"/>
                </a:lnTo>
                <a:lnTo>
                  <a:pt x="16933" y="1007534"/>
                </a:lnTo>
                <a:lnTo>
                  <a:pt x="16933" y="973667"/>
                </a:lnTo>
                <a:lnTo>
                  <a:pt x="8467" y="948267"/>
                </a:lnTo>
                <a:lnTo>
                  <a:pt x="8467" y="914400"/>
                </a:lnTo>
                <a:lnTo>
                  <a:pt x="0" y="889000"/>
                </a:lnTo>
                <a:lnTo>
                  <a:pt x="0" y="863600"/>
                </a:lnTo>
                <a:lnTo>
                  <a:pt x="0" y="829734"/>
                </a:lnTo>
                <a:lnTo>
                  <a:pt x="0" y="804334"/>
                </a:lnTo>
                <a:lnTo>
                  <a:pt x="0" y="770467"/>
                </a:lnTo>
                <a:lnTo>
                  <a:pt x="0" y="745067"/>
                </a:lnTo>
                <a:lnTo>
                  <a:pt x="8467" y="719667"/>
                </a:lnTo>
                <a:lnTo>
                  <a:pt x="8467" y="694267"/>
                </a:lnTo>
                <a:lnTo>
                  <a:pt x="8467" y="660400"/>
                </a:lnTo>
                <a:lnTo>
                  <a:pt x="8467" y="635000"/>
                </a:lnTo>
                <a:lnTo>
                  <a:pt x="8467" y="618067"/>
                </a:lnTo>
                <a:lnTo>
                  <a:pt x="8467" y="592667"/>
                </a:lnTo>
                <a:lnTo>
                  <a:pt x="8467" y="567267"/>
                </a:lnTo>
                <a:lnTo>
                  <a:pt x="16933" y="541867"/>
                </a:lnTo>
                <a:lnTo>
                  <a:pt x="16933" y="524934"/>
                </a:lnTo>
                <a:lnTo>
                  <a:pt x="16933" y="499534"/>
                </a:lnTo>
                <a:lnTo>
                  <a:pt x="25400" y="482600"/>
                </a:lnTo>
                <a:lnTo>
                  <a:pt x="33867" y="457200"/>
                </a:lnTo>
                <a:lnTo>
                  <a:pt x="33867" y="440267"/>
                </a:lnTo>
                <a:lnTo>
                  <a:pt x="42333" y="423334"/>
                </a:lnTo>
                <a:lnTo>
                  <a:pt x="42333" y="406400"/>
                </a:lnTo>
                <a:lnTo>
                  <a:pt x="50800" y="381000"/>
                </a:lnTo>
                <a:lnTo>
                  <a:pt x="59267" y="364067"/>
                </a:lnTo>
                <a:lnTo>
                  <a:pt x="59267" y="355600"/>
                </a:lnTo>
                <a:lnTo>
                  <a:pt x="67733" y="330200"/>
                </a:lnTo>
                <a:lnTo>
                  <a:pt x="67733" y="321734"/>
                </a:lnTo>
                <a:lnTo>
                  <a:pt x="76200" y="304800"/>
                </a:lnTo>
                <a:lnTo>
                  <a:pt x="76200" y="287867"/>
                </a:lnTo>
                <a:lnTo>
                  <a:pt x="84667" y="279400"/>
                </a:lnTo>
                <a:lnTo>
                  <a:pt x="84667" y="262467"/>
                </a:lnTo>
                <a:lnTo>
                  <a:pt x="93133" y="245534"/>
                </a:lnTo>
                <a:lnTo>
                  <a:pt x="101600" y="237067"/>
                </a:lnTo>
                <a:lnTo>
                  <a:pt x="110067" y="228600"/>
                </a:lnTo>
                <a:lnTo>
                  <a:pt x="110067" y="211667"/>
                </a:lnTo>
                <a:lnTo>
                  <a:pt x="118533" y="203200"/>
                </a:lnTo>
                <a:lnTo>
                  <a:pt x="127000" y="194734"/>
                </a:lnTo>
                <a:lnTo>
                  <a:pt x="135467" y="177800"/>
                </a:lnTo>
                <a:lnTo>
                  <a:pt x="143933" y="169334"/>
                </a:lnTo>
                <a:lnTo>
                  <a:pt x="143933" y="160867"/>
                </a:lnTo>
                <a:lnTo>
                  <a:pt x="152400" y="152400"/>
                </a:lnTo>
                <a:lnTo>
                  <a:pt x="160867" y="143934"/>
                </a:lnTo>
                <a:lnTo>
                  <a:pt x="169333" y="127000"/>
                </a:lnTo>
                <a:lnTo>
                  <a:pt x="169333" y="118534"/>
                </a:lnTo>
                <a:lnTo>
                  <a:pt x="177800" y="110067"/>
                </a:lnTo>
                <a:lnTo>
                  <a:pt x="186267" y="101600"/>
                </a:lnTo>
                <a:lnTo>
                  <a:pt x="186267" y="93134"/>
                </a:lnTo>
                <a:lnTo>
                  <a:pt x="194733" y="84667"/>
                </a:lnTo>
                <a:lnTo>
                  <a:pt x="194733" y="84667"/>
                </a:lnTo>
                <a:lnTo>
                  <a:pt x="203200" y="76200"/>
                </a:lnTo>
                <a:lnTo>
                  <a:pt x="203200" y="67734"/>
                </a:lnTo>
                <a:lnTo>
                  <a:pt x="211667" y="59267"/>
                </a:lnTo>
                <a:lnTo>
                  <a:pt x="220133" y="59267"/>
                </a:lnTo>
                <a:lnTo>
                  <a:pt x="220133" y="50800"/>
                </a:lnTo>
                <a:lnTo>
                  <a:pt x="228600" y="42334"/>
                </a:lnTo>
                <a:lnTo>
                  <a:pt x="228600" y="33867"/>
                </a:lnTo>
                <a:lnTo>
                  <a:pt x="237067" y="33867"/>
                </a:lnTo>
                <a:lnTo>
                  <a:pt x="237067" y="25400"/>
                </a:lnTo>
                <a:lnTo>
                  <a:pt x="245533" y="16934"/>
                </a:lnTo>
                <a:lnTo>
                  <a:pt x="245533" y="16934"/>
                </a:lnTo>
                <a:lnTo>
                  <a:pt x="254000" y="8467"/>
                </a:lnTo>
                <a:lnTo>
                  <a:pt x="254000" y="8467"/>
                </a:lnTo>
                <a:lnTo>
                  <a:pt x="254000" y="8467"/>
                </a:lnTo>
                <a:lnTo>
                  <a:pt x="254000" y="0"/>
                </a:lnTo>
                <a:lnTo>
                  <a:pt x="2540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508000" y="3903133"/>
            <a:ext cx="186268" cy="135468"/>
          </a:xfrm>
          <a:custGeom>
            <a:avLst/>
            <a:gdLst/>
            <a:ahLst/>
            <a:cxnLst/>
            <a:rect l="0" t="0" r="0" b="0"/>
            <a:pathLst>
              <a:path w="186268" h="135468">
                <a:moveTo>
                  <a:pt x="127000" y="16934"/>
                </a:moveTo>
                <a:lnTo>
                  <a:pt x="127000" y="16934"/>
                </a:lnTo>
                <a:lnTo>
                  <a:pt x="127000" y="16934"/>
                </a:lnTo>
                <a:lnTo>
                  <a:pt x="127000" y="16934"/>
                </a:lnTo>
                <a:lnTo>
                  <a:pt x="118533" y="16934"/>
                </a:lnTo>
                <a:lnTo>
                  <a:pt x="118533" y="16934"/>
                </a:lnTo>
                <a:lnTo>
                  <a:pt x="110067" y="25400"/>
                </a:lnTo>
                <a:lnTo>
                  <a:pt x="110067" y="25400"/>
                </a:lnTo>
                <a:lnTo>
                  <a:pt x="110067" y="25400"/>
                </a:lnTo>
                <a:lnTo>
                  <a:pt x="101600" y="25400"/>
                </a:lnTo>
                <a:lnTo>
                  <a:pt x="93133" y="25400"/>
                </a:lnTo>
                <a:lnTo>
                  <a:pt x="93133" y="25400"/>
                </a:lnTo>
                <a:lnTo>
                  <a:pt x="76200" y="25400"/>
                </a:lnTo>
                <a:lnTo>
                  <a:pt x="76200" y="33867"/>
                </a:lnTo>
                <a:lnTo>
                  <a:pt x="67733" y="33867"/>
                </a:lnTo>
                <a:lnTo>
                  <a:pt x="59267" y="33867"/>
                </a:lnTo>
                <a:lnTo>
                  <a:pt x="50800" y="33867"/>
                </a:lnTo>
                <a:lnTo>
                  <a:pt x="42333" y="42334"/>
                </a:lnTo>
                <a:lnTo>
                  <a:pt x="25400" y="42334"/>
                </a:lnTo>
                <a:lnTo>
                  <a:pt x="16933" y="42334"/>
                </a:lnTo>
                <a:lnTo>
                  <a:pt x="16933" y="42334"/>
                </a:lnTo>
                <a:lnTo>
                  <a:pt x="8467" y="42334"/>
                </a:lnTo>
                <a:lnTo>
                  <a:pt x="0" y="42334"/>
                </a:lnTo>
                <a:lnTo>
                  <a:pt x="0" y="42334"/>
                </a:lnTo>
                <a:lnTo>
                  <a:pt x="0" y="50800"/>
                </a:lnTo>
                <a:lnTo>
                  <a:pt x="0" y="50800"/>
                </a:lnTo>
                <a:lnTo>
                  <a:pt x="0" y="50800"/>
                </a:lnTo>
                <a:lnTo>
                  <a:pt x="0" y="50800"/>
                </a:lnTo>
                <a:lnTo>
                  <a:pt x="0" y="42334"/>
                </a:lnTo>
                <a:lnTo>
                  <a:pt x="8467" y="42334"/>
                </a:lnTo>
                <a:lnTo>
                  <a:pt x="16933" y="42334"/>
                </a:lnTo>
                <a:lnTo>
                  <a:pt x="25400" y="42334"/>
                </a:lnTo>
                <a:lnTo>
                  <a:pt x="25400" y="42334"/>
                </a:lnTo>
                <a:lnTo>
                  <a:pt x="42333" y="42334"/>
                </a:lnTo>
                <a:lnTo>
                  <a:pt x="50800" y="33867"/>
                </a:lnTo>
                <a:lnTo>
                  <a:pt x="50800" y="33867"/>
                </a:lnTo>
                <a:lnTo>
                  <a:pt x="59267" y="33867"/>
                </a:lnTo>
                <a:lnTo>
                  <a:pt x="67733" y="25400"/>
                </a:lnTo>
                <a:lnTo>
                  <a:pt x="76200" y="25400"/>
                </a:lnTo>
                <a:lnTo>
                  <a:pt x="84667" y="25400"/>
                </a:lnTo>
                <a:lnTo>
                  <a:pt x="93133" y="16934"/>
                </a:lnTo>
                <a:lnTo>
                  <a:pt x="101600" y="16934"/>
                </a:lnTo>
                <a:lnTo>
                  <a:pt x="101600" y="16934"/>
                </a:lnTo>
                <a:lnTo>
                  <a:pt x="110067" y="8467"/>
                </a:lnTo>
                <a:lnTo>
                  <a:pt x="110067" y="8467"/>
                </a:lnTo>
                <a:lnTo>
                  <a:pt x="118533" y="8467"/>
                </a:lnTo>
                <a:lnTo>
                  <a:pt x="118533" y="8467"/>
                </a:lnTo>
                <a:lnTo>
                  <a:pt x="118533" y="0"/>
                </a:lnTo>
                <a:lnTo>
                  <a:pt x="127000" y="0"/>
                </a:lnTo>
                <a:lnTo>
                  <a:pt x="127000" y="0"/>
                </a:lnTo>
                <a:lnTo>
                  <a:pt x="127000" y="0"/>
                </a:lnTo>
                <a:lnTo>
                  <a:pt x="127000" y="0"/>
                </a:lnTo>
                <a:lnTo>
                  <a:pt x="135467" y="8467"/>
                </a:lnTo>
                <a:lnTo>
                  <a:pt x="135467" y="8467"/>
                </a:lnTo>
                <a:lnTo>
                  <a:pt x="135467" y="8467"/>
                </a:lnTo>
                <a:lnTo>
                  <a:pt x="135467" y="8467"/>
                </a:lnTo>
                <a:lnTo>
                  <a:pt x="143933" y="8467"/>
                </a:lnTo>
                <a:lnTo>
                  <a:pt x="143933" y="16934"/>
                </a:lnTo>
                <a:lnTo>
                  <a:pt x="143933" y="16934"/>
                </a:lnTo>
                <a:lnTo>
                  <a:pt x="152400" y="16934"/>
                </a:lnTo>
                <a:lnTo>
                  <a:pt x="152400" y="25400"/>
                </a:lnTo>
                <a:lnTo>
                  <a:pt x="152400" y="25400"/>
                </a:lnTo>
                <a:lnTo>
                  <a:pt x="152400" y="33867"/>
                </a:lnTo>
                <a:lnTo>
                  <a:pt x="152400" y="33867"/>
                </a:lnTo>
                <a:lnTo>
                  <a:pt x="160867" y="42334"/>
                </a:lnTo>
                <a:lnTo>
                  <a:pt x="160867" y="42334"/>
                </a:lnTo>
                <a:lnTo>
                  <a:pt x="160867" y="50800"/>
                </a:lnTo>
                <a:lnTo>
                  <a:pt x="160867" y="59267"/>
                </a:lnTo>
                <a:lnTo>
                  <a:pt x="160867" y="59267"/>
                </a:lnTo>
                <a:lnTo>
                  <a:pt x="169333" y="67734"/>
                </a:lnTo>
                <a:lnTo>
                  <a:pt x="169333" y="76200"/>
                </a:lnTo>
                <a:lnTo>
                  <a:pt x="169333" y="76200"/>
                </a:lnTo>
                <a:lnTo>
                  <a:pt x="169333" y="84667"/>
                </a:lnTo>
                <a:lnTo>
                  <a:pt x="169333" y="84667"/>
                </a:lnTo>
                <a:lnTo>
                  <a:pt x="169333" y="93134"/>
                </a:lnTo>
                <a:lnTo>
                  <a:pt x="177800" y="93134"/>
                </a:lnTo>
                <a:lnTo>
                  <a:pt x="177800" y="101600"/>
                </a:lnTo>
                <a:lnTo>
                  <a:pt x="177800" y="110067"/>
                </a:lnTo>
                <a:lnTo>
                  <a:pt x="177800" y="110067"/>
                </a:lnTo>
                <a:lnTo>
                  <a:pt x="177800" y="118534"/>
                </a:lnTo>
                <a:lnTo>
                  <a:pt x="177800" y="127000"/>
                </a:lnTo>
                <a:lnTo>
                  <a:pt x="186267" y="135467"/>
                </a:lnTo>
                <a:lnTo>
                  <a:pt x="186267" y="135467"/>
                </a:lnTo>
                <a:lnTo>
                  <a:pt x="186267" y="135467"/>
                </a:lnTo>
                <a:lnTo>
                  <a:pt x="186267" y="135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Freeform 76"/>
          <p:cNvSpPr/>
          <p:nvPr/>
        </p:nvSpPr>
        <p:spPr>
          <a:xfrm>
            <a:off x="3725333" y="5494867"/>
            <a:ext cx="194735" cy="296334"/>
          </a:xfrm>
          <a:custGeom>
            <a:avLst/>
            <a:gdLst/>
            <a:ahLst/>
            <a:cxnLst/>
            <a:rect l="0" t="0" r="0" b="0"/>
            <a:pathLst>
              <a:path w="194735" h="296334">
                <a:moveTo>
                  <a:pt x="0" y="33866"/>
                </a:moveTo>
                <a:lnTo>
                  <a:pt x="0" y="33866"/>
                </a:lnTo>
                <a:lnTo>
                  <a:pt x="0" y="33866"/>
                </a:lnTo>
                <a:lnTo>
                  <a:pt x="0" y="33866"/>
                </a:lnTo>
                <a:lnTo>
                  <a:pt x="0" y="33866"/>
                </a:lnTo>
                <a:lnTo>
                  <a:pt x="0" y="33866"/>
                </a:lnTo>
                <a:lnTo>
                  <a:pt x="0" y="33866"/>
                </a:lnTo>
                <a:lnTo>
                  <a:pt x="0" y="33866"/>
                </a:lnTo>
                <a:lnTo>
                  <a:pt x="0" y="25400"/>
                </a:lnTo>
                <a:lnTo>
                  <a:pt x="8467" y="25400"/>
                </a:lnTo>
                <a:lnTo>
                  <a:pt x="16934" y="16933"/>
                </a:lnTo>
                <a:lnTo>
                  <a:pt x="25400" y="16933"/>
                </a:lnTo>
                <a:lnTo>
                  <a:pt x="33867" y="8466"/>
                </a:lnTo>
                <a:lnTo>
                  <a:pt x="42334" y="8466"/>
                </a:lnTo>
                <a:lnTo>
                  <a:pt x="59267" y="0"/>
                </a:lnTo>
                <a:lnTo>
                  <a:pt x="67734" y="0"/>
                </a:lnTo>
                <a:lnTo>
                  <a:pt x="84667" y="0"/>
                </a:lnTo>
                <a:lnTo>
                  <a:pt x="101600" y="0"/>
                </a:lnTo>
                <a:lnTo>
                  <a:pt x="110067" y="0"/>
                </a:lnTo>
                <a:lnTo>
                  <a:pt x="127000" y="0"/>
                </a:lnTo>
                <a:lnTo>
                  <a:pt x="135467" y="0"/>
                </a:lnTo>
                <a:lnTo>
                  <a:pt x="143934" y="8466"/>
                </a:lnTo>
                <a:lnTo>
                  <a:pt x="152400" y="16933"/>
                </a:lnTo>
                <a:lnTo>
                  <a:pt x="152400" y="25400"/>
                </a:lnTo>
                <a:lnTo>
                  <a:pt x="152400" y="33866"/>
                </a:lnTo>
                <a:lnTo>
                  <a:pt x="143934" y="42333"/>
                </a:lnTo>
                <a:lnTo>
                  <a:pt x="143934" y="50800"/>
                </a:lnTo>
                <a:lnTo>
                  <a:pt x="127000" y="59266"/>
                </a:lnTo>
                <a:lnTo>
                  <a:pt x="118534" y="67733"/>
                </a:lnTo>
                <a:lnTo>
                  <a:pt x="110067" y="67733"/>
                </a:lnTo>
                <a:lnTo>
                  <a:pt x="93134" y="76200"/>
                </a:lnTo>
                <a:lnTo>
                  <a:pt x="84667" y="84666"/>
                </a:lnTo>
                <a:lnTo>
                  <a:pt x="76200" y="84666"/>
                </a:lnTo>
                <a:lnTo>
                  <a:pt x="67734" y="84666"/>
                </a:lnTo>
                <a:lnTo>
                  <a:pt x="59267" y="84666"/>
                </a:lnTo>
                <a:lnTo>
                  <a:pt x="59267" y="84666"/>
                </a:lnTo>
                <a:lnTo>
                  <a:pt x="59267" y="84666"/>
                </a:lnTo>
                <a:lnTo>
                  <a:pt x="59267" y="84666"/>
                </a:lnTo>
                <a:lnTo>
                  <a:pt x="59267" y="84666"/>
                </a:lnTo>
                <a:lnTo>
                  <a:pt x="67734" y="84666"/>
                </a:lnTo>
                <a:lnTo>
                  <a:pt x="84667" y="84666"/>
                </a:lnTo>
                <a:lnTo>
                  <a:pt x="93134" y="84666"/>
                </a:lnTo>
                <a:lnTo>
                  <a:pt x="101600" y="84666"/>
                </a:lnTo>
                <a:lnTo>
                  <a:pt x="118534" y="84666"/>
                </a:lnTo>
                <a:lnTo>
                  <a:pt x="135467" y="84666"/>
                </a:lnTo>
                <a:lnTo>
                  <a:pt x="143934" y="93133"/>
                </a:lnTo>
                <a:lnTo>
                  <a:pt x="160867" y="101600"/>
                </a:lnTo>
                <a:lnTo>
                  <a:pt x="169334" y="110066"/>
                </a:lnTo>
                <a:lnTo>
                  <a:pt x="177800" y="127000"/>
                </a:lnTo>
                <a:lnTo>
                  <a:pt x="186267" y="143933"/>
                </a:lnTo>
                <a:lnTo>
                  <a:pt x="194734" y="160866"/>
                </a:lnTo>
                <a:lnTo>
                  <a:pt x="194734" y="169333"/>
                </a:lnTo>
                <a:lnTo>
                  <a:pt x="194734" y="186266"/>
                </a:lnTo>
                <a:lnTo>
                  <a:pt x="186267" y="211666"/>
                </a:lnTo>
                <a:lnTo>
                  <a:pt x="186267" y="228600"/>
                </a:lnTo>
                <a:lnTo>
                  <a:pt x="177800" y="237066"/>
                </a:lnTo>
                <a:lnTo>
                  <a:pt x="169334" y="254000"/>
                </a:lnTo>
                <a:lnTo>
                  <a:pt x="152400" y="270933"/>
                </a:lnTo>
                <a:lnTo>
                  <a:pt x="143934" y="279400"/>
                </a:lnTo>
                <a:lnTo>
                  <a:pt x="135467" y="287866"/>
                </a:lnTo>
                <a:lnTo>
                  <a:pt x="118534" y="287866"/>
                </a:lnTo>
                <a:lnTo>
                  <a:pt x="110067" y="296333"/>
                </a:lnTo>
                <a:lnTo>
                  <a:pt x="110067" y="296333"/>
                </a:lnTo>
                <a:lnTo>
                  <a:pt x="93134" y="296333"/>
                </a:lnTo>
                <a:lnTo>
                  <a:pt x="93134" y="2963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Freeform 77"/>
          <p:cNvSpPr/>
          <p:nvPr/>
        </p:nvSpPr>
        <p:spPr>
          <a:xfrm>
            <a:off x="3750733" y="5748867"/>
            <a:ext cx="33868" cy="42334"/>
          </a:xfrm>
          <a:custGeom>
            <a:avLst/>
            <a:gdLst/>
            <a:ahLst/>
            <a:cxnLst/>
            <a:rect l="0" t="0" r="0" b="0"/>
            <a:pathLst>
              <a:path w="33868" h="42334">
                <a:moveTo>
                  <a:pt x="33867" y="42333"/>
                </a:moveTo>
                <a:lnTo>
                  <a:pt x="25400" y="42333"/>
                </a:lnTo>
                <a:lnTo>
                  <a:pt x="25400" y="33866"/>
                </a:lnTo>
                <a:lnTo>
                  <a:pt x="16934" y="33866"/>
                </a:lnTo>
                <a:lnTo>
                  <a:pt x="8467" y="25400"/>
                </a:lnTo>
                <a:lnTo>
                  <a:pt x="8467" y="25400"/>
                </a:lnTo>
                <a:lnTo>
                  <a:pt x="0" y="16933"/>
                </a:lnTo>
                <a:lnTo>
                  <a:pt x="0" y="8466"/>
                </a:lnTo>
                <a:lnTo>
                  <a:pt x="8467" y="8466"/>
                </a:lnTo>
                <a:lnTo>
                  <a:pt x="8467" y="8466"/>
                </a:lnTo>
                <a:lnTo>
                  <a:pt x="8467" y="0"/>
                </a:lnTo>
                <a:lnTo>
                  <a:pt x="84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a:off x="4004733" y="5554133"/>
            <a:ext cx="169335" cy="245535"/>
          </a:xfrm>
          <a:custGeom>
            <a:avLst/>
            <a:gdLst/>
            <a:ahLst/>
            <a:cxnLst/>
            <a:rect l="0" t="0" r="0" b="0"/>
            <a:pathLst>
              <a:path w="169335" h="245535">
                <a:moveTo>
                  <a:pt x="0" y="0"/>
                </a:moveTo>
                <a:lnTo>
                  <a:pt x="0" y="8467"/>
                </a:lnTo>
                <a:lnTo>
                  <a:pt x="0" y="8467"/>
                </a:lnTo>
                <a:lnTo>
                  <a:pt x="0" y="25400"/>
                </a:lnTo>
                <a:lnTo>
                  <a:pt x="0" y="33867"/>
                </a:lnTo>
                <a:lnTo>
                  <a:pt x="0" y="50800"/>
                </a:lnTo>
                <a:lnTo>
                  <a:pt x="0" y="59267"/>
                </a:lnTo>
                <a:lnTo>
                  <a:pt x="0" y="76200"/>
                </a:lnTo>
                <a:lnTo>
                  <a:pt x="0" y="101600"/>
                </a:lnTo>
                <a:lnTo>
                  <a:pt x="8467" y="118534"/>
                </a:lnTo>
                <a:lnTo>
                  <a:pt x="8467" y="135467"/>
                </a:lnTo>
                <a:lnTo>
                  <a:pt x="8467" y="152400"/>
                </a:lnTo>
                <a:lnTo>
                  <a:pt x="8467" y="177800"/>
                </a:lnTo>
                <a:lnTo>
                  <a:pt x="16934" y="186267"/>
                </a:lnTo>
                <a:lnTo>
                  <a:pt x="16934" y="203200"/>
                </a:lnTo>
                <a:lnTo>
                  <a:pt x="25400" y="220134"/>
                </a:lnTo>
                <a:lnTo>
                  <a:pt x="25400" y="228600"/>
                </a:lnTo>
                <a:lnTo>
                  <a:pt x="25400" y="237067"/>
                </a:lnTo>
                <a:lnTo>
                  <a:pt x="25400" y="237067"/>
                </a:lnTo>
                <a:lnTo>
                  <a:pt x="25400" y="245534"/>
                </a:lnTo>
                <a:lnTo>
                  <a:pt x="25400" y="245534"/>
                </a:lnTo>
                <a:lnTo>
                  <a:pt x="25400" y="237067"/>
                </a:lnTo>
                <a:lnTo>
                  <a:pt x="25400" y="237067"/>
                </a:lnTo>
                <a:lnTo>
                  <a:pt x="25400" y="228600"/>
                </a:lnTo>
                <a:lnTo>
                  <a:pt x="16934" y="220134"/>
                </a:lnTo>
                <a:lnTo>
                  <a:pt x="16934" y="203200"/>
                </a:lnTo>
                <a:lnTo>
                  <a:pt x="16934" y="194734"/>
                </a:lnTo>
                <a:lnTo>
                  <a:pt x="16934" y="177800"/>
                </a:lnTo>
                <a:lnTo>
                  <a:pt x="8467" y="160867"/>
                </a:lnTo>
                <a:lnTo>
                  <a:pt x="8467" y="143934"/>
                </a:lnTo>
                <a:lnTo>
                  <a:pt x="8467" y="127000"/>
                </a:lnTo>
                <a:lnTo>
                  <a:pt x="8467" y="110067"/>
                </a:lnTo>
                <a:lnTo>
                  <a:pt x="8467" y="93134"/>
                </a:lnTo>
                <a:lnTo>
                  <a:pt x="8467" y="84667"/>
                </a:lnTo>
                <a:lnTo>
                  <a:pt x="8467" y="67734"/>
                </a:lnTo>
                <a:lnTo>
                  <a:pt x="8467" y="50800"/>
                </a:lnTo>
                <a:lnTo>
                  <a:pt x="16934" y="42334"/>
                </a:lnTo>
                <a:lnTo>
                  <a:pt x="16934" y="33867"/>
                </a:lnTo>
                <a:lnTo>
                  <a:pt x="25400" y="25400"/>
                </a:lnTo>
                <a:lnTo>
                  <a:pt x="33867" y="16934"/>
                </a:lnTo>
                <a:lnTo>
                  <a:pt x="42334" y="8467"/>
                </a:lnTo>
                <a:lnTo>
                  <a:pt x="50800" y="8467"/>
                </a:lnTo>
                <a:lnTo>
                  <a:pt x="59267" y="8467"/>
                </a:lnTo>
                <a:lnTo>
                  <a:pt x="67734" y="8467"/>
                </a:lnTo>
                <a:lnTo>
                  <a:pt x="76200" y="8467"/>
                </a:lnTo>
                <a:lnTo>
                  <a:pt x="84667" y="16934"/>
                </a:lnTo>
                <a:lnTo>
                  <a:pt x="93134" y="25400"/>
                </a:lnTo>
                <a:lnTo>
                  <a:pt x="101600" y="33867"/>
                </a:lnTo>
                <a:lnTo>
                  <a:pt x="110067" y="42334"/>
                </a:lnTo>
                <a:lnTo>
                  <a:pt x="118534" y="50800"/>
                </a:lnTo>
                <a:lnTo>
                  <a:pt x="127000" y="67734"/>
                </a:lnTo>
                <a:lnTo>
                  <a:pt x="135467" y="76200"/>
                </a:lnTo>
                <a:lnTo>
                  <a:pt x="135467" y="84667"/>
                </a:lnTo>
                <a:lnTo>
                  <a:pt x="143934" y="93134"/>
                </a:lnTo>
                <a:lnTo>
                  <a:pt x="143934" y="110067"/>
                </a:lnTo>
                <a:lnTo>
                  <a:pt x="143934" y="118534"/>
                </a:lnTo>
                <a:lnTo>
                  <a:pt x="143934" y="127000"/>
                </a:lnTo>
                <a:lnTo>
                  <a:pt x="143934" y="135467"/>
                </a:lnTo>
                <a:lnTo>
                  <a:pt x="143934" y="152400"/>
                </a:lnTo>
                <a:lnTo>
                  <a:pt x="143934" y="160867"/>
                </a:lnTo>
                <a:lnTo>
                  <a:pt x="143934" y="169334"/>
                </a:lnTo>
                <a:lnTo>
                  <a:pt x="152400" y="177800"/>
                </a:lnTo>
                <a:lnTo>
                  <a:pt x="152400" y="186267"/>
                </a:lnTo>
                <a:lnTo>
                  <a:pt x="152400" y="186267"/>
                </a:lnTo>
                <a:lnTo>
                  <a:pt x="152400" y="194734"/>
                </a:lnTo>
                <a:lnTo>
                  <a:pt x="152400" y="194734"/>
                </a:lnTo>
                <a:lnTo>
                  <a:pt x="152400" y="194734"/>
                </a:lnTo>
                <a:lnTo>
                  <a:pt x="160867" y="194734"/>
                </a:lnTo>
                <a:lnTo>
                  <a:pt x="160867" y="186267"/>
                </a:lnTo>
                <a:lnTo>
                  <a:pt x="160867" y="177800"/>
                </a:lnTo>
                <a:lnTo>
                  <a:pt x="160867" y="177800"/>
                </a:lnTo>
                <a:lnTo>
                  <a:pt x="169334" y="169334"/>
                </a:lnTo>
                <a:lnTo>
                  <a:pt x="169334" y="1693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Freeform 79"/>
          <p:cNvSpPr/>
          <p:nvPr/>
        </p:nvSpPr>
        <p:spPr>
          <a:xfrm>
            <a:off x="4224867" y="5621867"/>
            <a:ext cx="101601" cy="16934"/>
          </a:xfrm>
          <a:custGeom>
            <a:avLst/>
            <a:gdLst/>
            <a:ahLst/>
            <a:cxnLst/>
            <a:rect l="0" t="0" r="0" b="0"/>
            <a:pathLst>
              <a:path w="101601" h="16934">
                <a:moveTo>
                  <a:pt x="0" y="0"/>
                </a:moveTo>
                <a:lnTo>
                  <a:pt x="0" y="0"/>
                </a:lnTo>
                <a:lnTo>
                  <a:pt x="0" y="0"/>
                </a:lnTo>
                <a:lnTo>
                  <a:pt x="0" y="0"/>
                </a:lnTo>
                <a:lnTo>
                  <a:pt x="0" y="0"/>
                </a:lnTo>
                <a:lnTo>
                  <a:pt x="0" y="0"/>
                </a:lnTo>
                <a:lnTo>
                  <a:pt x="0" y="8466"/>
                </a:lnTo>
                <a:lnTo>
                  <a:pt x="8466" y="8466"/>
                </a:lnTo>
                <a:lnTo>
                  <a:pt x="8466" y="8466"/>
                </a:lnTo>
                <a:lnTo>
                  <a:pt x="16933" y="8466"/>
                </a:lnTo>
                <a:lnTo>
                  <a:pt x="25400" y="8466"/>
                </a:lnTo>
                <a:lnTo>
                  <a:pt x="33866" y="8466"/>
                </a:lnTo>
                <a:lnTo>
                  <a:pt x="42333" y="8466"/>
                </a:lnTo>
                <a:lnTo>
                  <a:pt x="50800" y="8466"/>
                </a:lnTo>
                <a:lnTo>
                  <a:pt x="59266" y="8466"/>
                </a:lnTo>
                <a:lnTo>
                  <a:pt x="67733" y="8466"/>
                </a:lnTo>
                <a:lnTo>
                  <a:pt x="76200" y="16933"/>
                </a:lnTo>
                <a:lnTo>
                  <a:pt x="84666" y="16933"/>
                </a:lnTo>
                <a:lnTo>
                  <a:pt x="93133" y="16933"/>
                </a:lnTo>
                <a:lnTo>
                  <a:pt x="93133" y="16933"/>
                </a:lnTo>
                <a:lnTo>
                  <a:pt x="101600" y="16933"/>
                </a:lnTo>
                <a:lnTo>
                  <a:pt x="101600" y="16933"/>
                </a:lnTo>
                <a:lnTo>
                  <a:pt x="101600" y="16933"/>
                </a:lnTo>
                <a:lnTo>
                  <a:pt x="101600" y="8466"/>
                </a:lnTo>
                <a:lnTo>
                  <a:pt x="101600" y="8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Freeform 80"/>
          <p:cNvSpPr/>
          <p:nvPr/>
        </p:nvSpPr>
        <p:spPr>
          <a:xfrm>
            <a:off x="4385733" y="5537200"/>
            <a:ext cx="220135" cy="254001"/>
          </a:xfrm>
          <a:custGeom>
            <a:avLst/>
            <a:gdLst/>
            <a:ahLst/>
            <a:cxnLst/>
            <a:rect l="0" t="0" r="0" b="0"/>
            <a:pathLst>
              <a:path w="220135" h="254001">
                <a:moveTo>
                  <a:pt x="0" y="8467"/>
                </a:moveTo>
                <a:lnTo>
                  <a:pt x="0" y="8467"/>
                </a:lnTo>
                <a:lnTo>
                  <a:pt x="8467" y="8467"/>
                </a:lnTo>
                <a:lnTo>
                  <a:pt x="8467" y="8467"/>
                </a:lnTo>
                <a:lnTo>
                  <a:pt x="16934" y="8467"/>
                </a:lnTo>
                <a:lnTo>
                  <a:pt x="25400" y="8467"/>
                </a:lnTo>
                <a:lnTo>
                  <a:pt x="33867" y="0"/>
                </a:lnTo>
                <a:lnTo>
                  <a:pt x="42334" y="0"/>
                </a:lnTo>
                <a:lnTo>
                  <a:pt x="50800" y="0"/>
                </a:lnTo>
                <a:lnTo>
                  <a:pt x="59267" y="0"/>
                </a:lnTo>
                <a:lnTo>
                  <a:pt x="67734" y="0"/>
                </a:lnTo>
                <a:lnTo>
                  <a:pt x="84667" y="0"/>
                </a:lnTo>
                <a:lnTo>
                  <a:pt x="93134" y="8467"/>
                </a:lnTo>
                <a:lnTo>
                  <a:pt x="101600" y="8467"/>
                </a:lnTo>
                <a:lnTo>
                  <a:pt x="110067" y="16933"/>
                </a:lnTo>
                <a:lnTo>
                  <a:pt x="118534" y="25400"/>
                </a:lnTo>
                <a:lnTo>
                  <a:pt x="135467" y="25400"/>
                </a:lnTo>
                <a:lnTo>
                  <a:pt x="135467" y="33867"/>
                </a:lnTo>
                <a:lnTo>
                  <a:pt x="143934" y="42333"/>
                </a:lnTo>
                <a:lnTo>
                  <a:pt x="143934" y="59267"/>
                </a:lnTo>
                <a:lnTo>
                  <a:pt x="152400" y="67733"/>
                </a:lnTo>
                <a:lnTo>
                  <a:pt x="152400" y="84667"/>
                </a:lnTo>
                <a:lnTo>
                  <a:pt x="152400" y="93133"/>
                </a:lnTo>
                <a:lnTo>
                  <a:pt x="143934" y="110067"/>
                </a:lnTo>
                <a:lnTo>
                  <a:pt x="143934" y="118533"/>
                </a:lnTo>
                <a:lnTo>
                  <a:pt x="135467" y="135467"/>
                </a:lnTo>
                <a:lnTo>
                  <a:pt x="135467" y="152400"/>
                </a:lnTo>
                <a:lnTo>
                  <a:pt x="127000" y="160867"/>
                </a:lnTo>
                <a:lnTo>
                  <a:pt x="118534" y="177800"/>
                </a:lnTo>
                <a:lnTo>
                  <a:pt x="110067" y="186267"/>
                </a:lnTo>
                <a:lnTo>
                  <a:pt x="110067" y="194733"/>
                </a:lnTo>
                <a:lnTo>
                  <a:pt x="101600" y="203200"/>
                </a:lnTo>
                <a:lnTo>
                  <a:pt x="93134" y="211667"/>
                </a:lnTo>
                <a:lnTo>
                  <a:pt x="84667" y="220133"/>
                </a:lnTo>
                <a:lnTo>
                  <a:pt x="76200" y="220133"/>
                </a:lnTo>
                <a:lnTo>
                  <a:pt x="67734" y="220133"/>
                </a:lnTo>
                <a:lnTo>
                  <a:pt x="59267" y="220133"/>
                </a:lnTo>
                <a:lnTo>
                  <a:pt x="50800" y="220133"/>
                </a:lnTo>
                <a:lnTo>
                  <a:pt x="50800" y="220133"/>
                </a:lnTo>
                <a:lnTo>
                  <a:pt x="42334" y="220133"/>
                </a:lnTo>
                <a:lnTo>
                  <a:pt x="42334" y="211667"/>
                </a:lnTo>
                <a:lnTo>
                  <a:pt x="33867" y="211667"/>
                </a:lnTo>
                <a:lnTo>
                  <a:pt x="33867" y="203200"/>
                </a:lnTo>
                <a:lnTo>
                  <a:pt x="25400" y="194733"/>
                </a:lnTo>
                <a:lnTo>
                  <a:pt x="25400" y="194733"/>
                </a:lnTo>
                <a:lnTo>
                  <a:pt x="25400" y="186267"/>
                </a:lnTo>
                <a:lnTo>
                  <a:pt x="25400" y="177800"/>
                </a:lnTo>
                <a:lnTo>
                  <a:pt x="25400" y="177800"/>
                </a:lnTo>
                <a:lnTo>
                  <a:pt x="25400" y="169333"/>
                </a:lnTo>
                <a:lnTo>
                  <a:pt x="25400" y="160867"/>
                </a:lnTo>
                <a:lnTo>
                  <a:pt x="25400" y="160867"/>
                </a:lnTo>
                <a:lnTo>
                  <a:pt x="33867" y="152400"/>
                </a:lnTo>
                <a:lnTo>
                  <a:pt x="33867" y="152400"/>
                </a:lnTo>
                <a:lnTo>
                  <a:pt x="42334" y="143933"/>
                </a:lnTo>
                <a:lnTo>
                  <a:pt x="50800" y="143933"/>
                </a:lnTo>
                <a:lnTo>
                  <a:pt x="59267" y="135467"/>
                </a:lnTo>
                <a:lnTo>
                  <a:pt x="59267" y="135467"/>
                </a:lnTo>
                <a:lnTo>
                  <a:pt x="67734" y="135467"/>
                </a:lnTo>
                <a:lnTo>
                  <a:pt x="76200" y="135467"/>
                </a:lnTo>
                <a:lnTo>
                  <a:pt x="84667" y="135467"/>
                </a:lnTo>
                <a:lnTo>
                  <a:pt x="93134" y="135467"/>
                </a:lnTo>
                <a:lnTo>
                  <a:pt x="101600" y="135467"/>
                </a:lnTo>
                <a:lnTo>
                  <a:pt x="110067" y="135467"/>
                </a:lnTo>
                <a:lnTo>
                  <a:pt x="110067" y="143933"/>
                </a:lnTo>
                <a:lnTo>
                  <a:pt x="118534" y="143933"/>
                </a:lnTo>
                <a:lnTo>
                  <a:pt x="127000" y="152400"/>
                </a:lnTo>
                <a:lnTo>
                  <a:pt x="135467" y="152400"/>
                </a:lnTo>
                <a:lnTo>
                  <a:pt x="135467" y="160867"/>
                </a:lnTo>
                <a:lnTo>
                  <a:pt x="143934" y="169333"/>
                </a:lnTo>
                <a:lnTo>
                  <a:pt x="152400" y="177800"/>
                </a:lnTo>
                <a:lnTo>
                  <a:pt x="152400" y="186267"/>
                </a:lnTo>
                <a:lnTo>
                  <a:pt x="160867" y="194733"/>
                </a:lnTo>
                <a:lnTo>
                  <a:pt x="160867" y="203200"/>
                </a:lnTo>
                <a:lnTo>
                  <a:pt x="160867" y="211667"/>
                </a:lnTo>
                <a:lnTo>
                  <a:pt x="169334" y="220133"/>
                </a:lnTo>
                <a:lnTo>
                  <a:pt x="169334" y="228600"/>
                </a:lnTo>
                <a:lnTo>
                  <a:pt x="177800" y="237067"/>
                </a:lnTo>
                <a:lnTo>
                  <a:pt x="177800" y="245533"/>
                </a:lnTo>
                <a:lnTo>
                  <a:pt x="186267" y="245533"/>
                </a:lnTo>
                <a:lnTo>
                  <a:pt x="186267" y="254000"/>
                </a:lnTo>
                <a:lnTo>
                  <a:pt x="194734" y="254000"/>
                </a:lnTo>
                <a:lnTo>
                  <a:pt x="194734" y="254000"/>
                </a:lnTo>
                <a:lnTo>
                  <a:pt x="203200" y="254000"/>
                </a:lnTo>
                <a:lnTo>
                  <a:pt x="203200" y="254000"/>
                </a:lnTo>
                <a:lnTo>
                  <a:pt x="211667" y="245533"/>
                </a:lnTo>
                <a:lnTo>
                  <a:pt x="211667" y="237067"/>
                </a:lnTo>
                <a:lnTo>
                  <a:pt x="220134" y="228600"/>
                </a:lnTo>
                <a:lnTo>
                  <a:pt x="220134" y="228600"/>
                </a:lnTo>
                <a:lnTo>
                  <a:pt x="220134" y="220133"/>
                </a:lnTo>
                <a:lnTo>
                  <a:pt x="220134" y="2201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Freeform 81"/>
          <p:cNvSpPr/>
          <p:nvPr/>
        </p:nvSpPr>
        <p:spPr>
          <a:xfrm>
            <a:off x="4656667" y="5613400"/>
            <a:ext cx="101601" cy="16934"/>
          </a:xfrm>
          <a:custGeom>
            <a:avLst/>
            <a:gdLst/>
            <a:ahLst/>
            <a:cxnLst/>
            <a:rect l="0" t="0" r="0" b="0"/>
            <a:pathLst>
              <a:path w="101601" h="16934">
                <a:moveTo>
                  <a:pt x="0" y="16933"/>
                </a:moveTo>
                <a:lnTo>
                  <a:pt x="0" y="16933"/>
                </a:lnTo>
                <a:lnTo>
                  <a:pt x="0" y="16933"/>
                </a:lnTo>
                <a:lnTo>
                  <a:pt x="0" y="16933"/>
                </a:lnTo>
                <a:lnTo>
                  <a:pt x="0" y="16933"/>
                </a:lnTo>
                <a:lnTo>
                  <a:pt x="8466" y="16933"/>
                </a:lnTo>
                <a:lnTo>
                  <a:pt x="8466" y="8467"/>
                </a:lnTo>
                <a:lnTo>
                  <a:pt x="16933" y="8467"/>
                </a:lnTo>
                <a:lnTo>
                  <a:pt x="25400" y="8467"/>
                </a:lnTo>
                <a:lnTo>
                  <a:pt x="33866" y="8467"/>
                </a:lnTo>
                <a:lnTo>
                  <a:pt x="42333" y="8467"/>
                </a:lnTo>
                <a:lnTo>
                  <a:pt x="50800" y="8467"/>
                </a:lnTo>
                <a:lnTo>
                  <a:pt x="59266" y="8467"/>
                </a:lnTo>
                <a:lnTo>
                  <a:pt x="67733" y="8467"/>
                </a:lnTo>
                <a:lnTo>
                  <a:pt x="76200" y="8467"/>
                </a:lnTo>
                <a:lnTo>
                  <a:pt x="84666" y="8467"/>
                </a:lnTo>
                <a:lnTo>
                  <a:pt x="93133" y="8467"/>
                </a:lnTo>
                <a:lnTo>
                  <a:pt x="93133" y="8467"/>
                </a:lnTo>
                <a:lnTo>
                  <a:pt x="101600" y="8467"/>
                </a:lnTo>
                <a:lnTo>
                  <a:pt x="101600" y="8467"/>
                </a:lnTo>
                <a:lnTo>
                  <a:pt x="101600" y="0"/>
                </a:lnTo>
                <a:lnTo>
                  <a:pt x="1016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Freeform 82"/>
          <p:cNvSpPr/>
          <p:nvPr/>
        </p:nvSpPr>
        <p:spPr>
          <a:xfrm>
            <a:off x="4673600" y="5689600"/>
            <a:ext cx="110068" cy="8468"/>
          </a:xfrm>
          <a:custGeom>
            <a:avLst/>
            <a:gdLst/>
            <a:ahLst/>
            <a:cxnLst/>
            <a:rect l="0" t="0" r="0" b="0"/>
            <a:pathLst>
              <a:path w="110068" h="8468">
                <a:moveTo>
                  <a:pt x="0" y="0"/>
                </a:moveTo>
                <a:lnTo>
                  <a:pt x="0" y="8467"/>
                </a:lnTo>
                <a:lnTo>
                  <a:pt x="0" y="8467"/>
                </a:lnTo>
                <a:lnTo>
                  <a:pt x="0" y="8467"/>
                </a:lnTo>
                <a:lnTo>
                  <a:pt x="0" y="8467"/>
                </a:lnTo>
                <a:lnTo>
                  <a:pt x="8467" y="8467"/>
                </a:lnTo>
                <a:lnTo>
                  <a:pt x="16933" y="8467"/>
                </a:lnTo>
                <a:lnTo>
                  <a:pt x="25400" y="8467"/>
                </a:lnTo>
                <a:lnTo>
                  <a:pt x="42333" y="8467"/>
                </a:lnTo>
                <a:lnTo>
                  <a:pt x="50800" y="8467"/>
                </a:lnTo>
                <a:lnTo>
                  <a:pt x="67733" y="8467"/>
                </a:lnTo>
                <a:lnTo>
                  <a:pt x="84667" y="8467"/>
                </a:lnTo>
                <a:lnTo>
                  <a:pt x="93133" y="8467"/>
                </a:lnTo>
                <a:lnTo>
                  <a:pt x="93133" y="8467"/>
                </a:lnTo>
                <a:lnTo>
                  <a:pt x="110067" y="0"/>
                </a:lnTo>
                <a:lnTo>
                  <a:pt x="1100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Freeform 83"/>
          <p:cNvSpPr/>
          <p:nvPr/>
        </p:nvSpPr>
        <p:spPr>
          <a:xfrm>
            <a:off x="4969933" y="5571067"/>
            <a:ext cx="16935" cy="211667"/>
          </a:xfrm>
          <a:custGeom>
            <a:avLst/>
            <a:gdLst/>
            <a:ahLst/>
            <a:cxnLst/>
            <a:rect l="0" t="0" r="0" b="0"/>
            <a:pathLst>
              <a:path w="16935" h="211667">
                <a:moveTo>
                  <a:pt x="8467" y="0"/>
                </a:moveTo>
                <a:lnTo>
                  <a:pt x="8467" y="0"/>
                </a:lnTo>
                <a:lnTo>
                  <a:pt x="0" y="8466"/>
                </a:lnTo>
                <a:lnTo>
                  <a:pt x="8467" y="16933"/>
                </a:lnTo>
                <a:lnTo>
                  <a:pt x="8467" y="25400"/>
                </a:lnTo>
                <a:lnTo>
                  <a:pt x="8467" y="33866"/>
                </a:lnTo>
                <a:lnTo>
                  <a:pt x="8467" y="50800"/>
                </a:lnTo>
                <a:lnTo>
                  <a:pt x="0" y="59266"/>
                </a:lnTo>
                <a:lnTo>
                  <a:pt x="0" y="76200"/>
                </a:lnTo>
                <a:lnTo>
                  <a:pt x="0" y="93133"/>
                </a:lnTo>
                <a:lnTo>
                  <a:pt x="0" y="110066"/>
                </a:lnTo>
                <a:lnTo>
                  <a:pt x="0" y="127000"/>
                </a:lnTo>
                <a:lnTo>
                  <a:pt x="0" y="135466"/>
                </a:lnTo>
                <a:lnTo>
                  <a:pt x="0" y="160866"/>
                </a:lnTo>
                <a:lnTo>
                  <a:pt x="0" y="169333"/>
                </a:lnTo>
                <a:lnTo>
                  <a:pt x="0" y="186266"/>
                </a:lnTo>
                <a:lnTo>
                  <a:pt x="0" y="194733"/>
                </a:lnTo>
                <a:lnTo>
                  <a:pt x="0" y="203200"/>
                </a:lnTo>
                <a:lnTo>
                  <a:pt x="8467" y="211666"/>
                </a:lnTo>
                <a:lnTo>
                  <a:pt x="8467" y="211666"/>
                </a:lnTo>
                <a:lnTo>
                  <a:pt x="8467" y="211666"/>
                </a:lnTo>
                <a:lnTo>
                  <a:pt x="8467" y="203200"/>
                </a:lnTo>
                <a:lnTo>
                  <a:pt x="16934" y="194733"/>
                </a:lnTo>
                <a:lnTo>
                  <a:pt x="16934" y="194733"/>
                </a:lnTo>
                <a:lnTo>
                  <a:pt x="16934" y="186266"/>
                </a:lnTo>
                <a:lnTo>
                  <a:pt x="16934" y="1862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Freeform 84"/>
          <p:cNvSpPr/>
          <p:nvPr/>
        </p:nvSpPr>
        <p:spPr>
          <a:xfrm>
            <a:off x="5113867" y="5528733"/>
            <a:ext cx="143934" cy="254001"/>
          </a:xfrm>
          <a:custGeom>
            <a:avLst/>
            <a:gdLst/>
            <a:ahLst/>
            <a:cxnLst/>
            <a:rect l="0" t="0" r="0" b="0"/>
            <a:pathLst>
              <a:path w="143934" h="254001">
                <a:moveTo>
                  <a:pt x="0" y="0"/>
                </a:moveTo>
                <a:lnTo>
                  <a:pt x="0" y="8467"/>
                </a:lnTo>
                <a:lnTo>
                  <a:pt x="0" y="8467"/>
                </a:lnTo>
                <a:lnTo>
                  <a:pt x="0" y="8467"/>
                </a:lnTo>
                <a:lnTo>
                  <a:pt x="0" y="8467"/>
                </a:lnTo>
                <a:lnTo>
                  <a:pt x="0" y="16934"/>
                </a:lnTo>
                <a:lnTo>
                  <a:pt x="0" y="25400"/>
                </a:lnTo>
                <a:lnTo>
                  <a:pt x="0" y="33867"/>
                </a:lnTo>
                <a:lnTo>
                  <a:pt x="0" y="42334"/>
                </a:lnTo>
                <a:lnTo>
                  <a:pt x="0" y="50800"/>
                </a:lnTo>
                <a:lnTo>
                  <a:pt x="0" y="67734"/>
                </a:lnTo>
                <a:lnTo>
                  <a:pt x="0" y="76200"/>
                </a:lnTo>
                <a:lnTo>
                  <a:pt x="0" y="93134"/>
                </a:lnTo>
                <a:lnTo>
                  <a:pt x="0" y="110067"/>
                </a:lnTo>
                <a:lnTo>
                  <a:pt x="0" y="118534"/>
                </a:lnTo>
                <a:lnTo>
                  <a:pt x="0" y="135467"/>
                </a:lnTo>
                <a:lnTo>
                  <a:pt x="8466" y="152400"/>
                </a:lnTo>
                <a:lnTo>
                  <a:pt x="8466" y="160867"/>
                </a:lnTo>
                <a:lnTo>
                  <a:pt x="16933" y="177800"/>
                </a:lnTo>
                <a:lnTo>
                  <a:pt x="25400" y="186267"/>
                </a:lnTo>
                <a:lnTo>
                  <a:pt x="33866" y="203200"/>
                </a:lnTo>
                <a:lnTo>
                  <a:pt x="42333" y="211667"/>
                </a:lnTo>
                <a:lnTo>
                  <a:pt x="50800" y="228600"/>
                </a:lnTo>
                <a:lnTo>
                  <a:pt x="59266" y="228600"/>
                </a:lnTo>
                <a:lnTo>
                  <a:pt x="67733" y="237067"/>
                </a:lnTo>
                <a:lnTo>
                  <a:pt x="76200" y="245534"/>
                </a:lnTo>
                <a:lnTo>
                  <a:pt x="84666" y="245534"/>
                </a:lnTo>
                <a:lnTo>
                  <a:pt x="93133" y="245534"/>
                </a:lnTo>
                <a:lnTo>
                  <a:pt x="101600" y="245534"/>
                </a:lnTo>
                <a:lnTo>
                  <a:pt x="118533" y="245534"/>
                </a:lnTo>
                <a:lnTo>
                  <a:pt x="118533" y="245534"/>
                </a:lnTo>
                <a:lnTo>
                  <a:pt x="127000" y="237067"/>
                </a:lnTo>
                <a:lnTo>
                  <a:pt x="135466" y="237067"/>
                </a:lnTo>
                <a:lnTo>
                  <a:pt x="135466" y="228600"/>
                </a:lnTo>
                <a:lnTo>
                  <a:pt x="143933" y="220134"/>
                </a:lnTo>
                <a:lnTo>
                  <a:pt x="143933" y="211667"/>
                </a:lnTo>
                <a:lnTo>
                  <a:pt x="143933" y="211667"/>
                </a:lnTo>
                <a:lnTo>
                  <a:pt x="143933" y="203200"/>
                </a:lnTo>
                <a:lnTo>
                  <a:pt x="143933" y="194734"/>
                </a:lnTo>
                <a:lnTo>
                  <a:pt x="135466" y="186267"/>
                </a:lnTo>
                <a:lnTo>
                  <a:pt x="135466" y="177800"/>
                </a:lnTo>
                <a:lnTo>
                  <a:pt x="127000" y="177800"/>
                </a:lnTo>
                <a:lnTo>
                  <a:pt x="127000" y="169334"/>
                </a:lnTo>
                <a:lnTo>
                  <a:pt x="118533" y="169334"/>
                </a:lnTo>
                <a:lnTo>
                  <a:pt x="110066" y="169334"/>
                </a:lnTo>
                <a:lnTo>
                  <a:pt x="101600" y="169334"/>
                </a:lnTo>
                <a:lnTo>
                  <a:pt x="93133" y="169334"/>
                </a:lnTo>
                <a:lnTo>
                  <a:pt x="84666" y="177800"/>
                </a:lnTo>
                <a:lnTo>
                  <a:pt x="76200" y="177800"/>
                </a:lnTo>
                <a:lnTo>
                  <a:pt x="67733" y="186267"/>
                </a:lnTo>
                <a:lnTo>
                  <a:pt x="67733" y="194734"/>
                </a:lnTo>
                <a:lnTo>
                  <a:pt x="59266" y="203200"/>
                </a:lnTo>
                <a:lnTo>
                  <a:pt x="59266" y="211667"/>
                </a:lnTo>
                <a:lnTo>
                  <a:pt x="50800" y="228600"/>
                </a:lnTo>
                <a:lnTo>
                  <a:pt x="50800" y="237067"/>
                </a:lnTo>
                <a:lnTo>
                  <a:pt x="42333" y="245534"/>
                </a:lnTo>
                <a:lnTo>
                  <a:pt x="42333" y="245534"/>
                </a:lnTo>
                <a:lnTo>
                  <a:pt x="42333" y="254000"/>
                </a:lnTo>
                <a:lnTo>
                  <a:pt x="42333"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Freeform 85"/>
          <p:cNvSpPr/>
          <p:nvPr/>
        </p:nvSpPr>
        <p:spPr>
          <a:xfrm>
            <a:off x="4275667" y="5926667"/>
            <a:ext cx="237067" cy="270934"/>
          </a:xfrm>
          <a:custGeom>
            <a:avLst/>
            <a:gdLst/>
            <a:ahLst/>
            <a:cxnLst/>
            <a:rect l="0" t="0" r="0" b="0"/>
            <a:pathLst>
              <a:path w="237067" h="270934">
                <a:moveTo>
                  <a:pt x="8466" y="8466"/>
                </a:moveTo>
                <a:lnTo>
                  <a:pt x="8466" y="8466"/>
                </a:lnTo>
                <a:lnTo>
                  <a:pt x="0" y="8466"/>
                </a:lnTo>
                <a:lnTo>
                  <a:pt x="0" y="8466"/>
                </a:lnTo>
                <a:lnTo>
                  <a:pt x="0" y="8466"/>
                </a:lnTo>
                <a:lnTo>
                  <a:pt x="0" y="8466"/>
                </a:lnTo>
                <a:lnTo>
                  <a:pt x="0" y="8466"/>
                </a:lnTo>
                <a:lnTo>
                  <a:pt x="8466" y="8466"/>
                </a:lnTo>
                <a:lnTo>
                  <a:pt x="16933" y="0"/>
                </a:lnTo>
                <a:lnTo>
                  <a:pt x="25400" y="0"/>
                </a:lnTo>
                <a:lnTo>
                  <a:pt x="33866" y="0"/>
                </a:lnTo>
                <a:lnTo>
                  <a:pt x="50800" y="0"/>
                </a:lnTo>
                <a:lnTo>
                  <a:pt x="59266" y="0"/>
                </a:lnTo>
                <a:lnTo>
                  <a:pt x="67733" y="0"/>
                </a:lnTo>
                <a:lnTo>
                  <a:pt x="84666" y="0"/>
                </a:lnTo>
                <a:lnTo>
                  <a:pt x="93133" y="0"/>
                </a:lnTo>
                <a:lnTo>
                  <a:pt x="110066" y="0"/>
                </a:lnTo>
                <a:lnTo>
                  <a:pt x="118533" y="8466"/>
                </a:lnTo>
                <a:lnTo>
                  <a:pt x="135466" y="8466"/>
                </a:lnTo>
                <a:lnTo>
                  <a:pt x="143933" y="8466"/>
                </a:lnTo>
                <a:lnTo>
                  <a:pt x="152400" y="16933"/>
                </a:lnTo>
                <a:lnTo>
                  <a:pt x="152400" y="16933"/>
                </a:lnTo>
                <a:lnTo>
                  <a:pt x="160866" y="25400"/>
                </a:lnTo>
                <a:lnTo>
                  <a:pt x="169333" y="25400"/>
                </a:lnTo>
                <a:lnTo>
                  <a:pt x="169333" y="33866"/>
                </a:lnTo>
                <a:lnTo>
                  <a:pt x="169333" y="42333"/>
                </a:lnTo>
                <a:lnTo>
                  <a:pt x="169333" y="50800"/>
                </a:lnTo>
                <a:lnTo>
                  <a:pt x="169333" y="50800"/>
                </a:lnTo>
                <a:lnTo>
                  <a:pt x="169333" y="59266"/>
                </a:lnTo>
                <a:lnTo>
                  <a:pt x="160866" y="67733"/>
                </a:lnTo>
                <a:lnTo>
                  <a:pt x="160866" y="76200"/>
                </a:lnTo>
                <a:lnTo>
                  <a:pt x="152400" y="76200"/>
                </a:lnTo>
                <a:lnTo>
                  <a:pt x="143933" y="84666"/>
                </a:lnTo>
                <a:lnTo>
                  <a:pt x="127000" y="84666"/>
                </a:lnTo>
                <a:lnTo>
                  <a:pt x="118533" y="93133"/>
                </a:lnTo>
                <a:lnTo>
                  <a:pt x="110066" y="93133"/>
                </a:lnTo>
                <a:lnTo>
                  <a:pt x="101600" y="93133"/>
                </a:lnTo>
                <a:lnTo>
                  <a:pt x="93133" y="93133"/>
                </a:lnTo>
                <a:lnTo>
                  <a:pt x="84666" y="101600"/>
                </a:lnTo>
                <a:lnTo>
                  <a:pt x="76200" y="101600"/>
                </a:lnTo>
                <a:lnTo>
                  <a:pt x="76200" y="101600"/>
                </a:lnTo>
                <a:lnTo>
                  <a:pt x="76200" y="101600"/>
                </a:lnTo>
                <a:lnTo>
                  <a:pt x="76200" y="110066"/>
                </a:lnTo>
                <a:lnTo>
                  <a:pt x="84666" y="110066"/>
                </a:lnTo>
                <a:lnTo>
                  <a:pt x="84666" y="110066"/>
                </a:lnTo>
                <a:lnTo>
                  <a:pt x="93133" y="110066"/>
                </a:lnTo>
                <a:lnTo>
                  <a:pt x="101600" y="118533"/>
                </a:lnTo>
                <a:lnTo>
                  <a:pt x="110066" y="118533"/>
                </a:lnTo>
                <a:lnTo>
                  <a:pt x="127000" y="118533"/>
                </a:lnTo>
                <a:lnTo>
                  <a:pt x="135466" y="127000"/>
                </a:lnTo>
                <a:lnTo>
                  <a:pt x="152400" y="127000"/>
                </a:lnTo>
                <a:lnTo>
                  <a:pt x="160866" y="135466"/>
                </a:lnTo>
                <a:lnTo>
                  <a:pt x="169333" y="135466"/>
                </a:lnTo>
                <a:lnTo>
                  <a:pt x="186266" y="143933"/>
                </a:lnTo>
                <a:lnTo>
                  <a:pt x="194733" y="152400"/>
                </a:lnTo>
                <a:lnTo>
                  <a:pt x="203200" y="160866"/>
                </a:lnTo>
                <a:lnTo>
                  <a:pt x="211666" y="169333"/>
                </a:lnTo>
                <a:lnTo>
                  <a:pt x="220133" y="177800"/>
                </a:lnTo>
                <a:lnTo>
                  <a:pt x="228600" y="186266"/>
                </a:lnTo>
                <a:lnTo>
                  <a:pt x="228600" y="203200"/>
                </a:lnTo>
                <a:lnTo>
                  <a:pt x="237066" y="211666"/>
                </a:lnTo>
                <a:lnTo>
                  <a:pt x="237066" y="220133"/>
                </a:lnTo>
                <a:lnTo>
                  <a:pt x="237066" y="228600"/>
                </a:lnTo>
                <a:lnTo>
                  <a:pt x="228600" y="237066"/>
                </a:lnTo>
                <a:lnTo>
                  <a:pt x="228600" y="254000"/>
                </a:lnTo>
                <a:lnTo>
                  <a:pt x="220133" y="254000"/>
                </a:lnTo>
                <a:lnTo>
                  <a:pt x="211666" y="262466"/>
                </a:lnTo>
                <a:lnTo>
                  <a:pt x="203200" y="262466"/>
                </a:lnTo>
                <a:lnTo>
                  <a:pt x="194733" y="270933"/>
                </a:lnTo>
                <a:lnTo>
                  <a:pt x="177800" y="270933"/>
                </a:lnTo>
                <a:lnTo>
                  <a:pt x="169333" y="270933"/>
                </a:lnTo>
                <a:lnTo>
                  <a:pt x="160866" y="270933"/>
                </a:lnTo>
                <a:lnTo>
                  <a:pt x="143933" y="270933"/>
                </a:lnTo>
                <a:lnTo>
                  <a:pt x="135466" y="262466"/>
                </a:lnTo>
                <a:lnTo>
                  <a:pt x="127000" y="262466"/>
                </a:lnTo>
                <a:lnTo>
                  <a:pt x="118533" y="254000"/>
                </a:lnTo>
                <a:lnTo>
                  <a:pt x="110066" y="254000"/>
                </a:lnTo>
                <a:lnTo>
                  <a:pt x="110066" y="245533"/>
                </a:lnTo>
                <a:lnTo>
                  <a:pt x="110066" y="245533"/>
                </a:lnTo>
                <a:lnTo>
                  <a:pt x="110066" y="228600"/>
                </a:lnTo>
                <a:lnTo>
                  <a:pt x="110066"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Freeform 86"/>
          <p:cNvSpPr/>
          <p:nvPr/>
        </p:nvSpPr>
        <p:spPr>
          <a:xfrm>
            <a:off x="4555067" y="5994400"/>
            <a:ext cx="186267" cy="228601"/>
          </a:xfrm>
          <a:custGeom>
            <a:avLst/>
            <a:gdLst/>
            <a:ahLst/>
            <a:cxnLst/>
            <a:rect l="0" t="0" r="0" b="0"/>
            <a:pathLst>
              <a:path w="186267" h="228601">
                <a:moveTo>
                  <a:pt x="0" y="0"/>
                </a:moveTo>
                <a:lnTo>
                  <a:pt x="0" y="0"/>
                </a:lnTo>
                <a:lnTo>
                  <a:pt x="0" y="8467"/>
                </a:lnTo>
                <a:lnTo>
                  <a:pt x="0" y="8467"/>
                </a:lnTo>
                <a:lnTo>
                  <a:pt x="0" y="8467"/>
                </a:lnTo>
                <a:lnTo>
                  <a:pt x="0" y="16933"/>
                </a:lnTo>
                <a:lnTo>
                  <a:pt x="0" y="16933"/>
                </a:lnTo>
                <a:lnTo>
                  <a:pt x="8466" y="25400"/>
                </a:lnTo>
                <a:lnTo>
                  <a:pt x="8466" y="33867"/>
                </a:lnTo>
                <a:lnTo>
                  <a:pt x="16933" y="50800"/>
                </a:lnTo>
                <a:lnTo>
                  <a:pt x="16933" y="59267"/>
                </a:lnTo>
                <a:lnTo>
                  <a:pt x="16933" y="76200"/>
                </a:lnTo>
                <a:lnTo>
                  <a:pt x="25400" y="93133"/>
                </a:lnTo>
                <a:lnTo>
                  <a:pt x="25400" y="110067"/>
                </a:lnTo>
                <a:lnTo>
                  <a:pt x="33866" y="135467"/>
                </a:lnTo>
                <a:lnTo>
                  <a:pt x="33866" y="152400"/>
                </a:lnTo>
                <a:lnTo>
                  <a:pt x="42333" y="169333"/>
                </a:lnTo>
                <a:lnTo>
                  <a:pt x="42333" y="186267"/>
                </a:lnTo>
                <a:lnTo>
                  <a:pt x="42333" y="194733"/>
                </a:lnTo>
                <a:lnTo>
                  <a:pt x="50800" y="211667"/>
                </a:lnTo>
                <a:lnTo>
                  <a:pt x="50800" y="220133"/>
                </a:lnTo>
                <a:lnTo>
                  <a:pt x="50800" y="228600"/>
                </a:lnTo>
                <a:lnTo>
                  <a:pt x="50800" y="228600"/>
                </a:lnTo>
                <a:lnTo>
                  <a:pt x="50800" y="228600"/>
                </a:lnTo>
                <a:lnTo>
                  <a:pt x="50800" y="228600"/>
                </a:lnTo>
                <a:lnTo>
                  <a:pt x="50800" y="220133"/>
                </a:lnTo>
                <a:lnTo>
                  <a:pt x="50800" y="211667"/>
                </a:lnTo>
                <a:lnTo>
                  <a:pt x="50800" y="203200"/>
                </a:lnTo>
                <a:lnTo>
                  <a:pt x="50800" y="186267"/>
                </a:lnTo>
                <a:lnTo>
                  <a:pt x="50800" y="177800"/>
                </a:lnTo>
                <a:lnTo>
                  <a:pt x="50800" y="160867"/>
                </a:lnTo>
                <a:lnTo>
                  <a:pt x="50800" y="143933"/>
                </a:lnTo>
                <a:lnTo>
                  <a:pt x="50800" y="135467"/>
                </a:lnTo>
                <a:lnTo>
                  <a:pt x="50800" y="118533"/>
                </a:lnTo>
                <a:lnTo>
                  <a:pt x="50800" y="101600"/>
                </a:lnTo>
                <a:lnTo>
                  <a:pt x="50800" y="84667"/>
                </a:lnTo>
                <a:lnTo>
                  <a:pt x="59266" y="76200"/>
                </a:lnTo>
                <a:lnTo>
                  <a:pt x="59266" y="59267"/>
                </a:lnTo>
                <a:lnTo>
                  <a:pt x="59266" y="50800"/>
                </a:lnTo>
                <a:lnTo>
                  <a:pt x="67733" y="42333"/>
                </a:lnTo>
                <a:lnTo>
                  <a:pt x="76200" y="33867"/>
                </a:lnTo>
                <a:lnTo>
                  <a:pt x="76200" y="33867"/>
                </a:lnTo>
                <a:lnTo>
                  <a:pt x="84666" y="25400"/>
                </a:lnTo>
                <a:lnTo>
                  <a:pt x="93133" y="25400"/>
                </a:lnTo>
                <a:lnTo>
                  <a:pt x="101600" y="25400"/>
                </a:lnTo>
                <a:lnTo>
                  <a:pt x="110066" y="25400"/>
                </a:lnTo>
                <a:lnTo>
                  <a:pt x="110066" y="25400"/>
                </a:lnTo>
                <a:lnTo>
                  <a:pt x="127000" y="33867"/>
                </a:lnTo>
                <a:lnTo>
                  <a:pt x="127000" y="42333"/>
                </a:lnTo>
                <a:lnTo>
                  <a:pt x="135466" y="50800"/>
                </a:lnTo>
                <a:lnTo>
                  <a:pt x="143933" y="59267"/>
                </a:lnTo>
                <a:lnTo>
                  <a:pt x="143933" y="67733"/>
                </a:lnTo>
                <a:lnTo>
                  <a:pt x="152400" y="76200"/>
                </a:lnTo>
                <a:lnTo>
                  <a:pt x="152400" y="84667"/>
                </a:lnTo>
                <a:lnTo>
                  <a:pt x="160866" y="101600"/>
                </a:lnTo>
                <a:lnTo>
                  <a:pt x="160866" y="118533"/>
                </a:lnTo>
                <a:lnTo>
                  <a:pt x="160866" y="127000"/>
                </a:lnTo>
                <a:lnTo>
                  <a:pt x="160866" y="135467"/>
                </a:lnTo>
                <a:lnTo>
                  <a:pt x="169333" y="152400"/>
                </a:lnTo>
                <a:lnTo>
                  <a:pt x="169333" y="160867"/>
                </a:lnTo>
                <a:lnTo>
                  <a:pt x="169333" y="169333"/>
                </a:lnTo>
                <a:lnTo>
                  <a:pt x="169333" y="177800"/>
                </a:lnTo>
                <a:lnTo>
                  <a:pt x="177800" y="177800"/>
                </a:lnTo>
                <a:lnTo>
                  <a:pt x="177800" y="186267"/>
                </a:lnTo>
                <a:lnTo>
                  <a:pt x="177800" y="186267"/>
                </a:lnTo>
                <a:lnTo>
                  <a:pt x="177800" y="186267"/>
                </a:lnTo>
                <a:lnTo>
                  <a:pt x="177800" y="186267"/>
                </a:lnTo>
                <a:lnTo>
                  <a:pt x="186266" y="186267"/>
                </a:lnTo>
                <a:lnTo>
                  <a:pt x="186266" y="1862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Freeform 87"/>
          <p:cNvSpPr/>
          <p:nvPr/>
        </p:nvSpPr>
        <p:spPr>
          <a:xfrm>
            <a:off x="4817533" y="6028267"/>
            <a:ext cx="93135" cy="25401"/>
          </a:xfrm>
          <a:custGeom>
            <a:avLst/>
            <a:gdLst/>
            <a:ahLst/>
            <a:cxnLst/>
            <a:rect l="0" t="0" r="0" b="0"/>
            <a:pathLst>
              <a:path w="93135" h="25401">
                <a:moveTo>
                  <a:pt x="0" y="25400"/>
                </a:moveTo>
                <a:lnTo>
                  <a:pt x="8467" y="25400"/>
                </a:lnTo>
                <a:lnTo>
                  <a:pt x="8467" y="25400"/>
                </a:lnTo>
                <a:lnTo>
                  <a:pt x="8467" y="16933"/>
                </a:lnTo>
                <a:lnTo>
                  <a:pt x="16934" y="16933"/>
                </a:lnTo>
                <a:lnTo>
                  <a:pt x="25400" y="8466"/>
                </a:lnTo>
                <a:lnTo>
                  <a:pt x="33867" y="8466"/>
                </a:lnTo>
                <a:lnTo>
                  <a:pt x="42334" y="8466"/>
                </a:lnTo>
                <a:lnTo>
                  <a:pt x="50800" y="0"/>
                </a:lnTo>
                <a:lnTo>
                  <a:pt x="59267" y="0"/>
                </a:lnTo>
                <a:lnTo>
                  <a:pt x="67734" y="0"/>
                </a:lnTo>
                <a:lnTo>
                  <a:pt x="76200" y="0"/>
                </a:lnTo>
                <a:lnTo>
                  <a:pt x="84667" y="0"/>
                </a:lnTo>
                <a:lnTo>
                  <a:pt x="84667" y="0"/>
                </a:lnTo>
                <a:lnTo>
                  <a:pt x="93134" y="0"/>
                </a:lnTo>
                <a:lnTo>
                  <a:pt x="93134" y="0"/>
                </a:lnTo>
                <a:lnTo>
                  <a:pt x="93134" y="0"/>
                </a:lnTo>
                <a:lnTo>
                  <a:pt x="93134"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Freeform 88"/>
          <p:cNvSpPr/>
          <p:nvPr/>
        </p:nvSpPr>
        <p:spPr>
          <a:xfrm>
            <a:off x="4834467" y="6087533"/>
            <a:ext cx="101601" cy="33868"/>
          </a:xfrm>
          <a:custGeom>
            <a:avLst/>
            <a:gdLst/>
            <a:ahLst/>
            <a:cxnLst/>
            <a:rect l="0" t="0" r="0" b="0"/>
            <a:pathLst>
              <a:path w="101601" h="33868">
                <a:moveTo>
                  <a:pt x="16933" y="0"/>
                </a:moveTo>
                <a:lnTo>
                  <a:pt x="16933" y="0"/>
                </a:lnTo>
                <a:lnTo>
                  <a:pt x="8466" y="8467"/>
                </a:lnTo>
                <a:lnTo>
                  <a:pt x="8466" y="16934"/>
                </a:lnTo>
                <a:lnTo>
                  <a:pt x="0" y="25400"/>
                </a:lnTo>
                <a:lnTo>
                  <a:pt x="0" y="25400"/>
                </a:lnTo>
                <a:lnTo>
                  <a:pt x="8466" y="25400"/>
                </a:lnTo>
                <a:lnTo>
                  <a:pt x="8466" y="33867"/>
                </a:lnTo>
                <a:lnTo>
                  <a:pt x="16933" y="33867"/>
                </a:lnTo>
                <a:lnTo>
                  <a:pt x="25400" y="33867"/>
                </a:lnTo>
                <a:lnTo>
                  <a:pt x="33866" y="33867"/>
                </a:lnTo>
                <a:lnTo>
                  <a:pt x="42333" y="33867"/>
                </a:lnTo>
                <a:lnTo>
                  <a:pt x="50800" y="33867"/>
                </a:lnTo>
                <a:lnTo>
                  <a:pt x="59266" y="25400"/>
                </a:lnTo>
                <a:lnTo>
                  <a:pt x="67733" y="25400"/>
                </a:lnTo>
                <a:lnTo>
                  <a:pt x="84666" y="25400"/>
                </a:lnTo>
                <a:lnTo>
                  <a:pt x="93133" y="16934"/>
                </a:lnTo>
                <a:lnTo>
                  <a:pt x="101600" y="8467"/>
                </a:lnTo>
                <a:lnTo>
                  <a:pt x="101600" y="8467"/>
                </a:lnTo>
                <a:lnTo>
                  <a:pt x="101600" y="0"/>
                </a:lnTo>
                <a:lnTo>
                  <a:pt x="1016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Freeform 89"/>
          <p:cNvSpPr/>
          <p:nvPr/>
        </p:nvSpPr>
        <p:spPr>
          <a:xfrm>
            <a:off x="5054600" y="5943600"/>
            <a:ext cx="42334" cy="203201"/>
          </a:xfrm>
          <a:custGeom>
            <a:avLst/>
            <a:gdLst/>
            <a:ahLst/>
            <a:cxnLst/>
            <a:rect l="0" t="0" r="0" b="0"/>
            <a:pathLst>
              <a:path w="42334" h="203201">
                <a:moveTo>
                  <a:pt x="0" y="0"/>
                </a:moveTo>
                <a:lnTo>
                  <a:pt x="0" y="0"/>
                </a:lnTo>
                <a:lnTo>
                  <a:pt x="8467" y="0"/>
                </a:lnTo>
                <a:lnTo>
                  <a:pt x="8467" y="0"/>
                </a:lnTo>
                <a:lnTo>
                  <a:pt x="8467" y="0"/>
                </a:lnTo>
                <a:lnTo>
                  <a:pt x="8467" y="0"/>
                </a:lnTo>
                <a:lnTo>
                  <a:pt x="16933" y="0"/>
                </a:lnTo>
                <a:lnTo>
                  <a:pt x="16933" y="0"/>
                </a:lnTo>
                <a:lnTo>
                  <a:pt x="25400" y="0"/>
                </a:lnTo>
                <a:lnTo>
                  <a:pt x="25400" y="8467"/>
                </a:lnTo>
                <a:lnTo>
                  <a:pt x="25400" y="16933"/>
                </a:lnTo>
                <a:lnTo>
                  <a:pt x="33867" y="25400"/>
                </a:lnTo>
                <a:lnTo>
                  <a:pt x="33867" y="33867"/>
                </a:lnTo>
                <a:lnTo>
                  <a:pt x="33867" y="42333"/>
                </a:lnTo>
                <a:lnTo>
                  <a:pt x="33867" y="59267"/>
                </a:lnTo>
                <a:lnTo>
                  <a:pt x="33867" y="67733"/>
                </a:lnTo>
                <a:lnTo>
                  <a:pt x="33867" y="84667"/>
                </a:lnTo>
                <a:lnTo>
                  <a:pt x="33867" y="93133"/>
                </a:lnTo>
                <a:lnTo>
                  <a:pt x="33867" y="110067"/>
                </a:lnTo>
                <a:lnTo>
                  <a:pt x="25400" y="127000"/>
                </a:lnTo>
                <a:lnTo>
                  <a:pt x="33867" y="135467"/>
                </a:lnTo>
                <a:lnTo>
                  <a:pt x="33867" y="152400"/>
                </a:lnTo>
                <a:lnTo>
                  <a:pt x="33867" y="160867"/>
                </a:lnTo>
                <a:lnTo>
                  <a:pt x="33867" y="177800"/>
                </a:lnTo>
                <a:lnTo>
                  <a:pt x="33867" y="186267"/>
                </a:lnTo>
                <a:lnTo>
                  <a:pt x="33867" y="194733"/>
                </a:lnTo>
                <a:lnTo>
                  <a:pt x="42333" y="203200"/>
                </a:lnTo>
                <a:lnTo>
                  <a:pt x="42333" y="203200"/>
                </a:lnTo>
                <a:lnTo>
                  <a:pt x="42333" y="203200"/>
                </a:lnTo>
                <a:lnTo>
                  <a:pt x="42333" y="203200"/>
                </a:lnTo>
                <a:lnTo>
                  <a:pt x="42333"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Freeform 90"/>
          <p:cNvSpPr/>
          <p:nvPr/>
        </p:nvSpPr>
        <p:spPr>
          <a:xfrm>
            <a:off x="5139267" y="5943600"/>
            <a:ext cx="127001" cy="245534"/>
          </a:xfrm>
          <a:custGeom>
            <a:avLst/>
            <a:gdLst/>
            <a:ahLst/>
            <a:cxnLst/>
            <a:rect l="0" t="0" r="0" b="0"/>
            <a:pathLst>
              <a:path w="127001" h="245534">
                <a:moveTo>
                  <a:pt x="127000" y="84667"/>
                </a:moveTo>
                <a:lnTo>
                  <a:pt x="127000" y="84667"/>
                </a:lnTo>
                <a:lnTo>
                  <a:pt x="127000" y="76200"/>
                </a:lnTo>
                <a:lnTo>
                  <a:pt x="127000" y="76200"/>
                </a:lnTo>
                <a:lnTo>
                  <a:pt x="127000" y="59267"/>
                </a:lnTo>
                <a:lnTo>
                  <a:pt x="127000" y="50800"/>
                </a:lnTo>
                <a:lnTo>
                  <a:pt x="127000" y="50800"/>
                </a:lnTo>
                <a:lnTo>
                  <a:pt x="127000" y="42333"/>
                </a:lnTo>
                <a:lnTo>
                  <a:pt x="118533" y="33867"/>
                </a:lnTo>
                <a:lnTo>
                  <a:pt x="118533" y="33867"/>
                </a:lnTo>
                <a:lnTo>
                  <a:pt x="110066" y="25400"/>
                </a:lnTo>
                <a:lnTo>
                  <a:pt x="101600" y="16933"/>
                </a:lnTo>
                <a:lnTo>
                  <a:pt x="93133" y="16933"/>
                </a:lnTo>
                <a:lnTo>
                  <a:pt x="84666" y="8467"/>
                </a:lnTo>
                <a:lnTo>
                  <a:pt x="76200" y="8467"/>
                </a:lnTo>
                <a:lnTo>
                  <a:pt x="59266" y="0"/>
                </a:lnTo>
                <a:lnTo>
                  <a:pt x="50800" y="0"/>
                </a:lnTo>
                <a:lnTo>
                  <a:pt x="33866" y="0"/>
                </a:lnTo>
                <a:lnTo>
                  <a:pt x="25400" y="0"/>
                </a:lnTo>
                <a:lnTo>
                  <a:pt x="16933" y="0"/>
                </a:lnTo>
                <a:lnTo>
                  <a:pt x="8466" y="8467"/>
                </a:lnTo>
                <a:lnTo>
                  <a:pt x="8466" y="16933"/>
                </a:lnTo>
                <a:lnTo>
                  <a:pt x="0" y="16933"/>
                </a:lnTo>
                <a:lnTo>
                  <a:pt x="0" y="33867"/>
                </a:lnTo>
                <a:lnTo>
                  <a:pt x="0" y="42333"/>
                </a:lnTo>
                <a:lnTo>
                  <a:pt x="8466" y="50800"/>
                </a:lnTo>
                <a:lnTo>
                  <a:pt x="16933" y="67733"/>
                </a:lnTo>
                <a:lnTo>
                  <a:pt x="16933" y="84667"/>
                </a:lnTo>
                <a:lnTo>
                  <a:pt x="25400" y="101600"/>
                </a:lnTo>
                <a:lnTo>
                  <a:pt x="33866" y="118533"/>
                </a:lnTo>
                <a:lnTo>
                  <a:pt x="50800" y="135467"/>
                </a:lnTo>
                <a:lnTo>
                  <a:pt x="59266" y="152400"/>
                </a:lnTo>
                <a:lnTo>
                  <a:pt x="67733" y="169333"/>
                </a:lnTo>
                <a:lnTo>
                  <a:pt x="67733" y="186267"/>
                </a:lnTo>
                <a:lnTo>
                  <a:pt x="76200" y="203200"/>
                </a:lnTo>
                <a:lnTo>
                  <a:pt x="84666" y="211667"/>
                </a:lnTo>
                <a:lnTo>
                  <a:pt x="84666" y="228600"/>
                </a:lnTo>
                <a:lnTo>
                  <a:pt x="93133" y="228600"/>
                </a:lnTo>
                <a:lnTo>
                  <a:pt x="93133" y="237067"/>
                </a:lnTo>
                <a:lnTo>
                  <a:pt x="93133" y="245533"/>
                </a:lnTo>
                <a:lnTo>
                  <a:pt x="84666" y="245533"/>
                </a:lnTo>
                <a:lnTo>
                  <a:pt x="84666" y="245533"/>
                </a:lnTo>
                <a:lnTo>
                  <a:pt x="76200" y="245533"/>
                </a:lnTo>
                <a:lnTo>
                  <a:pt x="76200" y="245533"/>
                </a:lnTo>
                <a:lnTo>
                  <a:pt x="67733" y="237067"/>
                </a:lnTo>
                <a:lnTo>
                  <a:pt x="59266" y="228600"/>
                </a:lnTo>
                <a:lnTo>
                  <a:pt x="50800" y="220133"/>
                </a:lnTo>
                <a:lnTo>
                  <a:pt x="42333" y="211667"/>
                </a:lnTo>
                <a:lnTo>
                  <a:pt x="33866" y="194733"/>
                </a:lnTo>
                <a:lnTo>
                  <a:pt x="33866" y="186267"/>
                </a:lnTo>
                <a:lnTo>
                  <a:pt x="25400" y="177800"/>
                </a:lnTo>
                <a:lnTo>
                  <a:pt x="16933" y="169333"/>
                </a:lnTo>
                <a:lnTo>
                  <a:pt x="16933" y="160867"/>
                </a:lnTo>
                <a:lnTo>
                  <a:pt x="16933" y="152400"/>
                </a:lnTo>
                <a:lnTo>
                  <a:pt x="16933" y="143933"/>
                </a:lnTo>
                <a:lnTo>
                  <a:pt x="25400" y="143933"/>
                </a:lnTo>
                <a:lnTo>
                  <a:pt x="25400" y="135467"/>
                </a:lnTo>
                <a:lnTo>
                  <a:pt x="33866" y="127000"/>
                </a:lnTo>
                <a:lnTo>
                  <a:pt x="33866" y="127000"/>
                </a:lnTo>
                <a:lnTo>
                  <a:pt x="42333" y="127000"/>
                </a:lnTo>
                <a:lnTo>
                  <a:pt x="50800" y="118533"/>
                </a:lnTo>
                <a:lnTo>
                  <a:pt x="59266" y="118533"/>
                </a:lnTo>
                <a:lnTo>
                  <a:pt x="67733" y="110067"/>
                </a:lnTo>
                <a:lnTo>
                  <a:pt x="76200" y="110067"/>
                </a:lnTo>
                <a:lnTo>
                  <a:pt x="76200" y="101600"/>
                </a:lnTo>
                <a:lnTo>
                  <a:pt x="84666" y="101600"/>
                </a:lnTo>
                <a:lnTo>
                  <a:pt x="93133" y="93133"/>
                </a:lnTo>
                <a:lnTo>
                  <a:pt x="101600" y="93133"/>
                </a:lnTo>
                <a:lnTo>
                  <a:pt x="101600" y="84667"/>
                </a:lnTo>
                <a:lnTo>
                  <a:pt x="101600" y="84667"/>
                </a:lnTo>
                <a:lnTo>
                  <a:pt x="110066" y="76200"/>
                </a:lnTo>
                <a:lnTo>
                  <a:pt x="110066" y="76200"/>
                </a:lnTo>
                <a:lnTo>
                  <a:pt x="110066" y="76200"/>
                </a:lnTo>
                <a:lnTo>
                  <a:pt x="110066" y="67733"/>
                </a:lnTo>
                <a:lnTo>
                  <a:pt x="110066" y="59267"/>
                </a:lnTo>
                <a:lnTo>
                  <a:pt x="110066" y="59267"/>
                </a:lnTo>
                <a:lnTo>
                  <a:pt x="110066" y="59267"/>
                </a:lnTo>
                <a:lnTo>
                  <a:pt x="110066" y="592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Freeform 91"/>
          <p:cNvSpPr/>
          <p:nvPr/>
        </p:nvSpPr>
        <p:spPr>
          <a:xfrm>
            <a:off x="4690533" y="6375400"/>
            <a:ext cx="143935" cy="211667"/>
          </a:xfrm>
          <a:custGeom>
            <a:avLst/>
            <a:gdLst/>
            <a:ahLst/>
            <a:cxnLst/>
            <a:rect l="0" t="0" r="0" b="0"/>
            <a:pathLst>
              <a:path w="143935" h="211667">
                <a:moveTo>
                  <a:pt x="8467" y="25400"/>
                </a:moveTo>
                <a:lnTo>
                  <a:pt x="8467" y="25400"/>
                </a:lnTo>
                <a:lnTo>
                  <a:pt x="0" y="33867"/>
                </a:lnTo>
                <a:lnTo>
                  <a:pt x="0" y="33867"/>
                </a:lnTo>
                <a:lnTo>
                  <a:pt x="0" y="42333"/>
                </a:lnTo>
                <a:lnTo>
                  <a:pt x="0" y="42333"/>
                </a:lnTo>
                <a:lnTo>
                  <a:pt x="0" y="50800"/>
                </a:lnTo>
                <a:lnTo>
                  <a:pt x="8467" y="59267"/>
                </a:lnTo>
                <a:lnTo>
                  <a:pt x="8467" y="76200"/>
                </a:lnTo>
                <a:lnTo>
                  <a:pt x="8467" y="84667"/>
                </a:lnTo>
                <a:lnTo>
                  <a:pt x="8467" y="93133"/>
                </a:lnTo>
                <a:lnTo>
                  <a:pt x="8467" y="110067"/>
                </a:lnTo>
                <a:lnTo>
                  <a:pt x="8467" y="127000"/>
                </a:lnTo>
                <a:lnTo>
                  <a:pt x="8467" y="143934"/>
                </a:lnTo>
                <a:lnTo>
                  <a:pt x="0" y="152400"/>
                </a:lnTo>
                <a:lnTo>
                  <a:pt x="0" y="169333"/>
                </a:lnTo>
                <a:lnTo>
                  <a:pt x="0" y="177800"/>
                </a:lnTo>
                <a:lnTo>
                  <a:pt x="0" y="194733"/>
                </a:lnTo>
                <a:lnTo>
                  <a:pt x="0" y="203200"/>
                </a:lnTo>
                <a:lnTo>
                  <a:pt x="0" y="203200"/>
                </a:lnTo>
                <a:lnTo>
                  <a:pt x="0" y="211666"/>
                </a:lnTo>
                <a:lnTo>
                  <a:pt x="0" y="211666"/>
                </a:lnTo>
                <a:lnTo>
                  <a:pt x="0" y="211666"/>
                </a:lnTo>
                <a:lnTo>
                  <a:pt x="0" y="203200"/>
                </a:lnTo>
                <a:lnTo>
                  <a:pt x="8467" y="203200"/>
                </a:lnTo>
                <a:lnTo>
                  <a:pt x="8467" y="194733"/>
                </a:lnTo>
                <a:lnTo>
                  <a:pt x="8467" y="177800"/>
                </a:lnTo>
                <a:lnTo>
                  <a:pt x="8467" y="169333"/>
                </a:lnTo>
                <a:lnTo>
                  <a:pt x="8467" y="152400"/>
                </a:lnTo>
                <a:lnTo>
                  <a:pt x="16934" y="135466"/>
                </a:lnTo>
                <a:lnTo>
                  <a:pt x="16934" y="118533"/>
                </a:lnTo>
                <a:lnTo>
                  <a:pt x="16934" y="110067"/>
                </a:lnTo>
                <a:lnTo>
                  <a:pt x="25400" y="93133"/>
                </a:lnTo>
                <a:lnTo>
                  <a:pt x="25400" y="76200"/>
                </a:lnTo>
                <a:lnTo>
                  <a:pt x="25400" y="59267"/>
                </a:lnTo>
                <a:lnTo>
                  <a:pt x="25400" y="42333"/>
                </a:lnTo>
                <a:lnTo>
                  <a:pt x="33867" y="33867"/>
                </a:lnTo>
                <a:lnTo>
                  <a:pt x="33867" y="16933"/>
                </a:lnTo>
                <a:lnTo>
                  <a:pt x="42334" y="8467"/>
                </a:lnTo>
                <a:lnTo>
                  <a:pt x="42334" y="0"/>
                </a:lnTo>
                <a:lnTo>
                  <a:pt x="50800" y="0"/>
                </a:lnTo>
                <a:lnTo>
                  <a:pt x="59267" y="0"/>
                </a:lnTo>
                <a:lnTo>
                  <a:pt x="59267" y="0"/>
                </a:lnTo>
                <a:lnTo>
                  <a:pt x="67734" y="0"/>
                </a:lnTo>
                <a:lnTo>
                  <a:pt x="76200" y="0"/>
                </a:lnTo>
                <a:lnTo>
                  <a:pt x="76200" y="8467"/>
                </a:lnTo>
                <a:lnTo>
                  <a:pt x="84667" y="16933"/>
                </a:lnTo>
                <a:lnTo>
                  <a:pt x="93134" y="25400"/>
                </a:lnTo>
                <a:lnTo>
                  <a:pt x="101600" y="42333"/>
                </a:lnTo>
                <a:lnTo>
                  <a:pt x="110067" y="50800"/>
                </a:lnTo>
                <a:lnTo>
                  <a:pt x="110067" y="59267"/>
                </a:lnTo>
                <a:lnTo>
                  <a:pt x="118534" y="76200"/>
                </a:lnTo>
                <a:lnTo>
                  <a:pt x="118534" y="93133"/>
                </a:lnTo>
                <a:lnTo>
                  <a:pt x="118534" y="101600"/>
                </a:lnTo>
                <a:lnTo>
                  <a:pt x="127000" y="118533"/>
                </a:lnTo>
                <a:lnTo>
                  <a:pt x="127000" y="127000"/>
                </a:lnTo>
                <a:lnTo>
                  <a:pt x="127000" y="135466"/>
                </a:lnTo>
                <a:lnTo>
                  <a:pt x="127000" y="152400"/>
                </a:lnTo>
                <a:lnTo>
                  <a:pt x="127000" y="160867"/>
                </a:lnTo>
                <a:lnTo>
                  <a:pt x="127000" y="169333"/>
                </a:lnTo>
                <a:lnTo>
                  <a:pt x="127000" y="177800"/>
                </a:lnTo>
                <a:lnTo>
                  <a:pt x="127000" y="186267"/>
                </a:lnTo>
                <a:lnTo>
                  <a:pt x="135467" y="194733"/>
                </a:lnTo>
                <a:lnTo>
                  <a:pt x="135467" y="194733"/>
                </a:lnTo>
                <a:lnTo>
                  <a:pt x="135467" y="194733"/>
                </a:lnTo>
                <a:lnTo>
                  <a:pt x="135467" y="194733"/>
                </a:lnTo>
                <a:lnTo>
                  <a:pt x="143934" y="194733"/>
                </a:lnTo>
                <a:lnTo>
                  <a:pt x="143934" y="1947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4893733" y="6443133"/>
            <a:ext cx="93135" cy="16935"/>
          </a:xfrm>
          <a:custGeom>
            <a:avLst/>
            <a:gdLst/>
            <a:ahLst/>
            <a:cxnLst/>
            <a:rect l="0" t="0" r="0" b="0"/>
            <a:pathLst>
              <a:path w="93135" h="16935">
                <a:moveTo>
                  <a:pt x="0" y="16934"/>
                </a:moveTo>
                <a:lnTo>
                  <a:pt x="0" y="16934"/>
                </a:lnTo>
                <a:lnTo>
                  <a:pt x="0" y="16934"/>
                </a:lnTo>
                <a:lnTo>
                  <a:pt x="0" y="16934"/>
                </a:lnTo>
                <a:lnTo>
                  <a:pt x="8467" y="16934"/>
                </a:lnTo>
                <a:lnTo>
                  <a:pt x="16934" y="8467"/>
                </a:lnTo>
                <a:lnTo>
                  <a:pt x="16934" y="8467"/>
                </a:lnTo>
                <a:lnTo>
                  <a:pt x="25400" y="8467"/>
                </a:lnTo>
                <a:lnTo>
                  <a:pt x="33867" y="8467"/>
                </a:lnTo>
                <a:lnTo>
                  <a:pt x="50800" y="8467"/>
                </a:lnTo>
                <a:lnTo>
                  <a:pt x="59267" y="8467"/>
                </a:lnTo>
                <a:lnTo>
                  <a:pt x="67734" y="8467"/>
                </a:lnTo>
                <a:lnTo>
                  <a:pt x="76200" y="8467"/>
                </a:lnTo>
                <a:lnTo>
                  <a:pt x="76200" y="8467"/>
                </a:lnTo>
                <a:lnTo>
                  <a:pt x="84667" y="8467"/>
                </a:lnTo>
                <a:lnTo>
                  <a:pt x="84667" y="8467"/>
                </a:lnTo>
                <a:lnTo>
                  <a:pt x="84667" y="8467"/>
                </a:lnTo>
                <a:lnTo>
                  <a:pt x="93134" y="0"/>
                </a:lnTo>
                <a:lnTo>
                  <a:pt x="93134"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Freeform 93"/>
          <p:cNvSpPr/>
          <p:nvPr/>
        </p:nvSpPr>
        <p:spPr>
          <a:xfrm>
            <a:off x="4902200" y="6468533"/>
            <a:ext cx="135468" cy="59268"/>
          </a:xfrm>
          <a:custGeom>
            <a:avLst/>
            <a:gdLst/>
            <a:ahLst/>
            <a:cxnLst/>
            <a:rect l="0" t="0" r="0" b="0"/>
            <a:pathLst>
              <a:path w="135468" h="59268">
                <a:moveTo>
                  <a:pt x="8467" y="16934"/>
                </a:moveTo>
                <a:lnTo>
                  <a:pt x="8467" y="25400"/>
                </a:lnTo>
                <a:lnTo>
                  <a:pt x="8467" y="25400"/>
                </a:lnTo>
                <a:lnTo>
                  <a:pt x="8467" y="33867"/>
                </a:lnTo>
                <a:lnTo>
                  <a:pt x="0" y="42333"/>
                </a:lnTo>
                <a:lnTo>
                  <a:pt x="8467" y="42333"/>
                </a:lnTo>
                <a:lnTo>
                  <a:pt x="8467" y="50801"/>
                </a:lnTo>
                <a:lnTo>
                  <a:pt x="16933" y="50801"/>
                </a:lnTo>
                <a:lnTo>
                  <a:pt x="16933" y="59267"/>
                </a:lnTo>
                <a:lnTo>
                  <a:pt x="25400" y="59267"/>
                </a:lnTo>
                <a:lnTo>
                  <a:pt x="33867" y="59267"/>
                </a:lnTo>
                <a:lnTo>
                  <a:pt x="50800" y="59267"/>
                </a:lnTo>
                <a:lnTo>
                  <a:pt x="59267" y="50801"/>
                </a:lnTo>
                <a:lnTo>
                  <a:pt x="67733" y="50801"/>
                </a:lnTo>
                <a:lnTo>
                  <a:pt x="76200" y="42333"/>
                </a:lnTo>
                <a:lnTo>
                  <a:pt x="84667" y="42333"/>
                </a:lnTo>
                <a:lnTo>
                  <a:pt x="101600" y="33867"/>
                </a:lnTo>
                <a:lnTo>
                  <a:pt x="110067" y="25400"/>
                </a:lnTo>
                <a:lnTo>
                  <a:pt x="118533" y="16934"/>
                </a:lnTo>
                <a:lnTo>
                  <a:pt x="127000" y="8467"/>
                </a:lnTo>
                <a:lnTo>
                  <a:pt x="127000" y="8467"/>
                </a:lnTo>
                <a:lnTo>
                  <a:pt x="135467" y="0"/>
                </a:lnTo>
                <a:lnTo>
                  <a:pt x="1354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Freeform 94"/>
          <p:cNvSpPr/>
          <p:nvPr/>
        </p:nvSpPr>
        <p:spPr>
          <a:xfrm>
            <a:off x="5139267" y="6383867"/>
            <a:ext cx="110067" cy="296334"/>
          </a:xfrm>
          <a:custGeom>
            <a:avLst/>
            <a:gdLst/>
            <a:ahLst/>
            <a:cxnLst/>
            <a:rect l="0" t="0" r="0" b="0"/>
            <a:pathLst>
              <a:path w="110067" h="296334">
                <a:moveTo>
                  <a:pt x="42333" y="0"/>
                </a:moveTo>
                <a:lnTo>
                  <a:pt x="42333" y="0"/>
                </a:lnTo>
                <a:lnTo>
                  <a:pt x="42333" y="0"/>
                </a:lnTo>
                <a:lnTo>
                  <a:pt x="42333" y="0"/>
                </a:lnTo>
                <a:lnTo>
                  <a:pt x="42333" y="0"/>
                </a:lnTo>
                <a:lnTo>
                  <a:pt x="50800" y="0"/>
                </a:lnTo>
                <a:lnTo>
                  <a:pt x="50800" y="0"/>
                </a:lnTo>
                <a:lnTo>
                  <a:pt x="50800" y="0"/>
                </a:lnTo>
                <a:lnTo>
                  <a:pt x="50800" y="8466"/>
                </a:lnTo>
                <a:lnTo>
                  <a:pt x="50800" y="8466"/>
                </a:lnTo>
                <a:lnTo>
                  <a:pt x="50800" y="16933"/>
                </a:lnTo>
                <a:lnTo>
                  <a:pt x="50800" y="25400"/>
                </a:lnTo>
                <a:lnTo>
                  <a:pt x="50800" y="33866"/>
                </a:lnTo>
                <a:lnTo>
                  <a:pt x="50800" y="33866"/>
                </a:lnTo>
                <a:lnTo>
                  <a:pt x="42333" y="50800"/>
                </a:lnTo>
                <a:lnTo>
                  <a:pt x="42333" y="59266"/>
                </a:lnTo>
                <a:lnTo>
                  <a:pt x="33866" y="67733"/>
                </a:lnTo>
                <a:lnTo>
                  <a:pt x="25400" y="84666"/>
                </a:lnTo>
                <a:lnTo>
                  <a:pt x="25400" y="93133"/>
                </a:lnTo>
                <a:lnTo>
                  <a:pt x="16933" y="101600"/>
                </a:lnTo>
                <a:lnTo>
                  <a:pt x="16933" y="118533"/>
                </a:lnTo>
                <a:lnTo>
                  <a:pt x="8466" y="135467"/>
                </a:lnTo>
                <a:lnTo>
                  <a:pt x="8466" y="152400"/>
                </a:lnTo>
                <a:lnTo>
                  <a:pt x="8466" y="160866"/>
                </a:lnTo>
                <a:lnTo>
                  <a:pt x="8466" y="177800"/>
                </a:lnTo>
                <a:lnTo>
                  <a:pt x="0" y="194733"/>
                </a:lnTo>
                <a:lnTo>
                  <a:pt x="8466" y="203199"/>
                </a:lnTo>
                <a:lnTo>
                  <a:pt x="8466" y="220133"/>
                </a:lnTo>
                <a:lnTo>
                  <a:pt x="8466" y="237066"/>
                </a:lnTo>
                <a:lnTo>
                  <a:pt x="16933" y="254000"/>
                </a:lnTo>
                <a:lnTo>
                  <a:pt x="25400" y="262466"/>
                </a:lnTo>
                <a:lnTo>
                  <a:pt x="33866" y="270933"/>
                </a:lnTo>
                <a:lnTo>
                  <a:pt x="33866" y="279399"/>
                </a:lnTo>
                <a:lnTo>
                  <a:pt x="42333" y="287867"/>
                </a:lnTo>
                <a:lnTo>
                  <a:pt x="50800" y="296333"/>
                </a:lnTo>
                <a:lnTo>
                  <a:pt x="50800" y="296333"/>
                </a:lnTo>
                <a:lnTo>
                  <a:pt x="59266" y="296333"/>
                </a:lnTo>
                <a:lnTo>
                  <a:pt x="67733" y="296333"/>
                </a:lnTo>
                <a:lnTo>
                  <a:pt x="67733" y="296333"/>
                </a:lnTo>
                <a:lnTo>
                  <a:pt x="76200" y="296333"/>
                </a:lnTo>
                <a:lnTo>
                  <a:pt x="84666" y="287867"/>
                </a:lnTo>
                <a:lnTo>
                  <a:pt x="93133" y="279399"/>
                </a:lnTo>
                <a:lnTo>
                  <a:pt x="93133" y="279399"/>
                </a:lnTo>
                <a:lnTo>
                  <a:pt x="101600" y="270933"/>
                </a:lnTo>
                <a:lnTo>
                  <a:pt x="101600" y="262466"/>
                </a:lnTo>
                <a:lnTo>
                  <a:pt x="101600" y="254000"/>
                </a:lnTo>
                <a:lnTo>
                  <a:pt x="110066" y="254000"/>
                </a:lnTo>
                <a:lnTo>
                  <a:pt x="110066" y="245533"/>
                </a:lnTo>
                <a:lnTo>
                  <a:pt x="110066" y="237066"/>
                </a:lnTo>
                <a:lnTo>
                  <a:pt x="110066" y="228600"/>
                </a:lnTo>
                <a:lnTo>
                  <a:pt x="101600" y="220133"/>
                </a:lnTo>
                <a:lnTo>
                  <a:pt x="101600" y="211667"/>
                </a:lnTo>
                <a:lnTo>
                  <a:pt x="101600" y="203199"/>
                </a:lnTo>
                <a:lnTo>
                  <a:pt x="93133" y="203199"/>
                </a:lnTo>
                <a:lnTo>
                  <a:pt x="93133" y="194733"/>
                </a:lnTo>
                <a:lnTo>
                  <a:pt x="84666" y="186266"/>
                </a:lnTo>
                <a:lnTo>
                  <a:pt x="76200" y="186266"/>
                </a:lnTo>
                <a:lnTo>
                  <a:pt x="76200" y="186266"/>
                </a:lnTo>
                <a:lnTo>
                  <a:pt x="67733" y="177800"/>
                </a:lnTo>
                <a:lnTo>
                  <a:pt x="59266" y="177800"/>
                </a:lnTo>
                <a:lnTo>
                  <a:pt x="59266" y="177800"/>
                </a:lnTo>
                <a:lnTo>
                  <a:pt x="50800" y="186266"/>
                </a:lnTo>
                <a:lnTo>
                  <a:pt x="50800" y="186266"/>
                </a:lnTo>
                <a:lnTo>
                  <a:pt x="42333" y="186266"/>
                </a:lnTo>
                <a:lnTo>
                  <a:pt x="42333" y="194733"/>
                </a:lnTo>
                <a:lnTo>
                  <a:pt x="33866" y="194733"/>
                </a:lnTo>
                <a:lnTo>
                  <a:pt x="33866" y="203199"/>
                </a:lnTo>
                <a:lnTo>
                  <a:pt x="25400" y="211667"/>
                </a:lnTo>
                <a:lnTo>
                  <a:pt x="16933" y="220133"/>
                </a:lnTo>
                <a:lnTo>
                  <a:pt x="16933" y="228600"/>
                </a:lnTo>
                <a:lnTo>
                  <a:pt x="16933" y="228600"/>
                </a:lnTo>
                <a:lnTo>
                  <a:pt x="8466" y="237066"/>
                </a:lnTo>
                <a:lnTo>
                  <a:pt x="8466" y="237066"/>
                </a:lnTo>
                <a:lnTo>
                  <a:pt x="8466" y="237066"/>
                </a:lnTo>
                <a:lnTo>
                  <a:pt x="8466" y="2370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Freeform 95"/>
          <p:cNvSpPr/>
          <p:nvPr/>
        </p:nvSpPr>
        <p:spPr>
          <a:xfrm>
            <a:off x="1574800" y="4944533"/>
            <a:ext cx="2819401" cy="1532468"/>
          </a:xfrm>
          <a:custGeom>
            <a:avLst/>
            <a:gdLst/>
            <a:ahLst/>
            <a:cxnLst/>
            <a:rect l="0" t="0" r="0" b="0"/>
            <a:pathLst>
              <a:path w="2819401" h="1532468">
                <a:moveTo>
                  <a:pt x="2819400" y="1524000"/>
                </a:moveTo>
                <a:lnTo>
                  <a:pt x="2819400" y="1532467"/>
                </a:lnTo>
                <a:lnTo>
                  <a:pt x="2819400" y="1532467"/>
                </a:lnTo>
                <a:lnTo>
                  <a:pt x="2810933" y="1532467"/>
                </a:lnTo>
                <a:lnTo>
                  <a:pt x="2810933" y="1532467"/>
                </a:lnTo>
                <a:lnTo>
                  <a:pt x="2802467" y="1532467"/>
                </a:lnTo>
                <a:lnTo>
                  <a:pt x="2794000" y="1532467"/>
                </a:lnTo>
                <a:lnTo>
                  <a:pt x="2785533" y="1532467"/>
                </a:lnTo>
                <a:lnTo>
                  <a:pt x="2768600" y="1524000"/>
                </a:lnTo>
                <a:lnTo>
                  <a:pt x="2751667" y="1515534"/>
                </a:lnTo>
                <a:lnTo>
                  <a:pt x="2743200" y="1507067"/>
                </a:lnTo>
                <a:lnTo>
                  <a:pt x="2726267" y="1490134"/>
                </a:lnTo>
                <a:lnTo>
                  <a:pt x="2709333" y="1481667"/>
                </a:lnTo>
                <a:lnTo>
                  <a:pt x="2692400" y="1464734"/>
                </a:lnTo>
                <a:lnTo>
                  <a:pt x="2675467" y="1456267"/>
                </a:lnTo>
                <a:lnTo>
                  <a:pt x="2650067" y="1439334"/>
                </a:lnTo>
                <a:lnTo>
                  <a:pt x="2624667" y="1422400"/>
                </a:lnTo>
                <a:lnTo>
                  <a:pt x="2599267" y="1405467"/>
                </a:lnTo>
                <a:lnTo>
                  <a:pt x="2573867" y="1388534"/>
                </a:lnTo>
                <a:lnTo>
                  <a:pt x="2548467" y="1371600"/>
                </a:lnTo>
                <a:lnTo>
                  <a:pt x="2523067" y="1354667"/>
                </a:lnTo>
                <a:lnTo>
                  <a:pt x="2489200" y="1329267"/>
                </a:lnTo>
                <a:lnTo>
                  <a:pt x="2463800" y="1303867"/>
                </a:lnTo>
                <a:lnTo>
                  <a:pt x="2438400" y="1278467"/>
                </a:lnTo>
                <a:lnTo>
                  <a:pt x="2413000" y="1244600"/>
                </a:lnTo>
                <a:lnTo>
                  <a:pt x="2379133" y="1210734"/>
                </a:lnTo>
                <a:lnTo>
                  <a:pt x="2353733" y="1185334"/>
                </a:lnTo>
                <a:lnTo>
                  <a:pt x="2319867" y="1143000"/>
                </a:lnTo>
                <a:lnTo>
                  <a:pt x="2294467" y="1109134"/>
                </a:lnTo>
                <a:lnTo>
                  <a:pt x="2269067" y="1075267"/>
                </a:lnTo>
                <a:lnTo>
                  <a:pt x="2243667" y="1041400"/>
                </a:lnTo>
                <a:lnTo>
                  <a:pt x="2218267" y="1007534"/>
                </a:lnTo>
                <a:lnTo>
                  <a:pt x="2192867" y="973667"/>
                </a:lnTo>
                <a:lnTo>
                  <a:pt x="2159000" y="939800"/>
                </a:lnTo>
                <a:lnTo>
                  <a:pt x="2133600" y="905934"/>
                </a:lnTo>
                <a:lnTo>
                  <a:pt x="2108200" y="872067"/>
                </a:lnTo>
                <a:lnTo>
                  <a:pt x="2082800" y="838200"/>
                </a:lnTo>
                <a:lnTo>
                  <a:pt x="2057400" y="795867"/>
                </a:lnTo>
                <a:lnTo>
                  <a:pt x="2032000" y="762000"/>
                </a:lnTo>
                <a:lnTo>
                  <a:pt x="2006600" y="728134"/>
                </a:lnTo>
                <a:lnTo>
                  <a:pt x="1989667" y="694267"/>
                </a:lnTo>
                <a:lnTo>
                  <a:pt x="1964267" y="668867"/>
                </a:lnTo>
                <a:lnTo>
                  <a:pt x="1938867" y="635000"/>
                </a:lnTo>
                <a:lnTo>
                  <a:pt x="1913467" y="609600"/>
                </a:lnTo>
                <a:lnTo>
                  <a:pt x="1879600" y="584200"/>
                </a:lnTo>
                <a:lnTo>
                  <a:pt x="1854200" y="558800"/>
                </a:lnTo>
                <a:lnTo>
                  <a:pt x="1828800" y="533400"/>
                </a:lnTo>
                <a:lnTo>
                  <a:pt x="1803400" y="508000"/>
                </a:lnTo>
                <a:lnTo>
                  <a:pt x="1769533" y="482600"/>
                </a:lnTo>
                <a:lnTo>
                  <a:pt x="1735667" y="465667"/>
                </a:lnTo>
                <a:lnTo>
                  <a:pt x="1710267" y="448734"/>
                </a:lnTo>
                <a:lnTo>
                  <a:pt x="1676400" y="431800"/>
                </a:lnTo>
                <a:lnTo>
                  <a:pt x="1642533" y="414867"/>
                </a:lnTo>
                <a:lnTo>
                  <a:pt x="1608667" y="397934"/>
                </a:lnTo>
                <a:lnTo>
                  <a:pt x="1566333" y="389467"/>
                </a:lnTo>
                <a:lnTo>
                  <a:pt x="1532467" y="372534"/>
                </a:lnTo>
                <a:lnTo>
                  <a:pt x="1498600" y="355600"/>
                </a:lnTo>
                <a:lnTo>
                  <a:pt x="1456267" y="338667"/>
                </a:lnTo>
                <a:lnTo>
                  <a:pt x="1422400" y="330200"/>
                </a:lnTo>
                <a:lnTo>
                  <a:pt x="1380067" y="321734"/>
                </a:lnTo>
                <a:lnTo>
                  <a:pt x="1346200" y="304800"/>
                </a:lnTo>
                <a:lnTo>
                  <a:pt x="1303867" y="296334"/>
                </a:lnTo>
                <a:lnTo>
                  <a:pt x="1261533" y="287867"/>
                </a:lnTo>
                <a:lnTo>
                  <a:pt x="1219200" y="279400"/>
                </a:lnTo>
                <a:lnTo>
                  <a:pt x="1176867" y="262467"/>
                </a:lnTo>
                <a:lnTo>
                  <a:pt x="1134533" y="262467"/>
                </a:lnTo>
                <a:lnTo>
                  <a:pt x="1092200" y="245534"/>
                </a:lnTo>
                <a:lnTo>
                  <a:pt x="1049867" y="237067"/>
                </a:lnTo>
                <a:lnTo>
                  <a:pt x="1007533" y="228600"/>
                </a:lnTo>
                <a:lnTo>
                  <a:pt x="965200" y="220134"/>
                </a:lnTo>
                <a:lnTo>
                  <a:pt x="931333" y="211667"/>
                </a:lnTo>
                <a:lnTo>
                  <a:pt x="889000" y="203200"/>
                </a:lnTo>
                <a:lnTo>
                  <a:pt x="846667" y="194734"/>
                </a:lnTo>
                <a:lnTo>
                  <a:pt x="804333" y="194734"/>
                </a:lnTo>
                <a:lnTo>
                  <a:pt x="770467" y="186267"/>
                </a:lnTo>
                <a:lnTo>
                  <a:pt x="728133" y="177800"/>
                </a:lnTo>
                <a:lnTo>
                  <a:pt x="685800" y="169334"/>
                </a:lnTo>
                <a:lnTo>
                  <a:pt x="643467" y="169334"/>
                </a:lnTo>
                <a:lnTo>
                  <a:pt x="609600" y="160867"/>
                </a:lnTo>
                <a:lnTo>
                  <a:pt x="575733" y="152400"/>
                </a:lnTo>
                <a:lnTo>
                  <a:pt x="533400" y="143934"/>
                </a:lnTo>
                <a:lnTo>
                  <a:pt x="499533" y="143934"/>
                </a:lnTo>
                <a:lnTo>
                  <a:pt x="465667" y="135467"/>
                </a:lnTo>
                <a:lnTo>
                  <a:pt x="440267" y="135467"/>
                </a:lnTo>
                <a:lnTo>
                  <a:pt x="406400" y="127000"/>
                </a:lnTo>
                <a:lnTo>
                  <a:pt x="372533" y="118534"/>
                </a:lnTo>
                <a:lnTo>
                  <a:pt x="338667" y="118534"/>
                </a:lnTo>
                <a:lnTo>
                  <a:pt x="313267" y="110067"/>
                </a:lnTo>
                <a:lnTo>
                  <a:pt x="279400" y="110067"/>
                </a:lnTo>
                <a:lnTo>
                  <a:pt x="254000" y="101600"/>
                </a:lnTo>
                <a:lnTo>
                  <a:pt x="228600" y="93134"/>
                </a:lnTo>
                <a:lnTo>
                  <a:pt x="203200" y="93134"/>
                </a:lnTo>
                <a:lnTo>
                  <a:pt x="177800" y="84667"/>
                </a:lnTo>
                <a:lnTo>
                  <a:pt x="160867" y="76200"/>
                </a:lnTo>
                <a:lnTo>
                  <a:pt x="135467" y="76200"/>
                </a:lnTo>
                <a:lnTo>
                  <a:pt x="118533" y="67734"/>
                </a:lnTo>
                <a:lnTo>
                  <a:pt x="101600" y="67734"/>
                </a:lnTo>
                <a:lnTo>
                  <a:pt x="84667" y="59267"/>
                </a:lnTo>
                <a:lnTo>
                  <a:pt x="67733" y="50800"/>
                </a:lnTo>
                <a:lnTo>
                  <a:pt x="59267" y="50800"/>
                </a:lnTo>
                <a:lnTo>
                  <a:pt x="42333" y="50800"/>
                </a:lnTo>
                <a:lnTo>
                  <a:pt x="33867" y="42334"/>
                </a:lnTo>
                <a:lnTo>
                  <a:pt x="25400" y="33867"/>
                </a:lnTo>
                <a:lnTo>
                  <a:pt x="16933" y="33867"/>
                </a:lnTo>
                <a:lnTo>
                  <a:pt x="8467" y="25400"/>
                </a:lnTo>
                <a:lnTo>
                  <a:pt x="8467" y="25400"/>
                </a:lnTo>
                <a:lnTo>
                  <a:pt x="8467" y="16934"/>
                </a:lnTo>
                <a:lnTo>
                  <a:pt x="0" y="16934"/>
                </a:lnTo>
                <a:lnTo>
                  <a:pt x="0" y="16934"/>
                </a:lnTo>
                <a:lnTo>
                  <a:pt x="0" y="8467"/>
                </a:lnTo>
                <a:lnTo>
                  <a:pt x="0" y="8467"/>
                </a:lnTo>
                <a:lnTo>
                  <a:pt x="8467" y="8467"/>
                </a:lnTo>
                <a:lnTo>
                  <a:pt x="8467" y="8467"/>
                </a:lnTo>
                <a:lnTo>
                  <a:pt x="8467" y="8467"/>
                </a:lnTo>
                <a:lnTo>
                  <a:pt x="8467" y="0"/>
                </a:lnTo>
                <a:lnTo>
                  <a:pt x="84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Freeform 96"/>
          <p:cNvSpPr/>
          <p:nvPr/>
        </p:nvSpPr>
        <p:spPr>
          <a:xfrm>
            <a:off x="1498600" y="4851400"/>
            <a:ext cx="211668" cy="245534"/>
          </a:xfrm>
          <a:custGeom>
            <a:avLst/>
            <a:gdLst/>
            <a:ahLst/>
            <a:cxnLst/>
            <a:rect l="0" t="0" r="0" b="0"/>
            <a:pathLst>
              <a:path w="211668" h="245534">
                <a:moveTo>
                  <a:pt x="84667" y="67733"/>
                </a:moveTo>
                <a:lnTo>
                  <a:pt x="84667" y="67733"/>
                </a:lnTo>
                <a:lnTo>
                  <a:pt x="84667" y="67733"/>
                </a:lnTo>
                <a:lnTo>
                  <a:pt x="84667" y="67733"/>
                </a:lnTo>
                <a:lnTo>
                  <a:pt x="84667" y="59267"/>
                </a:lnTo>
                <a:lnTo>
                  <a:pt x="84667" y="50800"/>
                </a:lnTo>
                <a:lnTo>
                  <a:pt x="93133" y="50800"/>
                </a:lnTo>
                <a:lnTo>
                  <a:pt x="93133" y="42333"/>
                </a:lnTo>
                <a:lnTo>
                  <a:pt x="93133" y="42333"/>
                </a:lnTo>
                <a:lnTo>
                  <a:pt x="93133" y="42333"/>
                </a:lnTo>
                <a:lnTo>
                  <a:pt x="93133" y="33867"/>
                </a:lnTo>
                <a:lnTo>
                  <a:pt x="93133" y="33867"/>
                </a:lnTo>
                <a:lnTo>
                  <a:pt x="93133" y="33867"/>
                </a:lnTo>
                <a:lnTo>
                  <a:pt x="93133" y="33867"/>
                </a:lnTo>
                <a:lnTo>
                  <a:pt x="93133" y="33867"/>
                </a:lnTo>
                <a:lnTo>
                  <a:pt x="93133" y="42333"/>
                </a:lnTo>
                <a:lnTo>
                  <a:pt x="84667" y="42333"/>
                </a:lnTo>
                <a:lnTo>
                  <a:pt x="84667" y="42333"/>
                </a:lnTo>
                <a:lnTo>
                  <a:pt x="76200" y="50800"/>
                </a:lnTo>
                <a:lnTo>
                  <a:pt x="67733" y="50800"/>
                </a:lnTo>
                <a:lnTo>
                  <a:pt x="59267" y="50800"/>
                </a:lnTo>
                <a:lnTo>
                  <a:pt x="50800" y="59267"/>
                </a:lnTo>
                <a:lnTo>
                  <a:pt x="50800" y="67733"/>
                </a:lnTo>
                <a:lnTo>
                  <a:pt x="42333" y="76200"/>
                </a:lnTo>
                <a:lnTo>
                  <a:pt x="33867" y="76200"/>
                </a:lnTo>
                <a:lnTo>
                  <a:pt x="25400" y="84667"/>
                </a:lnTo>
                <a:lnTo>
                  <a:pt x="25400" y="93133"/>
                </a:lnTo>
                <a:lnTo>
                  <a:pt x="16933" y="93133"/>
                </a:lnTo>
                <a:lnTo>
                  <a:pt x="8467" y="101600"/>
                </a:lnTo>
                <a:lnTo>
                  <a:pt x="8467" y="110067"/>
                </a:lnTo>
                <a:lnTo>
                  <a:pt x="0" y="110067"/>
                </a:lnTo>
                <a:lnTo>
                  <a:pt x="0" y="110067"/>
                </a:lnTo>
                <a:lnTo>
                  <a:pt x="0" y="118533"/>
                </a:lnTo>
                <a:lnTo>
                  <a:pt x="0" y="118533"/>
                </a:lnTo>
                <a:lnTo>
                  <a:pt x="0" y="118533"/>
                </a:lnTo>
                <a:lnTo>
                  <a:pt x="0" y="118533"/>
                </a:lnTo>
                <a:lnTo>
                  <a:pt x="0" y="118533"/>
                </a:lnTo>
                <a:lnTo>
                  <a:pt x="8467" y="118533"/>
                </a:lnTo>
                <a:lnTo>
                  <a:pt x="8467" y="110067"/>
                </a:lnTo>
                <a:lnTo>
                  <a:pt x="16933" y="110067"/>
                </a:lnTo>
                <a:lnTo>
                  <a:pt x="25400" y="101600"/>
                </a:lnTo>
                <a:lnTo>
                  <a:pt x="25400" y="93133"/>
                </a:lnTo>
                <a:lnTo>
                  <a:pt x="33867" y="93133"/>
                </a:lnTo>
                <a:lnTo>
                  <a:pt x="33867" y="84667"/>
                </a:lnTo>
                <a:lnTo>
                  <a:pt x="42333" y="76200"/>
                </a:lnTo>
                <a:lnTo>
                  <a:pt x="42333" y="67733"/>
                </a:lnTo>
                <a:lnTo>
                  <a:pt x="42333" y="59267"/>
                </a:lnTo>
                <a:lnTo>
                  <a:pt x="50800" y="50800"/>
                </a:lnTo>
                <a:lnTo>
                  <a:pt x="50800" y="42333"/>
                </a:lnTo>
                <a:lnTo>
                  <a:pt x="50800" y="33867"/>
                </a:lnTo>
                <a:lnTo>
                  <a:pt x="50800" y="25400"/>
                </a:lnTo>
                <a:lnTo>
                  <a:pt x="59267" y="16933"/>
                </a:lnTo>
                <a:lnTo>
                  <a:pt x="59267" y="16933"/>
                </a:lnTo>
                <a:lnTo>
                  <a:pt x="59267" y="8467"/>
                </a:lnTo>
                <a:lnTo>
                  <a:pt x="59267" y="0"/>
                </a:lnTo>
                <a:lnTo>
                  <a:pt x="59267" y="0"/>
                </a:lnTo>
                <a:lnTo>
                  <a:pt x="59267" y="0"/>
                </a:lnTo>
                <a:lnTo>
                  <a:pt x="67733" y="0"/>
                </a:lnTo>
                <a:lnTo>
                  <a:pt x="67733" y="0"/>
                </a:lnTo>
                <a:lnTo>
                  <a:pt x="76200" y="0"/>
                </a:lnTo>
                <a:lnTo>
                  <a:pt x="84667" y="8467"/>
                </a:lnTo>
                <a:lnTo>
                  <a:pt x="93133" y="16933"/>
                </a:lnTo>
                <a:lnTo>
                  <a:pt x="101600" y="16933"/>
                </a:lnTo>
                <a:lnTo>
                  <a:pt x="110067" y="25400"/>
                </a:lnTo>
                <a:lnTo>
                  <a:pt x="127000" y="33867"/>
                </a:lnTo>
                <a:lnTo>
                  <a:pt x="135467" y="33867"/>
                </a:lnTo>
                <a:lnTo>
                  <a:pt x="152400" y="42333"/>
                </a:lnTo>
                <a:lnTo>
                  <a:pt x="160867" y="50800"/>
                </a:lnTo>
                <a:lnTo>
                  <a:pt x="169333" y="59267"/>
                </a:lnTo>
                <a:lnTo>
                  <a:pt x="177800" y="67733"/>
                </a:lnTo>
                <a:lnTo>
                  <a:pt x="194733" y="76200"/>
                </a:lnTo>
                <a:lnTo>
                  <a:pt x="194733" y="84667"/>
                </a:lnTo>
                <a:lnTo>
                  <a:pt x="203200" y="84667"/>
                </a:lnTo>
                <a:lnTo>
                  <a:pt x="211667" y="93133"/>
                </a:lnTo>
                <a:lnTo>
                  <a:pt x="211667" y="101600"/>
                </a:lnTo>
                <a:lnTo>
                  <a:pt x="211667" y="101600"/>
                </a:lnTo>
                <a:lnTo>
                  <a:pt x="211667" y="101600"/>
                </a:lnTo>
                <a:lnTo>
                  <a:pt x="211667" y="101600"/>
                </a:lnTo>
                <a:lnTo>
                  <a:pt x="211667" y="101600"/>
                </a:lnTo>
                <a:lnTo>
                  <a:pt x="203200" y="101600"/>
                </a:lnTo>
                <a:lnTo>
                  <a:pt x="203200" y="93133"/>
                </a:lnTo>
                <a:lnTo>
                  <a:pt x="194733" y="84667"/>
                </a:lnTo>
                <a:lnTo>
                  <a:pt x="177800" y="84667"/>
                </a:lnTo>
                <a:lnTo>
                  <a:pt x="169333" y="76200"/>
                </a:lnTo>
                <a:lnTo>
                  <a:pt x="152400" y="67733"/>
                </a:lnTo>
                <a:lnTo>
                  <a:pt x="143933" y="67733"/>
                </a:lnTo>
                <a:lnTo>
                  <a:pt x="135467" y="67733"/>
                </a:lnTo>
                <a:lnTo>
                  <a:pt x="118533" y="59267"/>
                </a:lnTo>
                <a:lnTo>
                  <a:pt x="110067" y="59267"/>
                </a:lnTo>
                <a:lnTo>
                  <a:pt x="101600" y="50800"/>
                </a:lnTo>
                <a:lnTo>
                  <a:pt x="84667" y="50800"/>
                </a:lnTo>
                <a:lnTo>
                  <a:pt x="76200" y="50800"/>
                </a:lnTo>
                <a:lnTo>
                  <a:pt x="67733" y="50800"/>
                </a:lnTo>
                <a:lnTo>
                  <a:pt x="67733" y="50800"/>
                </a:lnTo>
                <a:lnTo>
                  <a:pt x="59267" y="50800"/>
                </a:lnTo>
                <a:lnTo>
                  <a:pt x="59267" y="50800"/>
                </a:lnTo>
                <a:lnTo>
                  <a:pt x="50800" y="50800"/>
                </a:lnTo>
                <a:lnTo>
                  <a:pt x="50800" y="50800"/>
                </a:lnTo>
                <a:lnTo>
                  <a:pt x="42333" y="59267"/>
                </a:lnTo>
                <a:lnTo>
                  <a:pt x="42333" y="59267"/>
                </a:lnTo>
                <a:lnTo>
                  <a:pt x="42333" y="67733"/>
                </a:lnTo>
                <a:lnTo>
                  <a:pt x="42333" y="76200"/>
                </a:lnTo>
                <a:lnTo>
                  <a:pt x="42333" y="76200"/>
                </a:lnTo>
                <a:lnTo>
                  <a:pt x="42333" y="93133"/>
                </a:lnTo>
                <a:lnTo>
                  <a:pt x="42333" y="93133"/>
                </a:lnTo>
                <a:lnTo>
                  <a:pt x="42333" y="110067"/>
                </a:lnTo>
                <a:lnTo>
                  <a:pt x="33867" y="118533"/>
                </a:lnTo>
                <a:lnTo>
                  <a:pt x="33867" y="127000"/>
                </a:lnTo>
                <a:lnTo>
                  <a:pt x="33867" y="143933"/>
                </a:lnTo>
                <a:lnTo>
                  <a:pt x="42333" y="152400"/>
                </a:lnTo>
                <a:lnTo>
                  <a:pt x="42333" y="160867"/>
                </a:lnTo>
                <a:lnTo>
                  <a:pt x="42333" y="177800"/>
                </a:lnTo>
                <a:lnTo>
                  <a:pt x="50800" y="186267"/>
                </a:lnTo>
                <a:lnTo>
                  <a:pt x="50800" y="194733"/>
                </a:lnTo>
                <a:lnTo>
                  <a:pt x="50800" y="203200"/>
                </a:lnTo>
                <a:lnTo>
                  <a:pt x="59267" y="211667"/>
                </a:lnTo>
                <a:lnTo>
                  <a:pt x="67733" y="220133"/>
                </a:lnTo>
                <a:lnTo>
                  <a:pt x="67733" y="228600"/>
                </a:lnTo>
                <a:lnTo>
                  <a:pt x="76200" y="228600"/>
                </a:lnTo>
                <a:lnTo>
                  <a:pt x="76200" y="237067"/>
                </a:lnTo>
                <a:lnTo>
                  <a:pt x="84667" y="245533"/>
                </a:lnTo>
                <a:lnTo>
                  <a:pt x="84667" y="245533"/>
                </a:lnTo>
                <a:lnTo>
                  <a:pt x="84667" y="245533"/>
                </a:lnTo>
                <a:lnTo>
                  <a:pt x="84667" y="2455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Freeform 97"/>
          <p:cNvSpPr/>
          <p:nvPr/>
        </p:nvSpPr>
        <p:spPr>
          <a:xfrm>
            <a:off x="3970867" y="3860800"/>
            <a:ext cx="685801" cy="508001"/>
          </a:xfrm>
          <a:custGeom>
            <a:avLst/>
            <a:gdLst/>
            <a:ahLst/>
            <a:cxnLst/>
            <a:rect l="0" t="0" r="0" b="0"/>
            <a:pathLst>
              <a:path w="685801" h="508001">
                <a:moveTo>
                  <a:pt x="508000" y="0"/>
                </a:moveTo>
                <a:lnTo>
                  <a:pt x="508000" y="0"/>
                </a:lnTo>
                <a:lnTo>
                  <a:pt x="508000" y="0"/>
                </a:lnTo>
                <a:lnTo>
                  <a:pt x="508000" y="0"/>
                </a:lnTo>
                <a:lnTo>
                  <a:pt x="508000" y="0"/>
                </a:lnTo>
                <a:lnTo>
                  <a:pt x="508000" y="0"/>
                </a:lnTo>
                <a:lnTo>
                  <a:pt x="499533" y="8467"/>
                </a:lnTo>
                <a:lnTo>
                  <a:pt x="491066" y="8467"/>
                </a:lnTo>
                <a:lnTo>
                  <a:pt x="482600" y="8467"/>
                </a:lnTo>
                <a:lnTo>
                  <a:pt x="465666" y="16933"/>
                </a:lnTo>
                <a:lnTo>
                  <a:pt x="448733" y="25400"/>
                </a:lnTo>
                <a:lnTo>
                  <a:pt x="423333" y="33867"/>
                </a:lnTo>
                <a:lnTo>
                  <a:pt x="397933" y="42333"/>
                </a:lnTo>
                <a:lnTo>
                  <a:pt x="372533" y="50800"/>
                </a:lnTo>
                <a:lnTo>
                  <a:pt x="338666" y="59267"/>
                </a:lnTo>
                <a:lnTo>
                  <a:pt x="304800" y="67733"/>
                </a:lnTo>
                <a:lnTo>
                  <a:pt x="262466" y="76200"/>
                </a:lnTo>
                <a:lnTo>
                  <a:pt x="228600" y="84667"/>
                </a:lnTo>
                <a:lnTo>
                  <a:pt x="194733" y="84667"/>
                </a:lnTo>
                <a:lnTo>
                  <a:pt x="169333" y="93133"/>
                </a:lnTo>
                <a:lnTo>
                  <a:pt x="135466" y="101600"/>
                </a:lnTo>
                <a:lnTo>
                  <a:pt x="110066" y="101600"/>
                </a:lnTo>
                <a:lnTo>
                  <a:pt x="93133" y="118533"/>
                </a:lnTo>
                <a:lnTo>
                  <a:pt x="76200" y="118533"/>
                </a:lnTo>
                <a:lnTo>
                  <a:pt x="59266" y="127000"/>
                </a:lnTo>
                <a:lnTo>
                  <a:pt x="50800" y="135467"/>
                </a:lnTo>
                <a:lnTo>
                  <a:pt x="50800" y="135467"/>
                </a:lnTo>
                <a:lnTo>
                  <a:pt x="59266" y="143933"/>
                </a:lnTo>
                <a:lnTo>
                  <a:pt x="59266" y="143933"/>
                </a:lnTo>
                <a:lnTo>
                  <a:pt x="76200" y="152400"/>
                </a:lnTo>
                <a:lnTo>
                  <a:pt x="93133" y="160867"/>
                </a:lnTo>
                <a:lnTo>
                  <a:pt x="118533" y="160867"/>
                </a:lnTo>
                <a:lnTo>
                  <a:pt x="152400" y="169333"/>
                </a:lnTo>
                <a:lnTo>
                  <a:pt x="186266" y="177800"/>
                </a:lnTo>
                <a:lnTo>
                  <a:pt x="220133" y="177800"/>
                </a:lnTo>
                <a:lnTo>
                  <a:pt x="254000" y="186267"/>
                </a:lnTo>
                <a:lnTo>
                  <a:pt x="296333" y="194733"/>
                </a:lnTo>
                <a:lnTo>
                  <a:pt x="330200" y="194733"/>
                </a:lnTo>
                <a:lnTo>
                  <a:pt x="364066" y="203200"/>
                </a:lnTo>
                <a:lnTo>
                  <a:pt x="397933" y="211667"/>
                </a:lnTo>
                <a:lnTo>
                  <a:pt x="423333" y="211667"/>
                </a:lnTo>
                <a:lnTo>
                  <a:pt x="448733" y="220133"/>
                </a:lnTo>
                <a:lnTo>
                  <a:pt x="474133" y="228600"/>
                </a:lnTo>
                <a:lnTo>
                  <a:pt x="482600" y="228600"/>
                </a:lnTo>
                <a:lnTo>
                  <a:pt x="491066" y="228600"/>
                </a:lnTo>
                <a:lnTo>
                  <a:pt x="491066" y="237067"/>
                </a:lnTo>
                <a:lnTo>
                  <a:pt x="491066" y="237067"/>
                </a:lnTo>
                <a:lnTo>
                  <a:pt x="482600" y="237067"/>
                </a:lnTo>
                <a:lnTo>
                  <a:pt x="474133" y="245533"/>
                </a:lnTo>
                <a:lnTo>
                  <a:pt x="457200" y="254000"/>
                </a:lnTo>
                <a:lnTo>
                  <a:pt x="431800" y="254000"/>
                </a:lnTo>
                <a:lnTo>
                  <a:pt x="406400" y="262467"/>
                </a:lnTo>
                <a:lnTo>
                  <a:pt x="381000" y="270933"/>
                </a:lnTo>
                <a:lnTo>
                  <a:pt x="355600" y="287867"/>
                </a:lnTo>
                <a:lnTo>
                  <a:pt x="321733" y="296333"/>
                </a:lnTo>
                <a:lnTo>
                  <a:pt x="287866" y="304800"/>
                </a:lnTo>
                <a:lnTo>
                  <a:pt x="262466" y="321733"/>
                </a:lnTo>
                <a:lnTo>
                  <a:pt x="228600" y="338667"/>
                </a:lnTo>
                <a:lnTo>
                  <a:pt x="203200" y="355600"/>
                </a:lnTo>
                <a:lnTo>
                  <a:pt x="177800" y="372533"/>
                </a:lnTo>
                <a:lnTo>
                  <a:pt x="152400" y="389467"/>
                </a:lnTo>
                <a:lnTo>
                  <a:pt x="127000" y="406400"/>
                </a:lnTo>
                <a:lnTo>
                  <a:pt x="110066" y="423333"/>
                </a:lnTo>
                <a:lnTo>
                  <a:pt x="93133" y="440267"/>
                </a:lnTo>
                <a:lnTo>
                  <a:pt x="76200" y="448733"/>
                </a:lnTo>
                <a:lnTo>
                  <a:pt x="59266" y="465667"/>
                </a:lnTo>
                <a:lnTo>
                  <a:pt x="42333" y="474133"/>
                </a:lnTo>
                <a:lnTo>
                  <a:pt x="25400" y="482600"/>
                </a:lnTo>
                <a:lnTo>
                  <a:pt x="16933" y="491067"/>
                </a:lnTo>
                <a:lnTo>
                  <a:pt x="8466" y="499533"/>
                </a:lnTo>
                <a:lnTo>
                  <a:pt x="8466" y="499533"/>
                </a:lnTo>
                <a:lnTo>
                  <a:pt x="0" y="508000"/>
                </a:lnTo>
                <a:lnTo>
                  <a:pt x="0" y="508000"/>
                </a:lnTo>
                <a:lnTo>
                  <a:pt x="8466" y="508000"/>
                </a:lnTo>
                <a:lnTo>
                  <a:pt x="8466" y="508000"/>
                </a:lnTo>
                <a:lnTo>
                  <a:pt x="16933" y="508000"/>
                </a:lnTo>
                <a:lnTo>
                  <a:pt x="33866" y="499533"/>
                </a:lnTo>
                <a:lnTo>
                  <a:pt x="59266" y="499533"/>
                </a:lnTo>
                <a:lnTo>
                  <a:pt x="84666" y="499533"/>
                </a:lnTo>
                <a:lnTo>
                  <a:pt x="118533" y="491067"/>
                </a:lnTo>
                <a:lnTo>
                  <a:pt x="152400" y="491067"/>
                </a:lnTo>
                <a:lnTo>
                  <a:pt x="194733" y="491067"/>
                </a:lnTo>
                <a:lnTo>
                  <a:pt x="237066" y="482600"/>
                </a:lnTo>
                <a:lnTo>
                  <a:pt x="279400" y="482600"/>
                </a:lnTo>
                <a:lnTo>
                  <a:pt x="330200" y="482600"/>
                </a:lnTo>
                <a:lnTo>
                  <a:pt x="381000" y="482600"/>
                </a:lnTo>
                <a:lnTo>
                  <a:pt x="423333" y="482600"/>
                </a:lnTo>
                <a:lnTo>
                  <a:pt x="465666" y="491067"/>
                </a:lnTo>
                <a:lnTo>
                  <a:pt x="508000" y="491067"/>
                </a:lnTo>
                <a:lnTo>
                  <a:pt x="541866" y="499533"/>
                </a:lnTo>
                <a:lnTo>
                  <a:pt x="575733" y="499533"/>
                </a:lnTo>
                <a:lnTo>
                  <a:pt x="601133" y="499533"/>
                </a:lnTo>
                <a:lnTo>
                  <a:pt x="626533" y="499533"/>
                </a:lnTo>
                <a:lnTo>
                  <a:pt x="643466" y="499533"/>
                </a:lnTo>
                <a:lnTo>
                  <a:pt x="660400" y="499533"/>
                </a:lnTo>
                <a:lnTo>
                  <a:pt x="668866" y="499533"/>
                </a:lnTo>
                <a:lnTo>
                  <a:pt x="668866" y="499533"/>
                </a:lnTo>
                <a:lnTo>
                  <a:pt x="677333" y="499533"/>
                </a:lnTo>
                <a:lnTo>
                  <a:pt x="677333" y="499533"/>
                </a:lnTo>
                <a:lnTo>
                  <a:pt x="677333" y="499533"/>
                </a:lnTo>
                <a:lnTo>
                  <a:pt x="677333" y="499533"/>
                </a:lnTo>
                <a:lnTo>
                  <a:pt x="677333" y="499533"/>
                </a:lnTo>
                <a:lnTo>
                  <a:pt x="677333" y="499533"/>
                </a:lnTo>
                <a:lnTo>
                  <a:pt x="677333" y="499533"/>
                </a:lnTo>
                <a:lnTo>
                  <a:pt x="677333" y="499533"/>
                </a:lnTo>
                <a:lnTo>
                  <a:pt x="677333" y="499533"/>
                </a:lnTo>
                <a:lnTo>
                  <a:pt x="668866" y="499533"/>
                </a:lnTo>
                <a:lnTo>
                  <a:pt x="668866" y="499533"/>
                </a:lnTo>
                <a:lnTo>
                  <a:pt x="668866" y="499533"/>
                </a:lnTo>
                <a:lnTo>
                  <a:pt x="668866" y="499533"/>
                </a:lnTo>
                <a:lnTo>
                  <a:pt x="668866" y="508000"/>
                </a:lnTo>
                <a:lnTo>
                  <a:pt x="668866" y="508000"/>
                </a:lnTo>
                <a:lnTo>
                  <a:pt x="668866" y="508000"/>
                </a:lnTo>
                <a:lnTo>
                  <a:pt x="668866" y="508000"/>
                </a:lnTo>
                <a:lnTo>
                  <a:pt x="677333" y="508000"/>
                </a:lnTo>
                <a:lnTo>
                  <a:pt x="677333" y="508000"/>
                </a:lnTo>
                <a:lnTo>
                  <a:pt x="677333" y="508000"/>
                </a:lnTo>
                <a:lnTo>
                  <a:pt x="677333" y="508000"/>
                </a:lnTo>
                <a:lnTo>
                  <a:pt x="677333" y="508000"/>
                </a:lnTo>
                <a:lnTo>
                  <a:pt x="677333" y="508000"/>
                </a:lnTo>
                <a:lnTo>
                  <a:pt x="677333" y="508000"/>
                </a:lnTo>
                <a:lnTo>
                  <a:pt x="677333" y="508000"/>
                </a:lnTo>
                <a:lnTo>
                  <a:pt x="677333" y="508000"/>
                </a:lnTo>
                <a:lnTo>
                  <a:pt x="677333"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9533"/>
                </a:lnTo>
                <a:lnTo>
                  <a:pt x="685800" y="491067"/>
                </a:lnTo>
                <a:lnTo>
                  <a:pt x="685800" y="491067"/>
                </a:lnTo>
                <a:lnTo>
                  <a:pt x="685800" y="491067"/>
                </a:lnTo>
                <a:lnTo>
                  <a:pt x="685800" y="491067"/>
                </a:lnTo>
                <a:lnTo>
                  <a:pt x="685800" y="491067"/>
                </a:lnTo>
                <a:lnTo>
                  <a:pt x="685800" y="482600"/>
                </a:lnTo>
                <a:lnTo>
                  <a:pt x="685800" y="482600"/>
                </a:lnTo>
                <a:lnTo>
                  <a:pt x="685800" y="482600"/>
                </a:lnTo>
                <a:lnTo>
                  <a:pt x="685800" y="482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Freeform 98"/>
          <p:cNvSpPr/>
          <p:nvPr/>
        </p:nvSpPr>
        <p:spPr>
          <a:xfrm>
            <a:off x="4834467" y="4038600"/>
            <a:ext cx="228601" cy="355601"/>
          </a:xfrm>
          <a:custGeom>
            <a:avLst/>
            <a:gdLst/>
            <a:ahLst/>
            <a:cxnLst/>
            <a:rect l="0" t="0" r="0" b="0"/>
            <a:pathLst>
              <a:path w="228601" h="355601">
                <a:moveTo>
                  <a:pt x="0" y="59267"/>
                </a:moveTo>
                <a:lnTo>
                  <a:pt x="0" y="59267"/>
                </a:lnTo>
                <a:lnTo>
                  <a:pt x="0" y="59267"/>
                </a:lnTo>
                <a:lnTo>
                  <a:pt x="8466" y="50800"/>
                </a:lnTo>
                <a:lnTo>
                  <a:pt x="16933" y="42333"/>
                </a:lnTo>
                <a:lnTo>
                  <a:pt x="16933" y="33867"/>
                </a:lnTo>
                <a:lnTo>
                  <a:pt x="25400" y="25400"/>
                </a:lnTo>
                <a:lnTo>
                  <a:pt x="42333" y="16933"/>
                </a:lnTo>
                <a:lnTo>
                  <a:pt x="50800" y="16933"/>
                </a:lnTo>
                <a:lnTo>
                  <a:pt x="67733" y="8467"/>
                </a:lnTo>
                <a:lnTo>
                  <a:pt x="84666" y="0"/>
                </a:lnTo>
                <a:lnTo>
                  <a:pt x="93133" y="0"/>
                </a:lnTo>
                <a:lnTo>
                  <a:pt x="110066" y="0"/>
                </a:lnTo>
                <a:lnTo>
                  <a:pt x="127000" y="8467"/>
                </a:lnTo>
                <a:lnTo>
                  <a:pt x="135466" y="16933"/>
                </a:lnTo>
                <a:lnTo>
                  <a:pt x="143933" y="25400"/>
                </a:lnTo>
                <a:lnTo>
                  <a:pt x="152400" y="33867"/>
                </a:lnTo>
                <a:lnTo>
                  <a:pt x="152400" y="50800"/>
                </a:lnTo>
                <a:lnTo>
                  <a:pt x="143933" y="67733"/>
                </a:lnTo>
                <a:lnTo>
                  <a:pt x="143933" y="84667"/>
                </a:lnTo>
                <a:lnTo>
                  <a:pt x="135466" y="101600"/>
                </a:lnTo>
                <a:lnTo>
                  <a:pt x="118533" y="110067"/>
                </a:lnTo>
                <a:lnTo>
                  <a:pt x="101600" y="127000"/>
                </a:lnTo>
                <a:lnTo>
                  <a:pt x="93133" y="143933"/>
                </a:lnTo>
                <a:lnTo>
                  <a:pt x="84666" y="152400"/>
                </a:lnTo>
                <a:lnTo>
                  <a:pt x="67733" y="160867"/>
                </a:lnTo>
                <a:lnTo>
                  <a:pt x="59266" y="160867"/>
                </a:lnTo>
                <a:lnTo>
                  <a:pt x="50800" y="169333"/>
                </a:lnTo>
                <a:lnTo>
                  <a:pt x="42333" y="169333"/>
                </a:lnTo>
                <a:lnTo>
                  <a:pt x="42333" y="169333"/>
                </a:lnTo>
                <a:lnTo>
                  <a:pt x="42333" y="169333"/>
                </a:lnTo>
                <a:lnTo>
                  <a:pt x="50800" y="169333"/>
                </a:lnTo>
                <a:lnTo>
                  <a:pt x="50800" y="160867"/>
                </a:lnTo>
                <a:lnTo>
                  <a:pt x="67733" y="152400"/>
                </a:lnTo>
                <a:lnTo>
                  <a:pt x="76200" y="152400"/>
                </a:lnTo>
                <a:lnTo>
                  <a:pt x="93133" y="135467"/>
                </a:lnTo>
                <a:lnTo>
                  <a:pt x="118533" y="135467"/>
                </a:lnTo>
                <a:lnTo>
                  <a:pt x="135466" y="127000"/>
                </a:lnTo>
                <a:lnTo>
                  <a:pt x="152400" y="127000"/>
                </a:lnTo>
                <a:lnTo>
                  <a:pt x="177800" y="127000"/>
                </a:lnTo>
                <a:lnTo>
                  <a:pt x="194733" y="135467"/>
                </a:lnTo>
                <a:lnTo>
                  <a:pt x="203200" y="152400"/>
                </a:lnTo>
                <a:lnTo>
                  <a:pt x="220133" y="169333"/>
                </a:lnTo>
                <a:lnTo>
                  <a:pt x="228600" y="186267"/>
                </a:lnTo>
                <a:lnTo>
                  <a:pt x="228600" y="203200"/>
                </a:lnTo>
                <a:lnTo>
                  <a:pt x="228600" y="220133"/>
                </a:lnTo>
                <a:lnTo>
                  <a:pt x="228600" y="237067"/>
                </a:lnTo>
                <a:lnTo>
                  <a:pt x="228600" y="262467"/>
                </a:lnTo>
                <a:lnTo>
                  <a:pt x="211666" y="279400"/>
                </a:lnTo>
                <a:lnTo>
                  <a:pt x="203200" y="296333"/>
                </a:lnTo>
                <a:lnTo>
                  <a:pt x="194733" y="313267"/>
                </a:lnTo>
                <a:lnTo>
                  <a:pt x="177800" y="321733"/>
                </a:lnTo>
                <a:lnTo>
                  <a:pt x="160866" y="338667"/>
                </a:lnTo>
                <a:lnTo>
                  <a:pt x="143933" y="347133"/>
                </a:lnTo>
                <a:lnTo>
                  <a:pt x="127000" y="355600"/>
                </a:lnTo>
                <a:lnTo>
                  <a:pt x="101600" y="355600"/>
                </a:lnTo>
                <a:lnTo>
                  <a:pt x="84666" y="355600"/>
                </a:lnTo>
                <a:lnTo>
                  <a:pt x="67733" y="355600"/>
                </a:lnTo>
                <a:lnTo>
                  <a:pt x="50800" y="355600"/>
                </a:lnTo>
                <a:lnTo>
                  <a:pt x="42333" y="347133"/>
                </a:lnTo>
                <a:lnTo>
                  <a:pt x="42333" y="338667"/>
                </a:lnTo>
                <a:lnTo>
                  <a:pt x="42333" y="321733"/>
                </a:lnTo>
                <a:lnTo>
                  <a:pt x="42333" y="321733"/>
                </a:lnTo>
                <a:lnTo>
                  <a:pt x="42333" y="304800"/>
                </a:lnTo>
                <a:lnTo>
                  <a:pt x="42333" y="304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Freeform 99"/>
          <p:cNvSpPr/>
          <p:nvPr/>
        </p:nvSpPr>
        <p:spPr>
          <a:xfrm>
            <a:off x="5147733" y="4114800"/>
            <a:ext cx="211668" cy="287868"/>
          </a:xfrm>
          <a:custGeom>
            <a:avLst/>
            <a:gdLst/>
            <a:ahLst/>
            <a:cxnLst/>
            <a:rect l="0" t="0" r="0" b="0"/>
            <a:pathLst>
              <a:path w="211668" h="287868">
                <a:moveTo>
                  <a:pt x="0" y="16933"/>
                </a:moveTo>
                <a:lnTo>
                  <a:pt x="0" y="16933"/>
                </a:lnTo>
                <a:lnTo>
                  <a:pt x="8467" y="16933"/>
                </a:lnTo>
                <a:lnTo>
                  <a:pt x="8467" y="16933"/>
                </a:lnTo>
                <a:lnTo>
                  <a:pt x="8467" y="16933"/>
                </a:lnTo>
                <a:lnTo>
                  <a:pt x="16934" y="16933"/>
                </a:lnTo>
                <a:lnTo>
                  <a:pt x="16934" y="25400"/>
                </a:lnTo>
                <a:lnTo>
                  <a:pt x="25400" y="33867"/>
                </a:lnTo>
                <a:lnTo>
                  <a:pt x="25400" y="42333"/>
                </a:lnTo>
                <a:lnTo>
                  <a:pt x="33867" y="59267"/>
                </a:lnTo>
                <a:lnTo>
                  <a:pt x="33867" y="76200"/>
                </a:lnTo>
                <a:lnTo>
                  <a:pt x="42334" y="93133"/>
                </a:lnTo>
                <a:lnTo>
                  <a:pt x="42334" y="110067"/>
                </a:lnTo>
                <a:lnTo>
                  <a:pt x="42334" y="135467"/>
                </a:lnTo>
                <a:lnTo>
                  <a:pt x="42334" y="160867"/>
                </a:lnTo>
                <a:lnTo>
                  <a:pt x="42334" y="177800"/>
                </a:lnTo>
                <a:lnTo>
                  <a:pt x="42334" y="203200"/>
                </a:lnTo>
                <a:lnTo>
                  <a:pt x="33867" y="220133"/>
                </a:lnTo>
                <a:lnTo>
                  <a:pt x="33867" y="237067"/>
                </a:lnTo>
                <a:lnTo>
                  <a:pt x="33867" y="245533"/>
                </a:lnTo>
                <a:lnTo>
                  <a:pt x="33867" y="254000"/>
                </a:lnTo>
                <a:lnTo>
                  <a:pt x="33867" y="262467"/>
                </a:lnTo>
                <a:lnTo>
                  <a:pt x="25400" y="262467"/>
                </a:lnTo>
                <a:lnTo>
                  <a:pt x="25400" y="262467"/>
                </a:lnTo>
                <a:lnTo>
                  <a:pt x="25400" y="254000"/>
                </a:lnTo>
                <a:lnTo>
                  <a:pt x="16934" y="245533"/>
                </a:lnTo>
                <a:lnTo>
                  <a:pt x="16934" y="237067"/>
                </a:lnTo>
                <a:lnTo>
                  <a:pt x="16934" y="220133"/>
                </a:lnTo>
                <a:lnTo>
                  <a:pt x="8467" y="203200"/>
                </a:lnTo>
                <a:lnTo>
                  <a:pt x="8467" y="186267"/>
                </a:lnTo>
                <a:lnTo>
                  <a:pt x="8467" y="160867"/>
                </a:lnTo>
                <a:lnTo>
                  <a:pt x="8467" y="135467"/>
                </a:lnTo>
                <a:lnTo>
                  <a:pt x="16934" y="110067"/>
                </a:lnTo>
                <a:lnTo>
                  <a:pt x="16934" y="93133"/>
                </a:lnTo>
                <a:lnTo>
                  <a:pt x="25400" y="76200"/>
                </a:lnTo>
                <a:lnTo>
                  <a:pt x="25400" y="59267"/>
                </a:lnTo>
                <a:lnTo>
                  <a:pt x="33867" y="42333"/>
                </a:lnTo>
                <a:lnTo>
                  <a:pt x="42334" y="33867"/>
                </a:lnTo>
                <a:lnTo>
                  <a:pt x="59267" y="16933"/>
                </a:lnTo>
                <a:lnTo>
                  <a:pt x="67734" y="8467"/>
                </a:lnTo>
                <a:lnTo>
                  <a:pt x="93134" y="8467"/>
                </a:lnTo>
                <a:lnTo>
                  <a:pt x="110067" y="0"/>
                </a:lnTo>
                <a:lnTo>
                  <a:pt x="127000" y="8467"/>
                </a:lnTo>
                <a:lnTo>
                  <a:pt x="152400" y="8467"/>
                </a:lnTo>
                <a:lnTo>
                  <a:pt x="160867" y="16933"/>
                </a:lnTo>
                <a:lnTo>
                  <a:pt x="177800" y="33867"/>
                </a:lnTo>
                <a:lnTo>
                  <a:pt x="194734" y="42333"/>
                </a:lnTo>
                <a:lnTo>
                  <a:pt x="203200" y="59267"/>
                </a:lnTo>
                <a:lnTo>
                  <a:pt x="203200" y="76200"/>
                </a:lnTo>
                <a:lnTo>
                  <a:pt x="203200" y="93133"/>
                </a:lnTo>
                <a:lnTo>
                  <a:pt x="211667" y="110067"/>
                </a:lnTo>
                <a:lnTo>
                  <a:pt x="203200" y="135467"/>
                </a:lnTo>
                <a:lnTo>
                  <a:pt x="203200" y="160867"/>
                </a:lnTo>
                <a:lnTo>
                  <a:pt x="203200" y="186267"/>
                </a:lnTo>
                <a:lnTo>
                  <a:pt x="194734" y="203200"/>
                </a:lnTo>
                <a:lnTo>
                  <a:pt x="194734" y="228600"/>
                </a:lnTo>
                <a:lnTo>
                  <a:pt x="186267" y="245533"/>
                </a:lnTo>
                <a:lnTo>
                  <a:pt x="186267" y="262467"/>
                </a:lnTo>
                <a:lnTo>
                  <a:pt x="186267" y="270933"/>
                </a:lnTo>
                <a:lnTo>
                  <a:pt x="186267" y="279400"/>
                </a:lnTo>
                <a:lnTo>
                  <a:pt x="186267" y="287867"/>
                </a:lnTo>
                <a:lnTo>
                  <a:pt x="194734" y="287867"/>
                </a:lnTo>
                <a:lnTo>
                  <a:pt x="194734" y="287867"/>
                </a:lnTo>
                <a:lnTo>
                  <a:pt x="203200" y="279400"/>
                </a:lnTo>
                <a:lnTo>
                  <a:pt x="203200" y="279400"/>
                </a:lnTo>
                <a:lnTo>
                  <a:pt x="211667" y="279400"/>
                </a:lnTo>
                <a:lnTo>
                  <a:pt x="211667" y="279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Freeform 100"/>
          <p:cNvSpPr/>
          <p:nvPr/>
        </p:nvSpPr>
        <p:spPr>
          <a:xfrm>
            <a:off x="5545667" y="4089400"/>
            <a:ext cx="25401" cy="237068"/>
          </a:xfrm>
          <a:custGeom>
            <a:avLst/>
            <a:gdLst/>
            <a:ahLst/>
            <a:cxnLst/>
            <a:rect l="0" t="0" r="0" b="0"/>
            <a:pathLst>
              <a:path w="25401" h="237068">
                <a:moveTo>
                  <a:pt x="0" y="0"/>
                </a:moveTo>
                <a:lnTo>
                  <a:pt x="0" y="0"/>
                </a:lnTo>
                <a:lnTo>
                  <a:pt x="0" y="0"/>
                </a:lnTo>
                <a:lnTo>
                  <a:pt x="8466" y="0"/>
                </a:lnTo>
                <a:lnTo>
                  <a:pt x="8466" y="8467"/>
                </a:lnTo>
                <a:lnTo>
                  <a:pt x="8466" y="8467"/>
                </a:lnTo>
                <a:lnTo>
                  <a:pt x="16933" y="16933"/>
                </a:lnTo>
                <a:lnTo>
                  <a:pt x="16933" y="33867"/>
                </a:lnTo>
                <a:lnTo>
                  <a:pt x="25400" y="42333"/>
                </a:lnTo>
                <a:lnTo>
                  <a:pt x="25400" y="67733"/>
                </a:lnTo>
                <a:lnTo>
                  <a:pt x="25400" y="84667"/>
                </a:lnTo>
                <a:lnTo>
                  <a:pt x="25400" y="101600"/>
                </a:lnTo>
                <a:lnTo>
                  <a:pt x="25400" y="127000"/>
                </a:lnTo>
                <a:lnTo>
                  <a:pt x="25400" y="143933"/>
                </a:lnTo>
                <a:lnTo>
                  <a:pt x="25400" y="160867"/>
                </a:lnTo>
                <a:lnTo>
                  <a:pt x="16933" y="186267"/>
                </a:lnTo>
                <a:lnTo>
                  <a:pt x="16933" y="194733"/>
                </a:lnTo>
                <a:lnTo>
                  <a:pt x="16933" y="211667"/>
                </a:lnTo>
                <a:lnTo>
                  <a:pt x="16933" y="228600"/>
                </a:lnTo>
                <a:lnTo>
                  <a:pt x="16933" y="228600"/>
                </a:lnTo>
                <a:lnTo>
                  <a:pt x="16933" y="237067"/>
                </a:lnTo>
                <a:lnTo>
                  <a:pt x="8466" y="237067"/>
                </a:lnTo>
                <a:lnTo>
                  <a:pt x="8466" y="237067"/>
                </a:lnTo>
                <a:lnTo>
                  <a:pt x="8466" y="237067"/>
                </a:lnTo>
                <a:lnTo>
                  <a:pt x="8466" y="237067"/>
                </a:lnTo>
                <a:lnTo>
                  <a:pt x="8466" y="2370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Freeform 101"/>
          <p:cNvSpPr/>
          <p:nvPr/>
        </p:nvSpPr>
        <p:spPr>
          <a:xfrm>
            <a:off x="5444067" y="4216400"/>
            <a:ext cx="279401" cy="8468"/>
          </a:xfrm>
          <a:custGeom>
            <a:avLst/>
            <a:gdLst/>
            <a:ahLst/>
            <a:cxnLst/>
            <a:rect l="0" t="0" r="0" b="0"/>
            <a:pathLst>
              <a:path w="279401" h="8468">
                <a:moveTo>
                  <a:pt x="0" y="8467"/>
                </a:moveTo>
                <a:lnTo>
                  <a:pt x="0" y="8467"/>
                </a:lnTo>
                <a:lnTo>
                  <a:pt x="0" y="8467"/>
                </a:lnTo>
                <a:lnTo>
                  <a:pt x="0" y="8467"/>
                </a:lnTo>
                <a:lnTo>
                  <a:pt x="0" y="8467"/>
                </a:lnTo>
                <a:lnTo>
                  <a:pt x="8466" y="0"/>
                </a:lnTo>
                <a:lnTo>
                  <a:pt x="16933" y="0"/>
                </a:lnTo>
                <a:lnTo>
                  <a:pt x="25400" y="0"/>
                </a:lnTo>
                <a:lnTo>
                  <a:pt x="42333" y="0"/>
                </a:lnTo>
                <a:lnTo>
                  <a:pt x="67733" y="0"/>
                </a:lnTo>
                <a:lnTo>
                  <a:pt x="84666" y="0"/>
                </a:lnTo>
                <a:lnTo>
                  <a:pt x="110066" y="0"/>
                </a:lnTo>
                <a:lnTo>
                  <a:pt x="135466" y="0"/>
                </a:lnTo>
                <a:lnTo>
                  <a:pt x="160866" y="0"/>
                </a:lnTo>
                <a:lnTo>
                  <a:pt x="186266" y="8467"/>
                </a:lnTo>
                <a:lnTo>
                  <a:pt x="203200" y="8467"/>
                </a:lnTo>
                <a:lnTo>
                  <a:pt x="228600" y="8467"/>
                </a:lnTo>
                <a:lnTo>
                  <a:pt x="245533" y="8467"/>
                </a:lnTo>
                <a:lnTo>
                  <a:pt x="254000" y="8467"/>
                </a:lnTo>
                <a:lnTo>
                  <a:pt x="270933" y="8467"/>
                </a:lnTo>
                <a:lnTo>
                  <a:pt x="270933" y="8467"/>
                </a:lnTo>
                <a:lnTo>
                  <a:pt x="270933" y="8467"/>
                </a:lnTo>
                <a:lnTo>
                  <a:pt x="279400" y="8467"/>
                </a:lnTo>
                <a:lnTo>
                  <a:pt x="279400"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5808133" y="4055533"/>
            <a:ext cx="16935" cy="355601"/>
          </a:xfrm>
          <a:custGeom>
            <a:avLst/>
            <a:gdLst/>
            <a:ahLst/>
            <a:cxnLst/>
            <a:rect l="0" t="0" r="0" b="0"/>
            <a:pathLst>
              <a:path w="16935" h="355601">
                <a:moveTo>
                  <a:pt x="0" y="0"/>
                </a:moveTo>
                <a:lnTo>
                  <a:pt x="0" y="8467"/>
                </a:lnTo>
                <a:lnTo>
                  <a:pt x="0" y="8467"/>
                </a:lnTo>
                <a:lnTo>
                  <a:pt x="0" y="8467"/>
                </a:lnTo>
                <a:lnTo>
                  <a:pt x="0" y="16934"/>
                </a:lnTo>
                <a:lnTo>
                  <a:pt x="0" y="25400"/>
                </a:lnTo>
                <a:lnTo>
                  <a:pt x="0" y="33867"/>
                </a:lnTo>
                <a:lnTo>
                  <a:pt x="0" y="50800"/>
                </a:lnTo>
                <a:lnTo>
                  <a:pt x="0" y="67734"/>
                </a:lnTo>
                <a:lnTo>
                  <a:pt x="8467" y="93134"/>
                </a:lnTo>
                <a:lnTo>
                  <a:pt x="8467" y="110067"/>
                </a:lnTo>
                <a:lnTo>
                  <a:pt x="8467" y="135467"/>
                </a:lnTo>
                <a:lnTo>
                  <a:pt x="16934" y="152400"/>
                </a:lnTo>
                <a:lnTo>
                  <a:pt x="16934" y="177800"/>
                </a:lnTo>
                <a:lnTo>
                  <a:pt x="16934" y="203200"/>
                </a:lnTo>
                <a:lnTo>
                  <a:pt x="16934" y="228600"/>
                </a:lnTo>
                <a:lnTo>
                  <a:pt x="16934" y="254000"/>
                </a:lnTo>
                <a:lnTo>
                  <a:pt x="16934" y="279400"/>
                </a:lnTo>
                <a:lnTo>
                  <a:pt x="16934" y="304800"/>
                </a:lnTo>
                <a:lnTo>
                  <a:pt x="16934" y="338667"/>
                </a:lnTo>
                <a:lnTo>
                  <a:pt x="16934" y="338667"/>
                </a:lnTo>
                <a:lnTo>
                  <a:pt x="16934" y="355600"/>
                </a:lnTo>
                <a:lnTo>
                  <a:pt x="16934" y="355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a:off x="601133" y="1473200"/>
            <a:ext cx="16935" cy="16934"/>
          </a:xfrm>
          <a:custGeom>
            <a:avLst/>
            <a:gdLst/>
            <a:ahLst/>
            <a:cxnLst/>
            <a:rect l="0" t="0" r="0" b="0"/>
            <a:pathLst>
              <a:path w="16935" h="16934">
                <a:moveTo>
                  <a:pt x="0" y="8467"/>
                </a:moveTo>
                <a:lnTo>
                  <a:pt x="0" y="8467"/>
                </a:lnTo>
                <a:lnTo>
                  <a:pt x="0" y="8467"/>
                </a:lnTo>
                <a:lnTo>
                  <a:pt x="0" y="8467"/>
                </a:lnTo>
                <a:lnTo>
                  <a:pt x="8467" y="16933"/>
                </a:lnTo>
                <a:lnTo>
                  <a:pt x="8467" y="16933"/>
                </a:lnTo>
                <a:lnTo>
                  <a:pt x="16934" y="16933"/>
                </a:lnTo>
                <a:lnTo>
                  <a:pt x="16934" y="8467"/>
                </a:lnTo>
                <a:lnTo>
                  <a:pt x="16934" y="8467"/>
                </a:lnTo>
                <a:lnTo>
                  <a:pt x="16934" y="8467"/>
                </a:lnTo>
                <a:lnTo>
                  <a:pt x="16934" y="8467"/>
                </a:lnTo>
                <a:lnTo>
                  <a:pt x="16934" y="8467"/>
                </a:lnTo>
                <a:lnTo>
                  <a:pt x="16934" y="8467"/>
                </a:lnTo>
                <a:lnTo>
                  <a:pt x="16934" y="8467"/>
                </a:lnTo>
                <a:lnTo>
                  <a:pt x="16934" y="8467"/>
                </a:lnTo>
                <a:lnTo>
                  <a:pt x="16934" y="8467"/>
                </a:lnTo>
                <a:lnTo>
                  <a:pt x="16934" y="8467"/>
                </a:lnTo>
                <a:lnTo>
                  <a:pt x="16934" y="8467"/>
                </a:lnTo>
                <a:lnTo>
                  <a:pt x="16934" y="16933"/>
                </a:lnTo>
                <a:lnTo>
                  <a:pt x="16934" y="8467"/>
                </a:lnTo>
                <a:lnTo>
                  <a:pt x="8467" y="8467"/>
                </a:lnTo>
                <a:lnTo>
                  <a:pt x="8467" y="8467"/>
                </a:lnTo>
                <a:lnTo>
                  <a:pt x="8467" y="8467"/>
                </a:lnTo>
                <a:lnTo>
                  <a:pt x="0" y="0"/>
                </a:lnTo>
                <a:lnTo>
                  <a:pt x="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Freeform 104"/>
          <p:cNvSpPr/>
          <p:nvPr/>
        </p:nvSpPr>
        <p:spPr>
          <a:xfrm>
            <a:off x="3953933" y="4478867"/>
            <a:ext cx="211668" cy="211667"/>
          </a:xfrm>
          <a:custGeom>
            <a:avLst/>
            <a:gdLst/>
            <a:ahLst/>
            <a:cxnLst/>
            <a:rect l="0" t="0" r="0" b="0"/>
            <a:pathLst>
              <a:path w="211668" h="211667">
                <a:moveTo>
                  <a:pt x="0" y="76200"/>
                </a:moveTo>
                <a:lnTo>
                  <a:pt x="8467" y="76200"/>
                </a:lnTo>
                <a:lnTo>
                  <a:pt x="8467" y="76200"/>
                </a:lnTo>
                <a:lnTo>
                  <a:pt x="8467" y="84666"/>
                </a:lnTo>
                <a:lnTo>
                  <a:pt x="8467" y="84666"/>
                </a:lnTo>
                <a:lnTo>
                  <a:pt x="8467" y="93133"/>
                </a:lnTo>
                <a:lnTo>
                  <a:pt x="8467" y="101600"/>
                </a:lnTo>
                <a:lnTo>
                  <a:pt x="8467" y="110066"/>
                </a:lnTo>
                <a:lnTo>
                  <a:pt x="16934" y="118533"/>
                </a:lnTo>
                <a:lnTo>
                  <a:pt x="16934" y="127000"/>
                </a:lnTo>
                <a:lnTo>
                  <a:pt x="25400" y="143933"/>
                </a:lnTo>
                <a:lnTo>
                  <a:pt x="25400" y="152400"/>
                </a:lnTo>
                <a:lnTo>
                  <a:pt x="25400" y="169333"/>
                </a:lnTo>
                <a:lnTo>
                  <a:pt x="33867" y="177800"/>
                </a:lnTo>
                <a:lnTo>
                  <a:pt x="33867" y="186266"/>
                </a:lnTo>
                <a:lnTo>
                  <a:pt x="33867" y="194733"/>
                </a:lnTo>
                <a:lnTo>
                  <a:pt x="33867" y="203200"/>
                </a:lnTo>
                <a:lnTo>
                  <a:pt x="33867" y="203200"/>
                </a:lnTo>
                <a:lnTo>
                  <a:pt x="33867" y="211666"/>
                </a:lnTo>
                <a:lnTo>
                  <a:pt x="33867" y="211666"/>
                </a:lnTo>
                <a:lnTo>
                  <a:pt x="33867" y="211666"/>
                </a:lnTo>
                <a:lnTo>
                  <a:pt x="33867" y="211666"/>
                </a:lnTo>
                <a:lnTo>
                  <a:pt x="33867" y="211666"/>
                </a:lnTo>
                <a:lnTo>
                  <a:pt x="33867" y="203200"/>
                </a:lnTo>
                <a:lnTo>
                  <a:pt x="33867" y="194733"/>
                </a:lnTo>
                <a:lnTo>
                  <a:pt x="33867" y="186266"/>
                </a:lnTo>
                <a:lnTo>
                  <a:pt x="33867" y="177800"/>
                </a:lnTo>
                <a:lnTo>
                  <a:pt x="33867" y="169333"/>
                </a:lnTo>
                <a:lnTo>
                  <a:pt x="33867" y="160866"/>
                </a:lnTo>
                <a:lnTo>
                  <a:pt x="33867" y="143933"/>
                </a:lnTo>
                <a:lnTo>
                  <a:pt x="33867" y="127000"/>
                </a:lnTo>
                <a:lnTo>
                  <a:pt x="33867" y="110066"/>
                </a:lnTo>
                <a:lnTo>
                  <a:pt x="42334" y="101600"/>
                </a:lnTo>
                <a:lnTo>
                  <a:pt x="42334" y="84666"/>
                </a:lnTo>
                <a:lnTo>
                  <a:pt x="50800" y="67733"/>
                </a:lnTo>
                <a:lnTo>
                  <a:pt x="50800" y="59266"/>
                </a:lnTo>
                <a:lnTo>
                  <a:pt x="59267" y="42333"/>
                </a:lnTo>
                <a:lnTo>
                  <a:pt x="67734" y="33866"/>
                </a:lnTo>
                <a:lnTo>
                  <a:pt x="76200" y="25400"/>
                </a:lnTo>
                <a:lnTo>
                  <a:pt x="84667" y="16933"/>
                </a:lnTo>
                <a:lnTo>
                  <a:pt x="93134" y="8466"/>
                </a:lnTo>
                <a:lnTo>
                  <a:pt x="93134" y="8466"/>
                </a:lnTo>
                <a:lnTo>
                  <a:pt x="101600" y="0"/>
                </a:lnTo>
                <a:lnTo>
                  <a:pt x="110067" y="0"/>
                </a:lnTo>
                <a:lnTo>
                  <a:pt x="118534" y="0"/>
                </a:lnTo>
                <a:lnTo>
                  <a:pt x="127000" y="8466"/>
                </a:lnTo>
                <a:lnTo>
                  <a:pt x="135467" y="8466"/>
                </a:lnTo>
                <a:lnTo>
                  <a:pt x="135467" y="16933"/>
                </a:lnTo>
                <a:lnTo>
                  <a:pt x="143934" y="25400"/>
                </a:lnTo>
                <a:lnTo>
                  <a:pt x="152400" y="33866"/>
                </a:lnTo>
                <a:lnTo>
                  <a:pt x="160867" y="42333"/>
                </a:lnTo>
                <a:lnTo>
                  <a:pt x="169334" y="50800"/>
                </a:lnTo>
                <a:lnTo>
                  <a:pt x="169334" y="67733"/>
                </a:lnTo>
                <a:lnTo>
                  <a:pt x="177800" y="76200"/>
                </a:lnTo>
                <a:lnTo>
                  <a:pt x="186267" y="93133"/>
                </a:lnTo>
                <a:lnTo>
                  <a:pt x="186267" y="101600"/>
                </a:lnTo>
                <a:lnTo>
                  <a:pt x="194734" y="118533"/>
                </a:lnTo>
                <a:lnTo>
                  <a:pt x="194734" y="135466"/>
                </a:lnTo>
                <a:lnTo>
                  <a:pt x="203200" y="143933"/>
                </a:lnTo>
                <a:lnTo>
                  <a:pt x="203200" y="160866"/>
                </a:lnTo>
                <a:lnTo>
                  <a:pt x="203200" y="177800"/>
                </a:lnTo>
                <a:lnTo>
                  <a:pt x="211667" y="186266"/>
                </a:lnTo>
                <a:lnTo>
                  <a:pt x="211667" y="194733"/>
                </a:lnTo>
                <a:lnTo>
                  <a:pt x="211667" y="203200"/>
                </a:lnTo>
                <a:lnTo>
                  <a:pt x="211667" y="203200"/>
                </a:lnTo>
                <a:lnTo>
                  <a:pt x="211667" y="211666"/>
                </a:lnTo>
                <a:lnTo>
                  <a:pt x="211667" y="211666"/>
                </a:lnTo>
                <a:lnTo>
                  <a:pt x="211667" y="211666"/>
                </a:lnTo>
                <a:lnTo>
                  <a:pt x="211667" y="203200"/>
                </a:lnTo>
                <a:lnTo>
                  <a:pt x="211667"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Freeform 105"/>
          <p:cNvSpPr/>
          <p:nvPr/>
        </p:nvSpPr>
        <p:spPr>
          <a:xfrm>
            <a:off x="4224867" y="4538133"/>
            <a:ext cx="135467" cy="25401"/>
          </a:xfrm>
          <a:custGeom>
            <a:avLst/>
            <a:gdLst/>
            <a:ahLst/>
            <a:cxnLst/>
            <a:rect l="0" t="0" r="0" b="0"/>
            <a:pathLst>
              <a:path w="135467" h="25401">
                <a:moveTo>
                  <a:pt x="0" y="25400"/>
                </a:moveTo>
                <a:lnTo>
                  <a:pt x="8466" y="25400"/>
                </a:lnTo>
                <a:lnTo>
                  <a:pt x="8466" y="16934"/>
                </a:lnTo>
                <a:lnTo>
                  <a:pt x="8466" y="16934"/>
                </a:lnTo>
                <a:lnTo>
                  <a:pt x="16933" y="8467"/>
                </a:lnTo>
                <a:lnTo>
                  <a:pt x="25400" y="8467"/>
                </a:lnTo>
                <a:lnTo>
                  <a:pt x="33866" y="8467"/>
                </a:lnTo>
                <a:lnTo>
                  <a:pt x="42333" y="0"/>
                </a:lnTo>
                <a:lnTo>
                  <a:pt x="50800" y="0"/>
                </a:lnTo>
                <a:lnTo>
                  <a:pt x="59266" y="0"/>
                </a:lnTo>
                <a:lnTo>
                  <a:pt x="76200" y="8467"/>
                </a:lnTo>
                <a:lnTo>
                  <a:pt x="84666" y="8467"/>
                </a:lnTo>
                <a:lnTo>
                  <a:pt x="101600" y="8467"/>
                </a:lnTo>
                <a:lnTo>
                  <a:pt x="110066" y="8467"/>
                </a:lnTo>
                <a:lnTo>
                  <a:pt x="118533" y="16934"/>
                </a:lnTo>
                <a:lnTo>
                  <a:pt x="127000" y="16934"/>
                </a:lnTo>
                <a:lnTo>
                  <a:pt x="127000" y="16934"/>
                </a:lnTo>
                <a:lnTo>
                  <a:pt x="135466" y="16934"/>
                </a:lnTo>
                <a:lnTo>
                  <a:pt x="135466" y="169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Freeform 106"/>
          <p:cNvSpPr/>
          <p:nvPr/>
        </p:nvSpPr>
        <p:spPr>
          <a:xfrm>
            <a:off x="4241800" y="4614333"/>
            <a:ext cx="110068" cy="8468"/>
          </a:xfrm>
          <a:custGeom>
            <a:avLst/>
            <a:gdLst/>
            <a:ahLst/>
            <a:cxnLst/>
            <a:rect l="0" t="0" r="0" b="0"/>
            <a:pathLst>
              <a:path w="110068" h="8468">
                <a:moveTo>
                  <a:pt x="0" y="8467"/>
                </a:moveTo>
                <a:lnTo>
                  <a:pt x="0" y="8467"/>
                </a:lnTo>
                <a:lnTo>
                  <a:pt x="0" y="8467"/>
                </a:lnTo>
                <a:lnTo>
                  <a:pt x="0" y="8467"/>
                </a:lnTo>
                <a:lnTo>
                  <a:pt x="0" y="8467"/>
                </a:lnTo>
                <a:lnTo>
                  <a:pt x="8467" y="8467"/>
                </a:lnTo>
                <a:lnTo>
                  <a:pt x="8467" y="8467"/>
                </a:lnTo>
                <a:lnTo>
                  <a:pt x="25400" y="8467"/>
                </a:lnTo>
                <a:lnTo>
                  <a:pt x="33867" y="8467"/>
                </a:lnTo>
                <a:lnTo>
                  <a:pt x="50800" y="8467"/>
                </a:lnTo>
                <a:lnTo>
                  <a:pt x="67733" y="8467"/>
                </a:lnTo>
                <a:lnTo>
                  <a:pt x="84667" y="8467"/>
                </a:lnTo>
                <a:lnTo>
                  <a:pt x="101600" y="0"/>
                </a:lnTo>
                <a:lnTo>
                  <a:pt x="101600" y="0"/>
                </a:lnTo>
                <a:lnTo>
                  <a:pt x="110067" y="0"/>
                </a:lnTo>
                <a:lnTo>
                  <a:pt x="1100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Freeform 107"/>
          <p:cNvSpPr/>
          <p:nvPr/>
        </p:nvSpPr>
        <p:spPr>
          <a:xfrm>
            <a:off x="4419600" y="4470400"/>
            <a:ext cx="254001" cy="245534"/>
          </a:xfrm>
          <a:custGeom>
            <a:avLst/>
            <a:gdLst/>
            <a:ahLst/>
            <a:cxnLst/>
            <a:rect l="0" t="0" r="0" b="0"/>
            <a:pathLst>
              <a:path w="254001" h="245534">
                <a:moveTo>
                  <a:pt x="152400" y="16933"/>
                </a:moveTo>
                <a:lnTo>
                  <a:pt x="152400" y="16933"/>
                </a:lnTo>
                <a:lnTo>
                  <a:pt x="152400" y="16933"/>
                </a:lnTo>
                <a:lnTo>
                  <a:pt x="152400" y="8467"/>
                </a:lnTo>
                <a:lnTo>
                  <a:pt x="152400" y="8467"/>
                </a:lnTo>
                <a:lnTo>
                  <a:pt x="152400" y="8467"/>
                </a:lnTo>
                <a:lnTo>
                  <a:pt x="152400" y="0"/>
                </a:lnTo>
                <a:lnTo>
                  <a:pt x="152400" y="0"/>
                </a:lnTo>
                <a:lnTo>
                  <a:pt x="152400" y="0"/>
                </a:lnTo>
                <a:lnTo>
                  <a:pt x="143933" y="0"/>
                </a:lnTo>
                <a:lnTo>
                  <a:pt x="135467" y="0"/>
                </a:lnTo>
                <a:lnTo>
                  <a:pt x="127000" y="0"/>
                </a:lnTo>
                <a:lnTo>
                  <a:pt x="118533" y="0"/>
                </a:lnTo>
                <a:lnTo>
                  <a:pt x="110067" y="0"/>
                </a:lnTo>
                <a:lnTo>
                  <a:pt x="84667" y="0"/>
                </a:lnTo>
                <a:lnTo>
                  <a:pt x="76200" y="0"/>
                </a:lnTo>
                <a:lnTo>
                  <a:pt x="67733" y="0"/>
                </a:lnTo>
                <a:lnTo>
                  <a:pt x="50800" y="0"/>
                </a:lnTo>
                <a:lnTo>
                  <a:pt x="42333" y="0"/>
                </a:lnTo>
                <a:lnTo>
                  <a:pt x="25400" y="8467"/>
                </a:lnTo>
                <a:lnTo>
                  <a:pt x="25400" y="8467"/>
                </a:lnTo>
                <a:lnTo>
                  <a:pt x="16933" y="16933"/>
                </a:lnTo>
                <a:lnTo>
                  <a:pt x="8467" y="16933"/>
                </a:lnTo>
                <a:lnTo>
                  <a:pt x="8467" y="25400"/>
                </a:lnTo>
                <a:lnTo>
                  <a:pt x="8467" y="33867"/>
                </a:lnTo>
                <a:lnTo>
                  <a:pt x="0" y="42333"/>
                </a:lnTo>
                <a:lnTo>
                  <a:pt x="0" y="42333"/>
                </a:lnTo>
                <a:lnTo>
                  <a:pt x="8467" y="50800"/>
                </a:lnTo>
                <a:lnTo>
                  <a:pt x="8467" y="59267"/>
                </a:lnTo>
                <a:lnTo>
                  <a:pt x="16933" y="67733"/>
                </a:lnTo>
                <a:lnTo>
                  <a:pt x="16933" y="76200"/>
                </a:lnTo>
                <a:lnTo>
                  <a:pt x="25400" y="84667"/>
                </a:lnTo>
                <a:lnTo>
                  <a:pt x="25400" y="93133"/>
                </a:lnTo>
                <a:lnTo>
                  <a:pt x="33867" y="101600"/>
                </a:lnTo>
                <a:lnTo>
                  <a:pt x="33867" y="101600"/>
                </a:lnTo>
                <a:lnTo>
                  <a:pt x="42333" y="110067"/>
                </a:lnTo>
                <a:lnTo>
                  <a:pt x="50800" y="110067"/>
                </a:lnTo>
                <a:lnTo>
                  <a:pt x="50800" y="110067"/>
                </a:lnTo>
                <a:lnTo>
                  <a:pt x="59267" y="118533"/>
                </a:lnTo>
                <a:lnTo>
                  <a:pt x="67733" y="118533"/>
                </a:lnTo>
                <a:lnTo>
                  <a:pt x="67733" y="118533"/>
                </a:lnTo>
                <a:lnTo>
                  <a:pt x="76200" y="110067"/>
                </a:lnTo>
                <a:lnTo>
                  <a:pt x="84667" y="110067"/>
                </a:lnTo>
                <a:lnTo>
                  <a:pt x="93133" y="110067"/>
                </a:lnTo>
                <a:lnTo>
                  <a:pt x="101600" y="110067"/>
                </a:lnTo>
                <a:lnTo>
                  <a:pt x="118533" y="110067"/>
                </a:lnTo>
                <a:lnTo>
                  <a:pt x="127000" y="118533"/>
                </a:lnTo>
                <a:lnTo>
                  <a:pt x="135467" y="118533"/>
                </a:lnTo>
                <a:lnTo>
                  <a:pt x="152400" y="118533"/>
                </a:lnTo>
                <a:lnTo>
                  <a:pt x="169333" y="118533"/>
                </a:lnTo>
                <a:lnTo>
                  <a:pt x="177800" y="127000"/>
                </a:lnTo>
                <a:lnTo>
                  <a:pt x="186267" y="135467"/>
                </a:lnTo>
                <a:lnTo>
                  <a:pt x="203200" y="135467"/>
                </a:lnTo>
                <a:lnTo>
                  <a:pt x="211667" y="143933"/>
                </a:lnTo>
                <a:lnTo>
                  <a:pt x="220133" y="152400"/>
                </a:lnTo>
                <a:lnTo>
                  <a:pt x="228600" y="160867"/>
                </a:lnTo>
                <a:lnTo>
                  <a:pt x="237067" y="169333"/>
                </a:lnTo>
                <a:lnTo>
                  <a:pt x="245533" y="177800"/>
                </a:lnTo>
                <a:lnTo>
                  <a:pt x="245533" y="186267"/>
                </a:lnTo>
                <a:lnTo>
                  <a:pt x="254000" y="194733"/>
                </a:lnTo>
                <a:lnTo>
                  <a:pt x="254000" y="203200"/>
                </a:lnTo>
                <a:lnTo>
                  <a:pt x="254000" y="211667"/>
                </a:lnTo>
                <a:lnTo>
                  <a:pt x="245533" y="220133"/>
                </a:lnTo>
                <a:lnTo>
                  <a:pt x="245533" y="228600"/>
                </a:lnTo>
                <a:lnTo>
                  <a:pt x="237067" y="237067"/>
                </a:lnTo>
                <a:lnTo>
                  <a:pt x="228600" y="237067"/>
                </a:lnTo>
                <a:lnTo>
                  <a:pt x="211667" y="245533"/>
                </a:lnTo>
                <a:lnTo>
                  <a:pt x="203200" y="245533"/>
                </a:lnTo>
                <a:lnTo>
                  <a:pt x="186267" y="245533"/>
                </a:lnTo>
                <a:lnTo>
                  <a:pt x="169333" y="245533"/>
                </a:lnTo>
                <a:lnTo>
                  <a:pt x="152400" y="245533"/>
                </a:lnTo>
                <a:lnTo>
                  <a:pt x="135467" y="245533"/>
                </a:lnTo>
                <a:lnTo>
                  <a:pt x="118533" y="237067"/>
                </a:lnTo>
                <a:lnTo>
                  <a:pt x="101600" y="237067"/>
                </a:lnTo>
                <a:lnTo>
                  <a:pt x="93133" y="228600"/>
                </a:lnTo>
                <a:lnTo>
                  <a:pt x="76200" y="220133"/>
                </a:lnTo>
                <a:lnTo>
                  <a:pt x="67733" y="211667"/>
                </a:lnTo>
                <a:lnTo>
                  <a:pt x="67733" y="211667"/>
                </a:lnTo>
                <a:lnTo>
                  <a:pt x="59267" y="211667"/>
                </a:lnTo>
                <a:lnTo>
                  <a:pt x="59267"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Freeform 108"/>
          <p:cNvSpPr/>
          <p:nvPr/>
        </p:nvSpPr>
        <p:spPr>
          <a:xfrm>
            <a:off x="3953933" y="3666067"/>
            <a:ext cx="220135" cy="203201"/>
          </a:xfrm>
          <a:custGeom>
            <a:avLst/>
            <a:gdLst/>
            <a:ahLst/>
            <a:cxnLst/>
            <a:rect l="0" t="0" r="0" b="0"/>
            <a:pathLst>
              <a:path w="220135" h="203201">
                <a:moveTo>
                  <a:pt x="25400" y="8466"/>
                </a:moveTo>
                <a:lnTo>
                  <a:pt x="33867" y="8466"/>
                </a:lnTo>
                <a:lnTo>
                  <a:pt x="33867" y="8466"/>
                </a:lnTo>
                <a:lnTo>
                  <a:pt x="33867" y="8466"/>
                </a:lnTo>
                <a:lnTo>
                  <a:pt x="42334" y="0"/>
                </a:lnTo>
                <a:lnTo>
                  <a:pt x="50800" y="0"/>
                </a:lnTo>
                <a:lnTo>
                  <a:pt x="59267" y="0"/>
                </a:lnTo>
                <a:lnTo>
                  <a:pt x="76200" y="0"/>
                </a:lnTo>
                <a:lnTo>
                  <a:pt x="84667" y="8466"/>
                </a:lnTo>
                <a:lnTo>
                  <a:pt x="101600" y="8466"/>
                </a:lnTo>
                <a:lnTo>
                  <a:pt x="110067" y="16933"/>
                </a:lnTo>
                <a:lnTo>
                  <a:pt x="118534" y="25400"/>
                </a:lnTo>
                <a:lnTo>
                  <a:pt x="135467" y="33866"/>
                </a:lnTo>
                <a:lnTo>
                  <a:pt x="143934" y="42333"/>
                </a:lnTo>
                <a:lnTo>
                  <a:pt x="143934" y="50800"/>
                </a:lnTo>
                <a:lnTo>
                  <a:pt x="152400" y="59266"/>
                </a:lnTo>
                <a:lnTo>
                  <a:pt x="152400" y="67733"/>
                </a:lnTo>
                <a:lnTo>
                  <a:pt x="152400" y="84666"/>
                </a:lnTo>
                <a:lnTo>
                  <a:pt x="152400" y="93133"/>
                </a:lnTo>
                <a:lnTo>
                  <a:pt x="152400" y="110066"/>
                </a:lnTo>
                <a:lnTo>
                  <a:pt x="152400" y="118533"/>
                </a:lnTo>
                <a:lnTo>
                  <a:pt x="143934" y="127000"/>
                </a:lnTo>
                <a:lnTo>
                  <a:pt x="135467" y="143933"/>
                </a:lnTo>
                <a:lnTo>
                  <a:pt x="127000" y="152400"/>
                </a:lnTo>
                <a:lnTo>
                  <a:pt x="118534" y="160866"/>
                </a:lnTo>
                <a:lnTo>
                  <a:pt x="110067" y="169333"/>
                </a:lnTo>
                <a:lnTo>
                  <a:pt x="93134" y="177800"/>
                </a:lnTo>
                <a:lnTo>
                  <a:pt x="84667" y="186266"/>
                </a:lnTo>
                <a:lnTo>
                  <a:pt x="67734" y="194733"/>
                </a:lnTo>
                <a:lnTo>
                  <a:pt x="50800" y="194733"/>
                </a:lnTo>
                <a:lnTo>
                  <a:pt x="42334" y="203200"/>
                </a:lnTo>
                <a:lnTo>
                  <a:pt x="33867" y="203200"/>
                </a:lnTo>
                <a:lnTo>
                  <a:pt x="25400" y="203200"/>
                </a:lnTo>
                <a:lnTo>
                  <a:pt x="16934" y="203200"/>
                </a:lnTo>
                <a:lnTo>
                  <a:pt x="8467" y="203200"/>
                </a:lnTo>
                <a:lnTo>
                  <a:pt x="0" y="194733"/>
                </a:lnTo>
                <a:lnTo>
                  <a:pt x="0" y="194733"/>
                </a:lnTo>
                <a:lnTo>
                  <a:pt x="0" y="186266"/>
                </a:lnTo>
                <a:lnTo>
                  <a:pt x="0" y="186266"/>
                </a:lnTo>
                <a:lnTo>
                  <a:pt x="8467" y="177800"/>
                </a:lnTo>
                <a:lnTo>
                  <a:pt x="8467" y="169333"/>
                </a:lnTo>
                <a:lnTo>
                  <a:pt x="16934" y="160866"/>
                </a:lnTo>
                <a:lnTo>
                  <a:pt x="25400" y="160866"/>
                </a:lnTo>
                <a:lnTo>
                  <a:pt x="42334" y="152400"/>
                </a:lnTo>
                <a:lnTo>
                  <a:pt x="50800" y="152400"/>
                </a:lnTo>
                <a:lnTo>
                  <a:pt x="67734" y="152400"/>
                </a:lnTo>
                <a:lnTo>
                  <a:pt x="84667" y="152400"/>
                </a:lnTo>
                <a:lnTo>
                  <a:pt x="101600" y="152400"/>
                </a:lnTo>
                <a:lnTo>
                  <a:pt x="118534" y="152400"/>
                </a:lnTo>
                <a:lnTo>
                  <a:pt x="135467" y="152400"/>
                </a:lnTo>
                <a:lnTo>
                  <a:pt x="143934" y="160866"/>
                </a:lnTo>
                <a:lnTo>
                  <a:pt x="160867" y="160866"/>
                </a:lnTo>
                <a:lnTo>
                  <a:pt x="169334" y="169333"/>
                </a:lnTo>
                <a:lnTo>
                  <a:pt x="177800" y="169333"/>
                </a:lnTo>
                <a:lnTo>
                  <a:pt x="186267" y="177800"/>
                </a:lnTo>
                <a:lnTo>
                  <a:pt x="194734" y="186266"/>
                </a:lnTo>
                <a:lnTo>
                  <a:pt x="203200" y="186266"/>
                </a:lnTo>
                <a:lnTo>
                  <a:pt x="211667" y="186266"/>
                </a:lnTo>
                <a:lnTo>
                  <a:pt x="211667" y="186266"/>
                </a:lnTo>
                <a:lnTo>
                  <a:pt x="211667" y="186266"/>
                </a:lnTo>
                <a:lnTo>
                  <a:pt x="220134" y="186266"/>
                </a:lnTo>
                <a:lnTo>
                  <a:pt x="220134" y="1862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0" name="Freeform 109"/>
          <p:cNvSpPr/>
          <p:nvPr/>
        </p:nvSpPr>
        <p:spPr>
          <a:xfrm>
            <a:off x="4191000" y="3683000"/>
            <a:ext cx="169334" cy="135468"/>
          </a:xfrm>
          <a:custGeom>
            <a:avLst/>
            <a:gdLst/>
            <a:ahLst/>
            <a:cxnLst/>
            <a:rect l="0" t="0" r="0" b="0"/>
            <a:pathLst>
              <a:path w="169334" h="135468">
                <a:moveTo>
                  <a:pt x="42333" y="16933"/>
                </a:moveTo>
                <a:lnTo>
                  <a:pt x="33867" y="16933"/>
                </a:lnTo>
                <a:lnTo>
                  <a:pt x="33867" y="25400"/>
                </a:lnTo>
                <a:lnTo>
                  <a:pt x="25400" y="25400"/>
                </a:lnTo>
                <a:lnTo>
                  <a:pt x="16933" y="33867"/>
                </a:lnTo>
                <a:lnTo>
                  <a:pt x="16933" y="33867"/>
                </a:lnTo>
                <a:lnTo>
                  <a:pt x="8467" y="42333"/>
                </a:lnTo>
                <a:lnTo>
                  <a:pt x="0" y="50800"/>
                </a:lnTo>
                <a:lnTo>
                  <a:pt x="0" y="50800"/>
                </a:lnTo>
                <a:lnTo>
                  <a:pt x="0" y="67733"/>
                </a:lnTo>
                <a:lnTo>
                  <a:pt x="0" y="76200"/>
                </a:lnTo>
                <a:lnTo>
                  <a:pt x="0" y="84667"/>
                </a:lnTo>
                <a:lnTo>
                  <a:pt x="0" y="93133"/>
                </a:lnTo>
                <a:lnTo>
                  <a:pt x="8467" y="101600"/>
                </a:lnTo>
                <a:lnTo>
                  <a:pt x="16933" y="110067"/>
                </a:lnTo>
                <a:lnTo>
                  <a:pt x="25400" y="118533"/>
                </a:lnTo>
                <a:lnTo>
                  <a:pt x="33867" y="127000"/>
                </a:lnTo>
                <a:lnTo>
                  <a:pt x="42333" y="127000"/>
                </a:lnTo>
                <a:lnTo>
                  <a:pt x="59267" y="135467"/>
                </a:lnTo>
                <a:lnTo>
                  <a:pt x="67733" y="135467"/>
                </a:lnTo>
                <a:lnTo>
                  <a:pt x="84667" y="135467"/>
                </a:lnTo>
                <a:lnTo>
                  <a:pt x="101600" y="135467"/>
                </a:lnTo>
                <a:lnTo>
                  <a:pt x="110067" y="135467"/>
                </a:lnTo>
                <a:lnTo>
                  <a:pt x="127000" y="135467"/>
                </a:lnTo>
                <a:lnTo>
                  <a:pt x="135467" y="127000"/>
                </a:lnTo>
                <a:lnTo>
                  <a:pt x="143933" y="127000"/>
                </a:lnTo>
                <a:lnTo>
                  <a:pt x="152400" y="118533"/>
                </a:lnTo>
                <a:lnTo>
                  <a:pt x="169333" y="110067"/>
                </a:lnTo>
                <a:lnTo>
                  <a:pt x="169333" y="101600"/>
                </a:lnTo>
                <a:lnTo>
                  <a:pt x="169333" y="93133"/>
                </a:lnTo>
                <a:lnTo>
                  <a:pt x="169333" y="76200"/>
                </a:lnTo>
                <a:lnTo>
                  <a:pt x="169333" y="67733"/>
                </a:lnTo>
                <a:lnTo>
                  <a:pt x="169333" y="59267"/>
                </a:lnTo>
                <a:lnTo>
                  <a:pt x="152400" y="42333"/>
                </a:lnTo>
                <a:lnTo>
                  <a:pt x="143933" y="33867"/>
                </a:lnTo>
                <a:lnTo>
                  <a:pt x="135467" y="25400"/>
                </a:lnTo>
                <a:lnTo>
                  <a:pt x="118533" y="16933"/>
                </a:lnTo>
                <a:lnTo>
                  <a:pt x="101600" y="8467"/>
                </a:lnTo>
                <a:lnTo>
                  <a:pt x="84667" y="0"/>
                </a:lnTo>
                <a:lnTo>
                  <a:pt x="67733" y="0"/>
                </a:lnTo>
                <a:lnTo>
                  <a:pt x="50800" y="0"/>
                </a:lnTo>
                <a:lnTo>
                  <a:pt x="33867" y="0"/>
                </a:lnTo>
                <a:lnTo>
                  <a:pt x="33867" y="0"/>
                </a:lnTo>
                <a:lnTo>
                  <a:pt x="25400" y="0"/>
                </a:lnTo>
                <a:lnTo>
                  <a:pt x="254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1" name="Freeform 110"/>
          <p:cNvSpPr/>
          <p:nvPr/>
        </p:nvSpPr>
        <p:spPr>
          <a:xfrm>
            <a:off x="3124200" y="3962400"/>
            <a:ext cx="101601" cy="211668"/>
          </a:xfrm>
          <a:custGeom>
            <a:avLst/>
            <a:gdLst/>
            <a:ahLst/>
            <a:cxnLst/>
            <a:rect l="0" t="0" r="0" b="0"/>
            <a:pathLst>
              <a:path w="101601" h="211668">
                <a:moveTo>
                  <a:pt x="42333" y="25400"/>
                </a:moveTo>
                <a:lnTo>
                  <a:pt x="42333" y="25400"/>
                </a:lnTo>
                <a:lnTo>
                  <a:pt x="42333" y="25400"/>
                </a:lnTo>
                <a:lnTo>
                  <a:pt x="33867" y="33867"/>
                </a:lnTo>
                <a:lnTo>
                  <a:pt x="33867" y="33867"/>
                </a:lnTo>
                <a:lnTo>
                  <a:pt x="33867" y="33867"/>
                </a:lnTo>
                <a:lnTo>
                  <a:pt x="25400" y="42333"/>
                </a:lnTo>
                <a:lnTo>
                  <a:pt x="25400" y="50800"/>
                </a:lnTo>
                <a:lnTo>
                  <a:pt x="16933" y="59267"/>
                </a:lnTo>
                <a:lnTo>
                  <a:pt x="16933" y="76200"/>
                </a:lnTo>
                <a:lnTo>
                  <a:pt x="8467" y="93133"/>
                </a:lnTo>
                <a:lnTo>
                  <a:pt x="8467" y="101600"/>
                </a:lnTo>
                <a:lnTo>
                  <a:pt x="0" y="118533"/>
                </a:lnTo>
                <a:lnTo>
                  <a:pt x="0" y="135467"/>
                </a:lnTo>
                <a:lnTo>
                  <a:pt x="0" y="152400"/>
                </a:lnTo>
                <a:lnTo>
                  <a:pt x="8467" y="169333"/>
                </a:lnTo>
                <a:lnTo>
                  <a:pt x="8467" y="186267"/>
                </a:lnTo>
                <a:lnTo>
                  <a:pt x="16933" y="194733"/>
                </a:lnTo>
                <a:lnTo>
                  <a:pt x="33867" y="203200"/>
                </a:lnTo>
                <a:lnTo>
                  <a:pt x="42333" y="211667"/>
                </a:lnTo>
                <a:lnTo>
                  <a:pt x="50800" y="211667"/>
                </a:lnTo>
                <a:lnTo>
                  <a:pt x="59267" y="211667"/>
                </a:lnTo>
                <a:lnTo>
                  <a:pt x="67733" y="211667"/>
                </a:lnTo>
                <a:lnTo>
                  <a:pt x="76200" y="203200"/>
                </a:lnTo>
                <a:lnTo>
                  <a:pt x="84667" y="194733"/>
                </a:lnTo>
                <a:lnTo>
                  <a:pt x="93133" y="177800"/>
                </a:lnTo>
                <a:lnTo>
                  <a:pt x="101600" y="160867"/>
                </a:lnTo>
                <a:lnTo>
                  <a:pt x="101600" y="143933"/>
                </a:lnTo>
                <a:lnTo>
                  <a:pt x="101600" y="127000"/>
                </a:lnTo>
                <a:lnTo>
                  <a:pt x="101600" y="101600"/>
                </a:lnTo>
                <a:lnTo>
                  <a:pt x="93133" y="84667"/>
                </a:lnTo>
                <a:lnTo>
                  <a:pt x="93133" y="59267"/>
                </a:lnTo>
                <a:lnTo>
                  <a:pt x="76200" y="42333"/>
                </a:lnTo>
                <a:lnTo>
                  <a:pt x="67733" y="33867"/>
                </a:lnTo>
                <a:lnTo>
                  <a:pt x="59267" y="16933"/>
                </a:lnTo>
                <a:lnTo>
                  <a:pt x="42333" y="8467"/>
                </a:lnTo>
                <a:lnTo>
                  <a:pt x="33867" y="0"/>
                </a:lnTo>
                <a:lnTo>
                  <a:pt x="25400" y="0"/>
                </a:lnTo>
                <a:lnTo>
                  <a:pt x="25400" y="0"/>
                </a:lnTo>
                <a:lnTo>
                  <a:pt x="25400" y="0"/>
                </a:lnTo>
                <a:lnTo>
                  <a:pt x="254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Freeform 111"/>
          <p:cNvSpPr/>
          <p:nvPr/>
        </p:nvSpPr>
        <p:spPr>
          <a:xfrm>
            <a:off x="3302000" y="3953933"/>
            <a:ext cx="135468" cy="211668"/>
          </a:xfrm>
          <a:custGeom>
            <a:avLst/>
            <a:gdLst/>
            <a:ahLst/>
            <a:cxnLst/>
            <a:rect l="0" t="0" r="0" b="0"/>
            <a:pathLst>
              <a:path w="135468" h="211668">
                <a:moveTo>
                  <a:pt x="33867" y="33867"/>
                </a:moveTo>
                <a:lnTo>
                  <a:pt x="33867" y="42334"/>
                </a:lnTo>
                <a:lnTo>
                  <a:pt x="33867" y="42334"/>
                </a:lnTo>
                <a:lnTo>
                  <a:pt x="33867" y="50800"/>
                </a:lnTo>
                <a:lnTo>
                  <a:pt x="33867" y="59267"/>
                </a:lnTo>
                <a:lnTo>
                  <a:pt x="33867" y="67734"/>
                </a:lnTo>
                <a:lnTo>
                  <a:pt x="33867" y="76200"/>
                </a:lnTo>
                <a:lnTo>
                  <a:pt x="33867" y="93134"/>
                </a:lnTo>
                <a:lnTo>
                  <a:pt x="33867" y="110067"/>
                </a:lnTo>
                <a:lnTo>
                  <a:pt x="33867" y="127000"/>
                </a:lnTo>
                <a:lnTo>
                  <a:pt x="33867" y="143934"/>
                </a:lnTo>
                <a:lnTo>
                  <a:pt x="33867" y="160867"/>
                </a:lnTo>
                <a:lnTo>
                  <a:pt x="33867" y="177800"/>
                </a:lnTo>
                <a:lnTo>
                  <a:pt x="33867" y="194734"/>
                </a:lnTo>
                <a:lnTo>
                  <a:pt x="33867" y="203200"/>
                </a:lnTo>
                <a:lnTo>
                  <a:pt x="33867" y="203200"/>
                </a:lnTo>
                <a:lnTo>
                  <a:pt x="33867" y="211667"/>
                </a:lnTo>
                <a:lnTo>
                  <a:pt x="33867" y="211667"/>
                </a:lnTo>
                <a:lnTo>
                  <a:pt x="33867" y="203200"/>
                </a:lnTo>
                <a:lnTo>
                  <a:pt x="33867" y="194734"/>
                </a:lnTo>
                <a:lnTo>
                  <a:pt x="33867" y="186267"/>
                </a:lnTo>
                <a:lnTo>
                  <a:pt x="25400" y="169334"/>
                </a:lnTo>
                <a:lnTo>
                  <a:pt x="25400" y="152400"/>
                </a:lnTo>
                <a:lnTo>
                  <a:pt x="25400" y="135467"/>
                </a:lnTo>
                <a:lnTo>
                  <a:pt x="16933" y="118534"/>
                </a:lnTo>
                <a:lnTo>
                  <a:pt x="8467" y="101600"/>
                </a:lnTo>
                <a:lnTo>
                  <a:pt x="8467" y="76200"/>
                </a:lnTo>
                <a:lnTo>
                  <a:pt x="0" y="59267"/>
                </a:lnTo>
                <a:lnTo>
                  <a:pt x="0" y="42334"/>
                </a:lnTo>
                <a:lnTo>
                  <a:pt x="0" y="33867"/>
                </a:lnTo>
                <a:lnTo>
                  <a:pt x="0" y="16934"/>
                </a:lnTo>
                <a:lnTo>
                  <a:pt x="8467" y="8467"/>
                </a:lnTo>
                <a:lnTo>
                  <a:pt x="16933" y="0"/>
                </a:lnTo>
                <a:lnTo>
                  <a:pt x="25400" y="0"/>
                </a:lnTo>
                <a:lnTo>
                  <a:pt x="42333" y="0"/>
                </a:lnTo>
                <a:lnTo>
                  <a:pt x="50800" y="0"/>
                </a:lnTo>
                <a:lnTo>
                  <a:pt x="76200" y="0"/>
                </a:lnTo>
                <a:lnTo>
                  <a:pt x="84667" y="8467"/>
                </a:lnTo>
                <a:lnTo>
                  <a:pt x="101600" y="16934"/>
                </a:lnTo>
                <a:lnTo>
                  <a:pt x="110067" y="25400"/>
                </a:lnTo>
                <a:lnTo>
                  <a:pt x="110067" y="25400"/>
                </a:lnTo>
                <a:lnTo>
                  <a:pt x="118533" y="33867"/>
                </a:lnTo>
                <a:lnTo>
                  <a:pt x="118533" y="42334"/>
                </a:lnTo>
                <a:lnTo>
                  <a:pt x="110067" y="42334"/>
                </a:lnTo>
                <a:lnTo>
                  <a:pt x="110067" y="50800"/>
                </a:lnTo>
                <a:lnTo>
                  <a:pt x="101600" y="50800"/>
                </a:lnTo>
                <a:lnTo>
                  <a:pt x="93133" y="59267"/>
                </a:lnTo>
                <a:lnTo>
                  <a:pt x="84667" y="67734"/>
                </a:lnTo>
                <a:lnTo>
                  <a:pt x="76200" y="67734"/>
                </a:lnTo>
                <a:lnTo>
                  <a:pt x="59267" y="76200"/>
                </a:lnTo>
                <a:lnTo>
                  <a:pt x="59267" y="84667"/>
                </a:lnTo>
                <a:lnTo>
                  <a:pt x="50800" y="93134"/>
                </a:lnTo>
                <a:lnTo>
                  <a:pt x="50800" y="101600"/>
                </a:lnTo>
                <a:lnTo>
                  <a:pt x="50800" y="110067"/>
                </a:lnTo>
                <a:lnTo>
                  <a:pt x="50800" y="118534"/>
                </a:lnTo>
                <a:lnTo>
                  <a:pt x="50800" y="127000"/>
                </a:lnTo>
                <a:lnTo>
                  <a:pt x="50800" y="135467"/>
                </a:lnTo>
                <a:lnTo>
                  <a:pt x="59267" y="143934"/>
                </a:lnTo>
                <a:lnTo>
                  <a:pt x="76200" y="152400"/>
                </a:lnTo>
                <a:lnTo>
                  <a:pt x="84667" y="160867"/>
                </a:lnTo>
                <a:lnTo>
                  <a:pt x="93133" y="169334"/>
                </a:lnTo>
                <a:lnTo>
                  <a:pt x="101600" y="177800"/>
                </a:lnTo>
                <a:lnTo>
                  <a:pt x="110067" y="186267"/>
                </a:lnTo>
                <a:lnTo>
                  <a:pt x="118533" y="186267"/>
                </a:lnTo>
                <a:lnTo>
                  <a:pt x="127000" y="194734"/>
                </a:lnTo>
                <a:lnTo>
                  <a:pt x="135467" y="203200"/>
                </a:lnTo>
                <a:lnTo>
                  <a:pt x="135467" y="203200"/>
                </a:lnTo>
                <a:lnTo>
                  <a:pt x="135467" y="211667"/>
                </a:lnTo>
                <a:lnTo>
                  <a:pt x="135467" y="211667"/>
                </a:lnTo>
                <a:lnTo>
                  <a:pt x="135467" y="211667"/>
                </a:lnTo>
                <a:lnTo>
                  <a:pt x="135467"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Freeform 112"/>
          <p:cNvSpPr/>
          <p:nvPr/>
        </p:nvSpPr>
        <p:spPr>
          <a:xfrm>
            <a:off x="3132667" y="4224867"/>
            <a:ext cx="381001" cy="33867"/>
          </a:xfrm>
          <a:custGeom>
            <a:avLst/>
            <a:gdLst/>
            <a:ahLst/>
            <a:cxnLst/>
            <a:rect l="0" t="0" r="0" b="0"/>
            <a:pathLst>
              <a:path w="381001" h="33867">
                <a:moveTo>
                  <a:pt x="381000" y="0"/>
                </a:moveTo>
                <a:lnTo>
                  <a:pt x="372533" y="0"/>
                </a:lnTo>
                <a:lnTo>
                  <a:pt x="372533" y="0"/>
                </a:lnTo>
                <a:lnTo>
                  <a:pt x="372533" y="0"/>
                </a:lnTo>
                <a:lnTo>
                  <a:pt x="364066" y="8466"/>
                </a:lnTo>
                <a:lnTo>
                  <a:pt x="355600" y="8466"/>
                </a:lnTo>
                <a:lnTo>
                  <a:pt x="338666" y="16933"/>
                </a:lnTo>
                <a:lnTo>
                  <a:pt x="330200" y="16933"/>
                </a:lnTo>
                <a:lnTo>
                  <a:pt x="313266" y="16933"/>
                </a:lnTo>
                <a:lnTo>
                  <a:pt x="287866" y="16933"/>
                </a:lnTo>
                <a:lnTo>
                  <a:pt x="270933" y="25400"/>
                </a:lnTo>
                <a:lnTo>
                  <a:pt x="245533" y="25400"/>
                </a:lnTo>
                <a:lnTo>
                  <a:pt x="220133" y="25400"/>
                </a:lnTo>
                <a:lnTo>
                  <a:pt x="186266" y="25400"/>
                </a:lnTo>
                <a:lnTo>
                  <a:pt x="160866" y="16933"/>
                </a:lnTo>
                <a:lnTo>
                  <a:pt x="127000" y="16933"/>
                </a:lnTo>
                <a:lnTo>
                  <a:pt x="93133" y="16933"/>
                </a:lnTo>
                <a:lnTo>
                  <a:pt x="67733" y="25400"/>
                </a:lnTo>
                <a:lnTo>
                  <a:pt x="42333" y="25400"/>
                </a:lnTo>
                <a:lnTo>
                  <a:pt x="16933" y="25400"/>
                </a:lnTo>
                <a:lnTo>
                  <a:pt x="16933" y="25400"/>
                </a:lnTo>
                <a:lnTo>
                  <a:pt x="0" y="33866"/>
                </a:lnTo>
                <a:lnTo>
                  <a:pt x="0" y="338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Freeform 113"/>
          <p:cNvSpPr/>
          <p:nvPr/>
        </p:nvSpPr>
        <p:spPr>
          <a:xfrm>
            <a:off x="7738534" y="3200400"/>
            <a:ext cx="922867" cy="812801"/>
          </a:xfrm>
          <a:custGeom>
            <a:avLst/>
            <a:gdLst/>
            <a:ahLst/>
            <a:cxnLst/>
            <a:rect l="0" t="0" r="0" b="0"/>
            <a:pathLst>
              <a:path w="922867" h="812801">
                <a:moveTo>
                  <a:pt x="694266" y="0"/>
                </a:moveTo>
                <a:lnTo>
                  <a:pt x="694266" y="0"/>
                </a:lnTo>
                <a:lnTo>
                  <a:pt x="685800" y="8467"/>
                </a:lnTo>
                <a:lnTo>
                  <a:pt x="685800" y="8467"/>
                </a:lnTo>
                <a:lnTo>
                  <a:pt x="677332" y="16933"/>
                </a:lnTo>
                <a:lnTo>
                  <a:pt x="668866" y="25400"/>
                </a:lnTo>
                <a:lnTo>
                  <a:pt x="651933" y="33867"/>
                </a:lnTo>
                <a:lnTo>
                  <a:pt x="643466" y="50800"/>
                </a:lnTo>
                <a:lnTo>
                  <a:pt x="618066" y="67733"/>
                </a:lnTo>
                <a:lnTo>
                  <a:pt x="601132" y="84667"/>
                </a:lnTo>
                <a:lnTo>
                  <a:pt x="575733" y="101600"/>
                </a:lnTo>
                <a:lnTo>
                  <a:pt x="550333" y="118533"/>
                </a:lnTo>
                <a:lnTo>
                  <a:pt x="516466" y="143933"/>
                </a:lnTo>
                <a:lnTo>
                  <a:pt x="491066" y="160867"/>
                </a:lnTo>
                <a:lnTo>
                  <a:pt x="457200" y="186267"/>
                </a:lnTo>
                <a:lnTo>
                  <a:pt x="414866" y="203200"/>
                </a:lnTo>
                <a:lnTo>
                  <a:pt x="381000" y="228600"/>
                </a:lnTo>
                <a:lnTo>
                  <a:pt x="347133" y="245533"/>
                </a:lnTo>
                <a:lnTo>
                  <a:pt x="313266" y="262467"/>
                </a:lnTo>
                <a:lnTo>
                  <a:pt x="270933" y="279400"/>
                </a:lnTo>
                <a:lnTo>
                  <a:pt x="237066" y="296333"/>
                </a:lnTo>
                <a:lnTo>
                  <a:pt x="211666" y="313267"/>
                </a:lnTo>
                <a:lnTo>
                  <a:pt x="186266" y="321733"/>
                </a:lnTo>
                <a:lnTo>
                  <a:pt x="160866" y="338667"/>
                </a:lnTo>
                <a:lnTo>
                  <a:pt x="143932" y="347133"/>
                </a:lnTo>
                <a:lnTo>
                  <a:pt x="126999" y="355600"/>
                </a:lnTo>
                <a:lnTo>
                  <a:pt x="118533" y="355600"/>
                </a:lnTo>
                <a:lnTo>
                  <a:pt x="118533" y="364067"/>
                </a:lnTo>
                <a:lnTo>
                  <a:pt x="118533" y="364067"/>
                </a:lnTo>
                <a:lnTo>
                  <a:pt x="118533" y="364067"/>
                </a:lnTo>
                <a:lnTo>
                  <a:pt x="126999" y="364067"/>
                </a:lnTo>
                <a:lnTo>
                  <a:pt x="143932" y="364067"/>
                </a:lnTo>
                <a:lnTo>
                  <a:pt x="160866" y="364067"/>
                </a:lnTo>
                <a:lnTo>
                  <a:pt x="186266" y="355600"/>
                </a:lnTo>
                <a:lnTo>
                  <a:pt x="211666" y="355600"/>
                </a:lnTo>
                <a:lnTo>
                  <a:pt x="237066" y="347133"/>
                </a:lnTo>
                <a:lnTo>
                  <a:pt x="279399" y="347133"/>
                </a:lnTo>
                <a:lnTo>
                  <a:pt x="304800" y="347133"/>
                </a:lnTo>
                <a:lnTo>
                  <a:pt x="347133" y="338667"/>
                </a:lnTo>
                <a:lnTo>
                  <a:pt x="381000" y="338667"/>
                </a:lnTo>
                <a:lnTo>
                  <a:pt x="414866" y="330200"/>
                </a:lnTo>
                <a:lnTo>
                  <a:pt x="457200" y="330200"/>
                </a:lnTo>
                <a:lnTo>
                  <a:pt x="491066" y="330200"/>
                </a:lnTo>
                <a:lnTo>
                  <a:pt x="516466" y="330200"/>
                </a:lnTo>
                <a:lnTo>
                  <a:pt x="541866" y="330200"/>
                </a:lnTo>
                <a:lnTo>
                  <a:pt x="567266" y="330200"/>
                </a:lnTo>
                <a:lnTo>
                  <a:pt x="584199" y="330200"/>
                </a:lnTo>
                <a:lnTo>
                  <a:pt x="601132" y="330200"/>
                </a:lnTo>
                <a:lnTo>
                  <a:pt x="609600" y="338667"/>
                </a:lnTo>
                <a:lnTo>
                  <a:pt x="618066" y="338667"/>
                </a:lnTo>
                <a:lnTo>
                  <a:pt x="618066" y="347133"/>
                </a:lnTo>
                <a:lnTo>
                  <a:pt x="618066" y="347133"/>
                </a:lnTo>
                <a:lnTo>
                  <a:pt x="609600" y="355600"/>
                </a:lnTo>
                <a:lnTo>
                  <a:pt x="601132" y="364067"/>
                </a:lnTo>
                <a:lnTo>
                  <a:pt x="592666" y="381000"/>
                </a:lnTo>
                <a:lnTo>
                  <a:pt x="567266" y="389467"/>
                </a:lnTo>
                <a:lnTo>
                  <a:pt x="550333" y="406400"/>
                </a:lnTo>
                <a:lnTo>
                  <a:pt x="524932" y="423333"/>
                </a:lnTo>
                <a:lnTo>
                  <a:pt x="499533" y="431800"/>
                </a:lnTo>
                <a:lnTo>
                  <a:pt x="465666" y="457200"/>
                </a:lnTo>
                <a:lnTo>
                  <a:pt x="431799" y="474133"/>
                </a:lnTo>
                <a:lnTo>
                  <a:pt x="397933" y="491067"/>
                </a:lnTo>
                <a:lnTo>
                  <a:pt x="364066" y="516467"/>
                </a:lnTo>
                <a:lnTo>
                  <a:pt x="330199" y="541867"/>
                </a:lnTo>
                <a:lnTo>
                  <a:pt x="296332" y="558800"/>
                </a:lnTo>
                <a:lnTo>
                  <a:pt x="262466" y="584200"/>
                </a:lnTo>
                <a:lnTo>
                  <a:pt x="228600" y="609600"/>
                </a:lnTo>
                <a:lnTo>
                  <a:pt x="194733" y="635000"/>
                </a:lnTo>
                <a:lnTo>
                  <a:pt x="160866" y="651933"/>
                </a:lnTo>
                <a:lnTo>
                  <a:pt x="126999" y="677333"/>
                </a:lnTo>
                <a:lnTo>
                  <a:pt x="101599" y="702733"/>
                </a:lnTo>
                <a:lnTo>
                  <a:pt x="76200" y="719667"/>
                </a:lnTo>
                <a:lnTo>
                  <a:pt x="50799" y="736600"/>
                </a:lnTo>
                <a:lnTo>
                  <a:pt x="33866" y="745067"/>
                </a:lnTo>
                <a:lnTo>
                  <a:pt x="16933" y="762000"/>
                </a:lnTo>
                <a:lnTo>
                  <a:pt x="8466" y="770467"/>
                </a:lnTo>
                <a:lnTo>
                  <a:pt x="0" y="778933"/>
                </a:lnTo>
                <a:lnTo>
                  <a:pt x="0" y="778933"/>
                </a:lnTo>
                <a:lnTo>
                  <a:pt x="0" y="787400"/>
                </a:lnTo>
                <a:lnTo>
                  <a:pt x="0" y="787400"/>
                </a:lnTo>
                <a:lnTo>
                  <a:pt x="8466" y="795867"/>
                </a:lnTo>
                <a:lnTo>
                  <a:pt x="16933" y="795867"/>
                </a:lnTo>
                <a:lnTo>
                  <a:pt x="33866" y="795867"/>
                </a:lnTo>
                <a:lnTo>
                  <a:pt x="59266" y="795867"/>
                </a:lnTo>
                <a:lnTo>
                  <a:pt x="84666" y="795867"/>
                </a:lnTo>
                <a:lnTo>
                  <a:pt x="118533" y="795867"/>
                </a:lnTo>
                <a:lnTo>
                  <a:pt x="160866" y="787400"/>
                </a:lnTo>
                <a:lnTo>
                  <a:pt x="203199" y="787400"/>
                </a:lnTo>
                <a:lnTo>
                  <a:pt x="245533" y="787400"/>
                </a:lnTo>
                <a:lnTo>
                  <a:pt x="296332" y="787400"/>
                </a:lnTo>
                <a:lnTo>
                  <a:pt x="347133" y="787400"/>
                </a:lnTo>
                <a:lnTo>
                  <a:pt x="397933" y="787400"/>
                </a:lnTo>
                <a:lnTo>
                  <a:pt x="448732" y="787400"/>
                </a:lnTo>
                <a:lnTo>
                  <a:pt x="499533" y="795867"/>
                </a:lnTo>
                <a:lnTo>
                  <a:pt x="550333" y="795867"/>
                </a:lnTo>
                <a:lnTo>
                  <a:pt x="601132" y="795867"/>
                </a:lnTo>
                <a:lnTo>
                  <a:pt x="651933" y="795867"/>
                </a:lnTo>
                <a:lnTo>
                  <a:pt x="702733" y="804333"/>
                </a:lnTo>
                <a:lnTo>
                  <a:pt x="745066" y="804333"/>
                </a:lnTo>
                <a:lnTo>
                  <a:pt x="787399" y="812800"/>
                </a:lnTo>
                <a:lnTo>
                  <a:pt x="829732" y="812800"/>
                </a:lnTo>
                <a:lnTo>
                  <a:pt x="863599" y="812800"/>
                </a:lnTo>
                <a:lnTo>
                  <a:pt x="897466" y="812800"/>
                </a:lnTo>
                <a:lnTo>
                  <a:pt x="897466" y="812800"/>
                </a:lnTo>
                <a:lnTo>
                  <a:pt x="922866" y="812800"/>
                </a:lnTo>
                <a:lnTo>
                  <a:pt x="922866" y="812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Freeform 114"/>
          <p:cNvSpPr/>
          <p:nvPr/>
        </p:nvSpPr>
        <p:spPr>
          <a:xfrm>
            <a:off x="7865533" y="4224867"/>
            <a:ext cx="152401" cy="321734"/>
          </a:xfrm>
          <a:custGeom>
            <a:avLst/>
            <a:gdLst/>
            <a:ahLst/>
            <a:cxnLst/>
            <a:rect l="0" t="0" r="0" b="0"/>
            <a:pathLst>
              <a:path w="152401" h="321734">
                <a:moveTo>
                  <a:pt x="0" y="42333"/>
                </a:moveTo>
                <a:lnTo>
                  <a:pt x="0" y="42333"/>
                </a:lnTo>
                <a:lnTo>
                  <a:pt x="0" y="50800"/>
                </a:lnTo>
                <a:lnTo>
                  <a:pt x="0" y="59266"/>
                </a:lnTo>
                <a:lnTo>
                  <a:pt x="0" y="67733"/>
                </a:lnTo>
                <a:lnTo>
                  <a:pt x="0" y="84666"/>
                </a:lnTo>
                <a:lnTo>
                  <a:pt x="0" y="110066"/>
                </a:lnTo>
                <a:lnTo>
                  <a:pt x="0" y="127000"/>
                </a:lnTo>
                <a:lnTo>
                  <a:pt x="8467" y="160866"/>
                </a:lnTo>
                <a:lnTo>
                  <a:pt x="8467" y="186266"/>
                </a:lnTo>
                <a:lnTo>
                  <a:pt x="8467" y="211666"/>
                </a:lnTo>
                <a:lnTo>
                  <a:pt x="8467" y="237066"/>
                </a:lnTo>
                <a:lnTo>
                  <a:pt x="8467" y="262466"/>
                </a:lnTo>
                <a:lnTo>
                  <a:pt x="8467" y="279400"/>
                </a:lnTo>
                <a:lnTo>
                  <a:pt x="8467" y="296333"/>
                </a:lnTo>
                <a:lnTo>
                  <a:pt x="8467" y="304800"/>
                </a:lnTo>
                <a:lnTo>
                  <a:pt x="8467" y="313266"/>
                </a:lnTo>
                <a:lnTo>
                  <a:pt x="8467" y="321733"/>
                </a:lnTo>
                <a:lnTo>
                  <a:pt x="8467" y="321733"/>
                </a:lnTo>
                <a:lnTo>
                  <a:pt x="8467" y="321733"/>
                </a:lnTo>
                <a:lnTo>
                  <a:pt x="8467" y="313266"/>
                </a:lnTo>
                <a:lnTo>
                  <a:pt x="8467" y="304800"/>
                </a:lnTo>
                <a:lnTo>
                  <a:pt x="8467" y="287866"/>
                </a:lnTo>
                <a:lnTo>
                  <a:pt x="8467" y="262466"/>
                </a:lnTo>
                <a:lnTo>
                  <a:pt x="8467" y="228600"/>
                </a:lnTo>
                <a:lnTo>
                  <a:pt x="8467" y="203200"/>
                </a:lnTo>
                <a:lnTo>
                  <a:pt x="8467" y="169333"/>
                </a:lnTo>
                <a:lnTo>
                  <a:pt x="8467" y="135466"/>
                </a:lnTo>
                <a:lnTo>
                  <a:pt x="16933" y="110066"/>
                </a:lnTo>
                <a:lnTo>
                  <a:pt x="16933" y="84666"/>
                </a:lnTo>
                <a:lnTo>
                  <a:pt x="25401" y="59266"/>
                </a:lnTo>
                <a:lnTo>
                  <a:pt x="33867" y="42333"/>
                </a:lnTo>
                <a:lnTo>
                  <a:pt x="42334" y="33866"/>
                </a:lnTo>
                <a:lnTo>
                  <a:pt x="50800" y="16933"/>
                </a:lnTo>
                <a:lnTo>
                  <a:pt x="59267" y="8466"/>
                </a:lnTo>
                <a:lnTo>
                  <a:pt x="67734" y="8466"/>
                </a:lnTo>
                <a:lnTo>
                  <a:pt x="84667" y="0"/>
                </a:lnTo>
                <a:lnTo>
                  <a:pt x="93133" y="0"/>
                </a:lnTo>
                <a:lnTo>
                  <a:pt x="101601" y="0"/>
                </a:lnTo>
                <a:lnTo>
                  <a:pt x="110067" y="8466"/>
                </a:lnTo>
                <a:lnTo>
                  <a:pt x="110067" y="16933"/>
                </a:lnTo>
                <a:lnTo>
                  <a:pt x="118534" y="33866"/>
                </a:lnTo>
                <a:lnTo>
                  <a:pt x="127000" y="50800"/>
                </a:lnTo>
                <a:lnTo>
                  <a:pt x="135467" y="76200"/>
                </a:lnTo>
                <a:lnTo>
                  <a:pt x="135467" y="93133"/>
                </a:lnTo>
                <a:lnTo>
                  <a:pt x="135467" y="118533"/>
                </a:lnTo>
                <a:lnTo>
                  <a:pt x="143934" y="143933"/>
                </a:lnTo>
                <a:lnTo>
                  <a:pt x="143934" y="169333"/>
                </a:lnTo>
                <a:lnTo>
                  <a:pt x="143934" y="186266"/>
                </a:lnTo>
                <a:lnTo>
                  <a:pt x="143934" y="211666"/>
                </a:lnTo>
                <a:lnTo>
                  <a:pt x="143934" y="228600"/>
                </a:lnTo>
                <a:lnTo>
                  <a:pt x="143934" y="237066"/>
                </a:lnTo>
                <a:lnTo>
                  <a:pt x="143934" y="254000"/>
                </a:lnTo>
                <a:lnTo>
                  <a:pt x="143934" y="262466"/>
                </a:lnTo>
                <a:lnTo>
                  <a:pt x="143934" y="270933"/>
                </a:lnTo>
                <a:lnTo>
                  <a:pt x="143934" y="279400"/>
                </a:lnTo>
                <a:lnTo>
                  <a:pt x="152400" y="279400"/>
                </a:lnTo>
                <a:lnTo>
                  <a:pt x="152400" y="270933"/>
                </a:lnTo>
                <a:lnTo>
                  <a:pt x="152400" y="270933"/>
                </a:lnTo>
                <a:lnTo>
                  <a:pt x="152400" y="270933"/>
                </a:lnTo>
                <a:lnTo>
                  <a:pt x="152400" y="2709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Freeform 115"/>
          <p:cNvSpPr/>
          <p:nvPr/>
        </p:nvSpPr>
        <p:spPr>
          <a:xfrm>
            <a:off x="8085667" y="4318000"/>
            <a:ext cx="143934" cy="16934"/>
          </a:xfrm>
          <a:custGeom>
            <a:avLst/>
            <a:gdLst/>
            <a:ahLst/>
            <a:cxnLst/>
            <a:rect l="0" t="0" r="0" b="0"/>
            <a:pathLst>
              <a:path w="143934" h="16934">
                <a:moveTo>
                  <a:pt x="0" y="16933"/>
                </a:moveTo>
                <a:lnTo>
                  <a:pt x="0" y="16933"/>
                </a:lnTo>
                <a:lnTo>
                  <a:pt x="8466" y="8467"/>
                </a:lnTo>
                <a:lnTo>
                  <a:pt x="16933" y="8467"/>
                </a:lnTo>
                <a:lnTo>
                  <a:pt x="25399" y="8467"/>
                </a:lnTo>
                <a:lnTo>
                  <a:pt x="42333" y="0"/>
                </a:lnTo>
                <a:lnTo>
                  <a:pt x="59266" y="0"/>
                </a:lnTo>
                <a:lnTo>
                  <a:pt x="76200" y="0"/>
                </a:lnTo>
                <a:lnTo>
                  <a:pt x="93133" y="0"/>
                </a:lnTo>
                <a:lnTo>
                  <a:pt x="110067" y="0"/>
                </a:lnTo>
                <a:lnTo>
                  <a:pt x="118533" y="0"/>
                </a:lnTo>
                <a:lnTo>
                  <a:pt x="135466" y="0"/>
                </a:lnTo>
                <a:lnTo>
                  <a:pt x="135466" y="0"/>
                </a:lnTo>
                <a:lnTo>
                  <a:pt x="143933" y="8467"/>
                </a:lnTo>
                <a:lnTo>
                  <a:pt x="143933"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Freeform 116"/>
          <p:cNvSpPr/>
          <p:nvPr/>
        </p:nvSpPr>
        <p:spPr>
          <a:xfrm>
            <a:off x="8119534" y="4428067"/>
            <a:ext cx="127000" cy="8467"/>
          </a:xfrm>
          <a:custGeom>
            <a:avLst/>
            <a:gdLst/>
            <a:ahLst/>
            <a:cxnLst/>
            <a:rect l="0" t="0" r="0" b="0"/>
            <a:pathLst>
              <a:path w="127000" h="8467">
                <a:moveTo>
                  <a:pt x="0" y="0"/>
                </a:moveTo>
                <a:lnTo>
                  <a:pt x="0" y="8466"/>
                </a:lnTo>
                <a:lnTo>
                  <a:pt x="0" y="8466"/>
                </a:lnTo>
                <a:lnTo>
                  <a:pt x="8466" y="8466"/>
                </a:lnTo>
                <a:lnTo>
                  <a:pt x="16933" y="8466"/>
                </a:lnTo>
                <a:lnTo>
                  <a:pt x="25399" y="8466"/>
                </a:lnTo>
                <a:lnTo>
                  <a:pt x="50799" y="8466"/>
                </a:lnTo>
                <a:lnTo>
                  <a:pt x="76200" y="8466"/>
                </a:lnTo>
                <a:lnTo>
                  <a:pt x="101599" y="8466"/>
                </a:lnTo>
                <a:lnTo>
                  <a:pt x="101599" y="8466"/>
                </a:lnTo>
                <a:lnTo>
                  <a:pt x="126999" y="8466"/>
                </a:lnTo>
                <a:lnTo>
                  <a:pt x="126999" y="8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Freeform 117"/>
          <p:cNvSpPr/>
          <p:nvPr/>
        </p:nvSpPr>
        <p:spPr>
          <a:xfrm>
            <a:off x="6595534" y="1938867"/>
            <a:ext cx="169334" cy="143934"/>
          </a:xfrm>
          <a:custGeom>
            <a:avLst/>
            <a:gdLst/>
            <a:ahLst/>
            <a:cxnLst/>
            <a:rect l="0" t="0" r="0" b="0"/>
            <a:pathLst>
              <a:path w="169334" h="143934">
                <a:moveTo>
                  <a:pt x="50799" y="0"/>
                </a:moveTo>
                <a:lnTo>
                  <a:pt x="50799" y="0"/>
                </a:lnTo>
                <a:lnTo>
                  <a:pt x="50799" y="0"/>
                </a:lnTo>
                <a:lnTo>
                  <a:pt x="50799" y="0"/>
                </a:lnTo>
                <a:lnTo>
                  <a:pt x="42333" y="0"/>
                </a:lnTo>
                <a:lnTo>
                  <a:pt x="42333" y="0"/>
                </a:lnTo>
                <a:lnTo>
                  <a:pt x="42333" y="0"/>
                </a:lnTo>
                <a:lnTo>
                  <a:pt x="33866" y="8466"/>
                </a:lnTo>
                <a:lnTo>
                  <a:pt x="33866" y="8466"/>
                </a:lnTo>
                <a:lnTo>
                  <a:pt x="33866" y="16933"/>
                </a:lnTo>
                <a:lnTo>
                  <a:pt x="25399" y="25400"/>
                </a:lnTo>
                <a:lnTo>
                  <a:pt x="25399" y="42333"/>
                </a:lnTo>
                <a:lnTo>
                  <a:pt x="16933" y="50800"/>
                </a:lnTo>
                <a:lnTo>
                  <a:pt x="16933" y="67733"/>
                </a:lnTo>
                <a:lnTo>
                  <a:pt x="8466" y="84666"/>
                </a:lnTo>
                <a:lnTo>
                  <a:pt x="8466" y="93133"/>
                </a:lnTo>
                <a:lnTo>
                  <a:pt x="8466" y="110066"/>
                </a:lnTo>
                <a:lnTo>
                  <a:pt x="0" y="118533"/>
                </a:lnTo>
                <a:lnTo>
                  <a:pt x="0" y="127000"/>
                </a:lnTo>
                <a:lnTo>
                  <a:pt x="0" y="135466"/>
                </a:lnTo>
                <a:lnTo>
                  <a:pt x="0" y="135466"/>
                </a:lnTo>
                <a:lnTo>
                  <a:pt x="8466" y="143933"/>
                </a:lnTo>
                <a:lnTo>
                  <a:pt x="8466" y="143933"/>
                </a:lnTo>
                <a:lnTo>
                  <a:pt x="16933" y="143933"/>
                </a:lnTo>
                <a:lnTo>
                  <a:pt x="25399" y="143933"/>
                </a:lnTo>
                <a:lnTo>
                  <a:pt x="42333" y="135466"/>
                </a:lnTo>
                <a:lnTo>
                  <a:pt x="59266" y="135466"/>
                </a:lnTo>
                <a:lnTo>
                  <a:pt x="67732" y="135466"/>
                </a:lnTo>
                <a:lnTo>
                  <a:pt x="84666" y="127000"/>
                </a:lnTo>
                <a:lnTo>
                  <a:pt x="101599" y="127000"/>
                </a:lnTo>
                <a:lnTo>
                  <a:pt x="110066" y="127000"/>
                </a:lnTo>
                <a:lnTo>
                  <a:pt x="118533" y="127000"/>
                </a:lnTo>
                <a:lnTo>
                  <a:pt x="135466" y="127000"/>
                </a:lnTo>
                <a:lnTo>
                  <a:pt x="143932" y="135466"/>
                </a:lnTo>
                <a:lnTo>
                  <a:pt x="152400" y="135466"/>
                </a:lnTo>
                <a:lnTo>
                  <a:pt x="160866" y="135466"/>
                </a:lnTo>
                <a:lnTo>
                  <a:pt x="160866" y="135466"/>
                </a:lnTo>
                <a:lnTo>
                  <a:pt x="169333" y="135466"/>
                </a:lnTo>
                <a:lnTo>
                  <a:pt x="169333" y="135466"/>
                </a:lnTo>
                <a:lnTo>
                  <a:pt x="169333" y="135466"/>
                </a:lnTo>
                <a:lnTo>
                  <a:pt x="169333" y="135466"/>
                </a:lnTo>
                <a:lnTo>
                  <a:pt x="169333" y="135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Freeform 118"/>
          <p:cNvSpPr/>
          <p:nvPr/>
        </p:nvSpPr>
        <p:spPr>
          <a:xfrm>
            <a:off x="6731000" y="1905000"/>
            <a:ext cx="42334" cy="397934"/>
          </a:xfrm>
          <a:custGeom>
            <a:avLst/>
            <a:gdLst/>
            <a:ahLst/>
            <a:cxnLst/>
            <a:rect l="0" t="0" r="0" b="0"/>
            <a:pathLst>
              <a:path w="42334" h="397934">
                <a:moveTo>
                  <a:pt x="33867" y="0"/>
                </a:moveTo>
                <a:lnTo>
                  <a:pt x="33867" y="8467"/>
                </a:lnTo>
                <a:lnTo>
                  <a:pt x="33867" y="8467"/>
                </a:lnTo>
                <a:lnTo>
                  <a:pt x="33867" y="8467"/>
                </a:lnTo>
                <a:lnTo>
                  <a:pt x="33867" y="16933"/>
                </a:lnTo>
                <a:lnTo>
                  <a:pt x="33867" y="16933"/>
                </a:lnTo>
                <a:lnTo>
                  <a:pt x="33867" y="25400"/>
                </a:lnTo>
                <a:lnTo>
                  <a:pt x="33867" y="33867"/>
                </a:lnTo>
                <a:lnTo>
                  <a:pt x="42333" y="42333"/>
                </a:lnTo>
                <a:lnTo>
                  <a:pt x="42333" y="59267"/>
                </a:lnTo>
                <a:lnTo>
                  <a:pt x="42333" y="67733"/>
                </a:lnTo>
                <a:lnTo>
                  <a:pt x="42333" y="84667"/>
                </a:lnTo>
                <a:lnTo>
                  <a:pt x="42333" y="101600"/>
                </a:lnTo>
                <a:lnTo>
                  <a:pt x="33867" y="127000"/>
                </a:lnTo>
                <a:lnTo>
                  <a:pt x="33867" y="152400"/>
                </a:lnTo>
                <a:lnTo>
                  <a:pt x="33867" y="177800"/>
                </a:lnTo>
                <a:lnTo>
                  <a:pt x="25400" y="203200"/>
                </a:lnTo>
                <a:lnTo>
                  <a:pt x="25400" y="228600"/>
                </a:lnTo>
                <a:lnTo>
                  <a:pt x="16934" y="254000"/>
                </a:lnTo>
                <a:lnTo>
                  <a:pt x="8466" y="279400"/>
                </a:lnTo>
                <a:lnTo>
                  <a:pt x="8466" y="304800"/>
                </a:lnTo>
                <a:lnTo>
                  <a:pt x="8466" y="330200"/>
                </a:lnTo>
                <a:lnTo>
                  <a:pt x="0" y="347133"/>
                </a:lnTo>
                <a:lnTo>
                  <a:pt x="0" y="364067"/>
                </a:lnTo>
                <a:lnTo>
                  <a:pt x="0" y="381000"/>
                </a:lnTo>
                <a:lnTo>
                  <a:pt x="0" y="389467"/>
                </a:lnTo>
                <a:lnTo>
                  <a:pt x="0" y="389467"/>
                </a:lnTo>
                <a:lnTo>
                  <a:pt x="0" y="389467"/>
                </a:lnTo>
                <a:lnTo>
                  <a:pt x="0" y="397933"/>
                </a:lnTo>
                <a:lnTo>
                  <a:pt x="0" y="3979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a:off x="6807200" y="1769533"/>
            <a:ext cx="118534" cy="152401"/>
          </a:xfrm>
          <a:custGeom>
            <a:avLst/>
            <a:gdLst/>
            <a:ahLst/>
            <a:cxnLst/>
            <a:rect l="0" t="0" r="0" b="0"/>
            <a:pathLst>
              <a:path w="118534" h="152401">
                <a:moveTo>
                  <a:pt x="42333" y="16934"/>
                </a:moveTo>
                <a:lnTo>
                  <a:pt x="42333" y="16934"/>
                </a:lnTo>
                <a:lnTo>
                  <a:pt x="50800" y="8467"/>
                </a:lnTo>
                <a:lnTo>
                  <a:pt x="50800" y="8467"/>
                </a:lnTo>
                <a:lnTo>
                  <a:pt x="50800" y="8467"/>
                </a:lnTo>
                <a:lnTo>
                  <a:pt x="59267" y="8467"/>
                </a:lnTo>
                <a:lnTo>
                  <a:pt x="59267" y="0"/>
                </a:lnTo>
                <a:lnTo>
                  <a:pt x="67733" y="0"/>
                </a:lnTo>
                <a:lnTo>
                  <a:pt x="76200" y="0"/>
                </a:lnTo>
                <a:lnTo>
                  <a:pt x="76200" y="0"/>
                </a:lnTo>
                <a:lnTo>
                  <a:pt x="84666" y="0"/>
                </a:lnTo>
                <a:lnTo>
                  <a:pt x="93134" y="0"/>
                </a:lnTo>
                <a:lnTo>
                  <a:pt x="93134" y="0"/>
                </a:lnTo>
                <a:lnTo>
                  <a:pt x="110067" y="8467"/>
                </a:lnTo>
                <a:lnTo>
                  <a:pt x="110067" y="8467"/>
                </a:lnTo>
                <a:lnTo>
                  <a:pt x="118533" y="16934"/>
                </a:lnTo>
                <a:lnTo>
                  <a:pt x="118533" y="25400"/>
                </a:lnTo>
                <a:lnTo>
                  <a:pt x="118533" y="33867"/>
                </a:lnTo>
                <a:lnTo>
                  <a:pt x="118533" y="42334"/>
                </a:lnTo>
                <a:lnTo>
                  <a:pt x="118533" y="59267"/>
                </a:lnTo>
                <a:lnTo>
                  <a:pt x="118533" y="67734"/>
                </a:lnTo>
                <a:lnTo>
                  <a:pt x="118533" y="76200"/>
                </a:lnTo>
                <a:lnTo>
                  <a:pt x="110067" y="84667"/>
                </a:lnTo>
                <a:lnTo>
                  <a:pt x="110067" y="101600"/>
                </a:lnTo>
                <a:lnTo>
                  <a:pt x="93134" y="110067"/>
                </a:lnTo>
                <a:lnTo>
                  <a:pt x="93134" y="118534"/>
                </a:lnTo>
                <a:lnTo>
                  <a:pt x="84666" y="127000"/>
                </a:lnTo>
                <a:lnTo>
                  <a:pt x="76200" y="135467"/>
                </a:lnTo>
                <a:lnTo>
                  <a:pt x="67733" y="143934"/>
                </a:lnTo>
                <a:lnTo>
                  <a:pt x="59267" y="152400"/>
                </a:lnTo>
                <a:lnTo>
                  <a:pt x="50800" y="152400"/>
                </a:lnTo>
                <a:lnTo>
                  <a:pt x="42333" y="152400"/>
                </a:lnTo>
                <a:lnTo>
                  <a:pt x="33867" y="152400"/>
                </a:lnTo>
                <a:lnTo>
                  <a:pt x="25400" y="152400"/>
                </a:lnTo>
                <a:lnTo>
                  <a:pt x="16934" y="152400"/>
                </a:lnTo>
                <a:lnTo>
                  <a:pt x="16934" y="143934"/>
                </a:lnTo>
                <a:lnTo>
                  <a:pt x="8466" y="143934"/>
                </a:lnTo>
                <a:lnTo>
                  <a:pt x="8466" y="135467"/>
                </a:lnTo>
                <a:lnTo>
                  <a:pt x="8466" y="127000"/>
                </a:lnTo>
                <a:lnTo>
                  <a:pt x="0" y="118534"/>
                </a:lnTo>
                <a:lnTo>
                  <a:pt x="8466" y="118534"/>
                </a:lnTo>
                <a:lnTo>
                  <a:pt x="8466" y="110067"/>
                </a:lnTo>
                <a:lnTo>
                  <a:pt x="8466" y="101600"/>
                </a:lnTo>
                <a:lnTo>
                  <a:pt x="16934" y="101600"/>
                </a:lnTo>
                <a:lnTo>
                  <a:pt x="25400" y="101600"/>
                </a:lnTo>
                <a:lnTo>
                  <a:pt x="33867" y="101600"/>
                </a:lnTo>
                <a:lnTo>
                  <a:pt x="42333" y="93134"/>
                </a:lnTo>
                <a:lnTo>
                  <a:pt x="50800" y="93134"/>
                </a:lnTo>
                <a:lnTo>
                  <a:pt x="59267" y="101600"/>
                </a:lnTo>
                <a:lnTo>
                  <a:pt x="67733" y="101600"/>
                </a:lnTo>
                <a:lnTo>
                  <a:pt x="76200" y="110067"/>
                </a:lnTo>
                <a:lnTo>
                  <a:pt x="84666" y="110067"/>
                </a:lnTo>
                <a:lnTo>
                  <a:pt x="93134" y="118534"/>
                </a:lnTo>
                <a:lnTo>
                  <a:pt x="101600" y="118534"/>
                </a:lnTo>
                <a:lnTo>
                  <a:pt x="110067" y="127000"/>
                </a:lnTo>
                <a:lnTo>
                  <a:pt x="110067" y="127000"/>
                </a:lnTo>
                <a:lnTo>
                  <a:pt x="110067" y="127000"/>
                </a:lnTo>
                <a:lnTo>
                  <a:pt x="118533" y="135467"/>
                </a:lnTo>
                <a:lnTo>
                  <a:pt x="118533" y="135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Freeform 120"/>
          <p:cNvSpPr/>
          <p:nvPr/>
        </p:nvSpPr>
        <p:spPr>
          <a:xfrm>
            <a:off x="6858000" y="2116667"/>
            <a:ext cx="118535" cy="8467"/>
          </a:xfrm>
          <a:custGeom>
            <a:avLst/>
            <a:gdLst/>
            <a:ahLst/>
            <a:cxnLst/>
            <a:rect l="0" t="0" r="0" b="0"/>
            <a:pathLst>
              <a:path w="118535" h="8467">
                <a:moveTo>
                  <a:pt x="0" y="0"/>
                </a:moveTo>
                <a:lnTo>
                  <a:pt x="0" y="8466"/>
                </a:lnTo>
                <a:lnTo>
                  <a:pt x="8467" y="8466"/>
                </a:lnTo>
                <a:lnTo>
                  <a:pt x="8467" y="8466"/>
                </a:lnTo>
                <a:lnTo>
                  <a:pt x="8467" y="8466"/>
                </a:lnTo>
                <a:lnTo>
                  <a:pt x="16933" y="8466"/>
                </a:lnTo>
                <a:lnTo>
                  <a:pt x="25400" y="8466"/>
                </a:lnTo>
                <a:lnTo>
                  <a:pt x="25400" y="8466"/>
                </a:lnTo>
                <a:lnTo>
                  <a:pt x="33866" y="8466"/>
                </a:lnTo>
                <a:lnTo>
                  <a:pt x="42334" y="8466"/>
                </a:lnTo>
                <a:lnTo>
                  <a:pt x="50800" y="0"/>
                </a:lnTo>
                <a:lnTo>
                  <a:pt x="67733" y="0"/>
                </a:lnTo>
                <a:lnTo>
                  <a:pt x="76200" y="0"/>
                </a:lnTo>
                <a:lnTo>
                  <a:pt x="84667" y="0"/>
                </a:lnTo>
                <a:lnTo>
                  <a:pt x="93133" y="0"/>
                </a:lnTo>
                <a:lnTo>
                  <a:pt x="101600" y="0"/>
                </a:lnTo>
                <a:lnTo>
                  <a:pt x="110066" y="0"/>
                </a:lnTo>
                <a:lnTo>
                  <a:pt x="118534" y="0"/>
                </a:lnTo>
                <a:lnTo>
                  <a:pt x="118534" y="0"/>
                </a:lnTo>
                <a:lnTo>
                  <a:pt x="118534" y="0"/>
                </a:lnTo>
                <a:lnTo>
                  <a:pt x="118534"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Freeform 121"/>
          <p:cNvSpPr/>
          <p:nvPr/>
        </p:nvSpPr>
        <p:spPr>
          <a:xfrm>
            <a:off x="7086600" y="2006600"/>
            <a:ext cx="25401" cy="262468"/>
          </a:xfrm>
          <a:custGeom>
            <a:avLst/>
            <a:gdLst/>
            <a:ahLst/>
            <a:cxnLst/>
            <a:rect l="0" t="0" r="0" b="0"/>
            <a:pathLst>
              <a:path w="25401" h="262468">
                <a:moveTo>
                  <a:pt x="16933" y="0"/>
                </a:moveTo>
                <a:lnTo>
                  <a:pt x="16933" y="8467"/>
                </a:lnTo>
                <a:lnTo>
                  <a:pt x="16933" y="8467"/>
                </a:lnTo>
                <a:lnTo>
                  <a:pt x="16933" y="8467"/>
                </a:lnTo>
                <a:lnTo>
                  <a:pt x="16933" y="16933"/>
                </a:lnTo>
                <a:lnTo>
                  <a:pt x="16933" y="16933"/>
                </a:lnTo>
                <a:lnTo>
                  <a:pt x="16933" y="25400"/>
                </a:lnTo>
                <a:lnTo>
                  <a:pt x="25400" y="33867"/>
                </a:lnTo>
                <a:lnTo>
                  <a:pt x="25400" y="42333"/>
                </a:lnTo>
                <a:lnTo>
                  <a:pt x="25400" y="50800"/>
                </a:lnTo>
                <a:lnTo>
                  <a:pt x="25400" y="67733"/>
                </a:lnTo>
                <a:lnTo>
                  <a:pt x="25400" y="84667"/>
                </a:lnTo>
                <a:lnTo>
                  <a:pt x="25400" y="93133"/>
                </a:lnTo>
                <a:lnTo>
                  <a:pt x="16933" y="110067"/>
                </a:lnTo>
                <a:lnTo>
                  <a:pt x="16933" y="127000"/>
                </a:lnTo>
                <a:lnTo>
                  <a:pt x="16933" y="143933"/>
                </a:lnTo>
                <a:lnTo>
                  <a:pt x="8467" y="160867"/>
                </a:lnTo>
                <a:lnTo>
                  <a:pt x="16933" y="177800"/>
                </a:lnTo>
                <a:lnTo>
                  <a:pt x="8467" y="203200"/>
                </a:lnTo>
                <a:lnTo>
                  <a:pt x="8467" y="220133"/>
                </a:lnTo>
                <a:lnTo>
                  <a:pt x="8467" y="237067"/>
                </a:lnTo>
                <a:lnTo>
                  <a:pt x="8467" y="237067"/>
                </a:lnTo>
                <a:lnTo>
                  <a:pt x="0" y="262467"/>
                </a:lnTo>
                <a:lnTo>
                  <a:pt x="0" y="262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Freeform 122"/>
          <p:cNvSpPr/>
          <p:nvPr/>
        </p:nvSpPr>
        <p:spPr>
          <a:xfrm>
            <a:off x="7382933" y="1092200"/>
            <a:ext cx="186268" cy="321734"/>
          </a:xfrm>
          <a:custGeom>
            <a:avLst/>
            <a:gdLst/>
            <a:ahLst/>
            <a:cxnLst/>
            <a:rect l="0" t="0" r="0" b="0"/>
            <a:pathLst>
              <a:path w="186268" h="321734">
                <a:moveTo>
                  <a:pt x="186267" y="0"/>
                </a:moveTo>
                <a:lnTo>
                  <a:pt x="186267" y="0"/>
                </a:lnTo>
                <a:lnTo>
                  <a:pt x="186267" y="0"/>
                </a:lnTo>
                <a:lnTo>
                  <a:pt x="186267" y="0"/>
                </a:lnTo>
                <a:lnTo>
                  <a:pt x="177800" y="0"/>
                </a:lnTo>
                <a:lnTo>
                  <a:pt x="169334" y="0"/>
                </a:lnTo>
                <a:lnTo>
                  <a:pt x="160867" y="0"/>
                </a:lnTo>
                <a:lnTo>
                  <a:pt x="152400" y="0"/>
                </a:lnTo>
                <a:lnTo>
                  <a:pt x="143934" y="0"/>
                </a:lnTo>
                <a:lnTo>
                  <a:pt x="127001" y="0"/>
                </a:lnTo>
                <a:lnTo>
                  <a:pt x="118533" y="0"/>
                </a:lnTo>
                <a:lnTo>
                  <a:pt x="110067" y="0"/>
                </a:lnTo>
                <a:lnTo>
                  <a:pt x="93134" y="0"/>
                </a:lnTo>
                <a:lnTo>
                  <a:pt x="84667" y="0"/>
                </a:lnTo>
                <a:lnTo>
                  <a:pt x="76200" y="0"/>
                </a:lnTo>
                <a:lnTo>
                  <a:pt x="59267" y="0"/>
                </a:lnTo>
                <a:lnTo>
                  <a:pt x="50801" y="0"/>
                </a:lnTo>
                <a:lnTo>
                  <a:pt x="42333" y="0"/>
                </a:lnTo>
                <a:lnTo>
                  <a:pt x="33867" y="0"/>
                </a:lnTo>
                <a:lnTo>
                  <a:pt x="25400" y="8467"/>
                </a:lnTo>
                <a:lnTo>
                  <a:pt x="25400" y="8467"/>
                </a:lnTo>
                <a:lnTo>
                  <a:pt x="16934" y="16933"/>
                </a:lnTo>
                <a:lnTo>
                  <a:pt x="8467" y="25400"/>
                </a:lnTo>
                <a:lnTo>
                  <a:pt x="8467" y="42333"/>
                </a:lnTo>
                <a:lnTo>
                  <a:pt x="0" y="50800"/>
                </a:lnTo>
                <a:lnTo>
                  <a:pt x="0" y="59267"/>
                </a:lnTo>
                <a:lnTo>
                  <a:pt x="0" y="76200"/>
                </a:lnTo>
                <a:lnTo>
                  <a:pt x="0" y="84667"/>
                </a:lnTo>
                <a:lnTo>
                  <a:pt x="0" y="93133"/>
                </a:lnTo>
                <a:lnTo>
                  <a:pt x="0" y="110067"/>
                </a:lnTo>
                <a:lnTo>
                  <a:pt x="0" y="118533"/>
                </a:lnTo>
                <a:lnTo>
                  <a:pt x="0" y="118533"/>
                </a:lnTo>
                <a:lnTo>
                  <a:pt x="0" y="127000"/>
                </a:lnTo>
                <a:lnTo>
                  <a:pt x="0" y="127000"/>
                </a:lnTo>
                <a:lnTo>
                  <a:pt x="8467" y="127000"/>
                </a:lnTo>
                <a:lnTo>
                  <a:pt x="8467" y="127000"/>
                </a:lnTo>
                <a:lnTo>
                  <a:pt x="8467" y="127000"/>
                </a:lnTo>
                <a:lnTo>
                  <a:pt x="16934" y="118533"/>
                </a:lnTo>
                <a:lnTo>
                  <a:pt x="25400" y="118533"/>
                </a:lnTo>
                <a:lnTo>
                  <a:pt x="33867" y="110067"/>
                </a:lnTo>
                <a:lnTo>
                  <a:pt x="42333" y="101600"/>
                </a:lnTo>
                <a:lnTo>
                  <a:pt x="50801" y="101600"/>
                </a:lnTo>
                <a:lnTo>
                  <a:pt x="59267" y="93133"/>
                </a:lnTo>
                <a:lnTo>
                  <a:pt x="76200" y="93133"/>
                </a:lnTo>
                <a:lnTo>
                  <a:pt x="84667" y="93133"/>
                </a:lnTo>
                <a:lnTo>
                  <a:pt x="101600" y="101600"/>
                </a:lnTo>
                <a:lnTo>
                  <a:pt x="110067" y="101600"/>
                </a:lnTo>
                <a:lnTo>
                  <a:pt x="127001" y="110067"/>
                </a:lnTo>
                <a:lnTo>
                  <a:pt x="135467" y="127000"/>
                </a:lnTo>
                <a:lnTo>
                  <a:pt x="152400" y="143933"/>
                </a:lnTo>
                <a:lnTo>
                  <a:pt x="160867" y="152400"/>
                </a:lnTo>
                <a:lnTo>
                  <a:pt x="169334" y="177800"/>
                </a:lnTo>
                <a:lnTo>
                  <a:pt x="169334" y="194733"/>
                </a:lnTo>
                <a:lnTo>
                  <a:pt x="177800" y="211667"/>
                </a:lnTo>
                <a:lnTo>
                  <a:pt x="177800" y="228600"/>
                </a:lnTo>
                <a:lnTo>
                  <a:pt x="177800" y="245533"/>
                </a:lnTo>
                <a:lnTo>
                  <a:pt x="169334" y="254000"/>
                </a:lnTo>
                <a:lnTo>
                  <a:pt x="169334" y="270933"/>
                </a:lnTo>
                <a:lnTo>
                  <a:pt x="160867" y="279400"/>
                </a:lnTo>
                <a:lnTo>
                  <a:pt x="152400" y="287867"/>
                </a:lnTo>
                <a:lnTo>
                  <a:pt x="143934" y="304800"/>
                </a:lnTo>
                <a:lnTo>
                  <a:pt x="135467" y="304800"/>
                </a:lnTo>
                <a:lnTo>
                  <a:pt x="127001" y="321733"/>
                </a:lnTo>
                <a:lnTo>
                  <a:pt x="118533" y="321733"/>
                </a:lnTo>
                <a:lnTo>
                  <a:pt x="110067" y="321733"/>
                </a:lnTo>
                <a:lnTo>
                  <a:pt x="101600" y="321733"/>
                </a:lnTo>
                <a:lnTo>
                  <a:pt x="93134" y="313267"/>
                </a:lnTo>
                <a:lnTo>
                  <a:pt x="84667" y="304800"/>
                </a:lnTo>
                <a:lnTo>
                  <a:pt x="76200" y="296333"/>
                </a:lnTo>
                <a:lnTo>
                  <a:pt x="76200" y="296333"/>
                </a:lnTo>
                <a:lnTo>
                  <a:pt x="76200" y="287867"/>
                </a:lnTo>
                <a:lnTo>
                  <a:pt x="76200" y="2878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Freeform 123"/>
          <p:cNvSpPr/>
          <p:nvPr/>
        </p:nvSpPr>
        <p:spPr>
          <a:xfrm>
            <a:off x="7586134" y="939800"/>
            <a:ext cx="169334" cy="143934"/>
          </a:xfrm>
          <a:custGeom>
            <a:avLst/>
            <a:gdLst/>
            <a:ahLst/>
            <a:cxnLst/>
            <a:rect l="0" t="0" r="0" b="0"/>
            <a:pathLst>
              <a:path w="169334" h="143934">
                <a:moveTo>
                  <a:pt x="0" y="33867"/>
                </a:moveTo>
                <a:lnTo>
                  <a:pt x="0" y="25400"/>
                </a:lnTo>
                <a:lnTo>
                  <a:pt x="0" y="25400"/>
                </a:lnTo>
                <a:lnTo>
                  <a:pt x="8466" y="25400"/>
                </a:lnTo>
                <a:lnTo>
                  <a:pt x="8466" y="25400"/>
                </a:lnTo>
                <a:lnTo>
                  <a:pt x="16933" y="16933"/>
                </a:lnTo>
                <a:lnTo>
                  <a:pt x="16933" y="8467"/>
                </a:lnTo>
                <a:lnTo>
                  <a:pt x="25399" y="8467"/>
                </a:lnTo>
                <a:lnTo>
                  <a:pt x="33866" y="0"/>
                </a:lnTo>
                <a:lnTo>
                  <a:pt x="50799" y="0"/>
                </a:lnTo>
                <a:lnTo>
                  <a:pt x="59266" y="0"/>
                </a:lnTo>
                <a:lnTo>
                  <a:pt x="67732" y="0"/>
                </a:lnTo>
                <a:lnTo>
                  <a:pt x="76200" y="8467"/>
                </a:lnTo>
                <a:lnTo>
                  <a:pt x="93133" y="8467"/>
                </a:lnTo>
                <a:lnTo>
                  <a:pt x="93133" y="8467"/>
                </a:lnTo>
                <a:lnTo>
                  <a:pt x="101599" y="16933"/>
                </a:lnTo>
                <a:lnTo>
                  <a:pt x="101599" y="25400"/>
                </a:lnTo>
                <a:lnTo>
                  <a:pt x="101599" y="42333"/>
                </a:lnTo>
                <a:lnTo>
                  <a:pt x="93133" y="50800"/>
                </a:lnTo>
                <a:lnTo>
                  <a:pt x="93133" y="59267"/>
                </a:lnTo>
                <a:lnTo>
                  <a:pt x="84666" y="76200"/>
                </a:lnTo>
                <a:lnTo>
                  <a:pt x="76200" y="84667"/>
                </a:lnTo>
                <a:lnTo>
                  <a:pt x="76200" y="93133"/>
                </a:lnTo>
                <a:lnTo>
                  <a:pt x="67732" y="101600"/>
                </a:lnTo>
                <a:lnTo>
                  <a:pt x="67732" y="110067"/>
                </a:lnTo>
                <a:lnTo>
                  <a:pt x="59266" y="118533"/>
                </a:lnTo>
                <a:lnTo>
                  <a:pt x="59266" y="118533"/>
                </a:lnTo>
                <a:lnTo>
                  <a:pt x="59266" y="127000"/>
                </a:lnTo>
                <a:lnTo>
                  <a:pt x="50799" y="127000"/>
                </a:lnTo>
                <a:lnTo>
                  <a:pt x="50799" y="135467"/>
                </a:lnTo>
                <a:lnTo>
                  <a:pt x="59266" y="135467"/>
                </a:lnTo>
                <a:lnTo>
                  <a:pt x="59266" y="135467"/>
                </a:lnTo>
                <a:lnTo>
                  <a:pt x="67732" y="135467"/>
                </a:lnTo>
                <a:lnTo>
                  <a:pt x="76200" y="135467"/>
                </a:lnTo>
                <a:lnTo>
                  <a:pt x="93133" y="135467"/>
                </a:lnTo>
                <a:lnTo>
                  <a:pt x="101599" y="127000"/>
                </a:lnTo>
                <a:lnTo>
                  <a:pt x="110066" y="127000"/>
                </a:lnTo>
                <a:lnTo>
                  <a:pt x="126999" y="118533"/>
                </a:lnTo>
                <a:lnTo>
                  <a:pt x="135466" y="118533"/>
                </a:lnTo>
                <a:lnTo>
                  <a:pt x="143932" y="118533"/>
                </a:lnTo>
                <a:lnTo>
                  <a:pt x="152400" y="118533"/>
                </a:lnTo>
                <a:lnTo>
                  <a:pt x="160866" y="118533"/>
                </a:lnTo>
                <a:lnTo>
                  <a:pt x="160866" y="118533"/>
                </a:lnTo>
                <a:lnTo>
                  <a:pt x="169333" y="127000"/>
                </a:lnTo>
                <a:lnTo>
                  <a:pt x="160866" y="135467"/>
                </a:lnTo>
                <a:lnTo>
                  <a:pt x="160866" y="135467"/>
                </a:lnTo>
                <a:lnTo>
                  <a:pt x="160866" y="143933"/>
                </a:lnTo>
                <a:lnTo>
                  <a:pt x="160866" y="1439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Freeform 124"/>
          <p:cNvSpPr/>
          <p:nvPr/>
        </p:nvSpPr>
        <p:spPr>
          <a:xfrm>
            <a:off x="7670800" y="1202267"/>
            <a:ext cx="127001" cy="25401"/>
          </a:xfrm>
          <a:custGeom>
            <a:avLst/>
            <a:gdLst/>
            <a:ahLst/>
            <a:cxnLst/>
            <a:rect l="0" t="0" r="0" b="0"/>
            <a:pathLst>
              <a:path w="127001" h="25401">
                <a:moveTo>
                  <a:pt x="8467" y="0"/>
                </a:moveTo>
                <a:lnTo>
                  <a:pt x="8467" y="8466"/>
                </a:lnTo>
                <a:lnTo>
                  <a:pt x="0" y="8466"/>
                </a:lnTo>
                <a:lnTo>
                  <a:pt x="0" y="16933"/>
                </a:lnTo>
                <a:lnTo>
                  <a:pt x="0" y="16933"/>
                </a:lnTo>
                <a:lnTo>
                  <a:pt x="0" y="16933"/>
                </a:lnTo>
                <a:lnTo>
                  <a:pt x="0" y="25400"/>
                </a:lnTo>
                <a:lnTo>
                  <a:pt x="0" y="25400"/>
                </a:lnTo>
                <a:lnTo>
                  <a:pt x="8467" y="25400"/>
                </a:lnTo>
                <a:lnTo>
                  <a:pt x="16933" y="25400"/>
                </a:lnTo>
                <a:lnTo>
                  <a:pt x="25400" y="25400"/>
                </a:lnTo>
                <a:lnTo>
                  <a:pt x="42333" y="25400"/>
                </a:lnTo>
                <a:lnTo>
                  <a:pt x="50800" y="25400"/>
                </a:lnTo>
                <a:lnTo>
                  <a:pt x="67734" y="16933"/>
                </a:lnTo>
                <a:lnTo>
                  <a:pt x="76200" y="16933"/>
                </a:lnTo>
                <a:lnTo>
                  <a:pt x="93133" y="8466"/>
                </a:lnTo>
                <a:lnTo>
                  <a:pt x="101600" y="8466"/>
                </a:lnTo>
                <a:lnTo>
                  <a:pt x="110067" y="0"/>
                </a:lnTo>
                <a:lnTo>
                  <a:pt x="118533" y="0"/>
                </a:lnTo>
                <a:lnTo>
                  <a:pt x="118533" y="0"/>
                </a:lnTo>
                <a:lnTo>
                  <a:pt x="127000" y="0"/>
                </a:lnTo>
                <a:lnTo>
                  <a:pt x="1270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Freeform 125"/>
          <p:cNvSpPr/>
          <p:nvPr/>
        </p:nvSpPr>
        <p:spPr>
          <a:xfrm>
            <a:off x="7890934" y="1126067"/>
            <a:ext cx="25400" cy="313267"/>
          </a:xfrm>
          <a:custGeom>
            <a:avLst/>
            <a:gdLst/>
            <a:ahLst/>
            <a:cxnLst/>
            <a:rect l="0" t="0" r="0" b="0"/>
            <a:pathLst>
              <a:path w="25400" h="313267">
                <a:moveTo>
                  <a:pt x="8466" y="8466"/>
                </a:moveTo>
                <a:lnTo>
                  <a:pt x="16933" y="0"/>
                </a:lnTo>
                <a:lnTo>
                  <a:pt x="16933" y="0"/>
                </a:lnTo>
                <a:lnTo>
                  <a:pt x="16933" y="0"/>
                </a:lnTo>
                <a:lnTo>
                  <a:pt x="16933" y="0"/>
                </a:lnTo>
                <a:lnTo>
                  <a:pt x="16933" y="0"/>
                </a:lnTo>
                <a:lnTo>
                  <a:pt x="16933" y="8466"/>
                </a:lnTo>
                <a:lnTo>
                  <a:pt x="25399" y="8466"/>
                </a:lnTo>
                <a:lnTo>
                  <a:pt x="25399" y="16933"/>
                </a:lnTo>
                <a:lnTo>
                  <a:pt x="25399" y="25400"/>
                </a:lnTo>
                <a:lnTo>
                  <a:pt x="25399" y="42333"/>
                </a:lnTo>
                <a:lnTo>
                  <a:pt x="25399" y="59266"/>
                </a:lnTo>
                <a:lnTo>
                  <a:pt x="25399" y="76200"/>
                </a:lnTo>
                <a:lnTo>
                  <a:pt x="25399" y="101600"/>
                </a:lnTo>
                <a:lnTo>
                  <a:pt x="25399" y="135466"/>
                </a:lnTo>
                <a:lnTo>
                  <a:pt x="16933" y="160866"/>
                </a:lnTo>
                <a:lnTo>
                  <a:pt x="16933" y="194733"/>
                </a:lnTo>
                <a:lnTo>
                  <a:pt x="8466" y="228600"/>
                </a:lnTo>
                <a:lnTo>
                  <a:pt x="8466" y="262466"/>
                </a:lnTo>
                <a:lnTo>
                  <a:pt x="8466" y="287866"/>
                </a:lnTo>
                <a:lnTo>
                  <a:pt x="8466" y="287866"/>
                </a:lnTo>
                <a:lnTo>
                  <a:pt x="0" y="313266"/>
                </a:lnTo>
                <a:lnTo>
                  <a:pt x="0" y="3132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8001000" y="1888067"/>
            <a:ext cx="110067" cy="287867"/>
          </a:xfrm>
          <a:custGeom>
            <a:avLst/>
            <a:gdLst/>
            <a:ahLst/>
            <a:cxnLst/>
            <a:rect l="0" t="0" r="0" b="0"/>
            <a:pathLst>
              <a:path w="110067" h="287867">
                <a:moveTo>
                  <a:pt x="50800" y="0"/>
                </a:moveTo>
                <a:lnTo>
                  <a:pt x="50800" y="0"/>
                </a:lnTo>
                <a:lnTo>
                  <a:pt x="59267" y="0"/>
                </a:lnTo>
                <a:lnTo>
                  <a:pt x="59267" y="0"/>
                </a:lnTo>
                <a:lnTo>
                  <a:pt x="59267" y="0"/>
                </a:lnTo>
                <a:lnTo>
                  <a:pt x="59267" y="0"/>
                </a:lnTo>
                <a:lnTo>
                  <a:pt x="59267" y="0"/>
                </a:lnTo>
                <a:lnTo>
                  <a:pt x="59267" y="0"/>
                </a:lnTo>
                <a:lnTo>
                  <a:pt x="59267" y="8466"/>
                </a:lnTo>
                <a:lnTo>
                  <a:pt x="59267" y="8466"/>
                </a:lnTo>
                <a:lnTo>
                  <a:pt x="50800" y="16933"/>
                </a:lnTo>
                <a:lnTo>
                  <a:pt x="42334" y="25400"/>
                </a:lnTo>
                <a:lnTo>
                  <a:pt x="42334" y="33866"/>
                </a:lnTo>
                <a:lnTo>
                  <a:pt x="33866" y="50800"/>
                </a:lnTo>
                <a:lnTo>
                  <a:pt x="25400" y="67733"/>
                </a:lnTo>
                <a:lnTo>
                  <a:pt x="16933" y="93133"/>
                </a:lnTo>
                <a:lnTo>
                  <a:pt x="8467" y="110066"/>
                </a:lnTo>
                <a:lnTo>
                  <a:pt x="8467" y="127000"/>
                </a:lnTo>
                <a:lnTo>
                  <a:pt x="0" y="143933"/>
                </a:lnTo>
                <a:lnTo>
                  <a:pt x="0" y="169333"/>
                </a:lnTo>
                <a:lnTo>
                  <a:pt x="0" y="186266"/>
                </a:lnTo>
                <a:lnTo>
                  <a:pt x="8467" y="194733"/>
                </a:lnTo>
                <a:lnTo>
                  <a:pt x="8467" y="211666"/>
                </a:lnTo>
                <a:lnTo>
                  <a:pt x="16933" y="211666"/>
                </a:lnTo>
                <a:lnTo>
                  <a:pt x="25400" y="220133"/>
                </a:lnTo>
                <a:lnTo>
                  <a:pt x="25400" y="228600"/>
                </a:lnTo>
                <a:lnTo>
                  <a:pt x="42334" y="228600"/>
                </a:lnTo>
                <a:lnTo>
                  <a:pt x="50800" y="228600"/>
                </a:lnTo>
                <a:lnTo>
                  <a:pt x="67733" y="228600"/>
                </a:lnTo>
                <a:lnTo>
                  <a:pt x="76200" y="228600"/>
                </a:lnTo>
                <a:lnTo>
                  <a:pt x="84667" y="228600"/>
                </a:lnTo>
                <a:lnTo>
                  <a:pt x="93133" y="220133"/>
                </a:lnTo>
                <a:lnTo>
                  <a:pt x="101600" y="220133"/>
                </a:lnTo>
                <a:lnTo>
                  <a:pt x="110066" y="211666"/>
                </a:lnTo>
                <a:lnTo>
                  <a:pt x="110066" y="211666"/>
                </a:lnTo>
                <a:lnTo>
                  <a:pt x="110066" y="203200"/>
                </a:lnTo>
                <a:lnTo>
                  <a:pt x="110066" y="194733"/>
                </a:lnTo>
                <a:lnTo>
                  <a:pt x="110066" y="186266"/>
                </a:lnTo>
                <a:lnTo>
                  <a:pt x="101600" y="177800"/>
                </a:lnTo>
                <a:lnTo>
                  <a:pt x="101600" y="169333"/>
                </a:lnTo>
                <a:lnTo>
                  <a:pt x="93133" y="169333"/>
                </a:lnTo>
                <a:lnTo>
                  <a:pt x="84667" y="160866"/>
                </a:lnTo>
                <a:lnTo>
                  <a:pt x="76200" y="160866"/>
                </a:lnTo>
                <a:lnTo>
                  <a:pt x="67733" y="160866"/>
                </a:lnTo>
                <a:lnTo>
                  <a:pt x="59267" y="169333"/>
                </a:lnTo>
                <a:lnTo>
                  <a:pt x="50800" y="177800"/>
                </a:lnTo>
                <a:lnTo>
                  <a:pt x="42334" y="186266"/>
                </a:lnTo>
                <a:lnTo>
                  <a:pt x="33866" y="203200"/>
                </a:lnTo>
                <a:lnTo>
                  <a:pt x="25400" y="220133"/>
                </a:lnTo>
                <a:lnTo>
                  <a:pt x="25400" y="245533"/>
                </a:lnTo>
                <a:lnTo>
                  <a:pt x="16933" y="254000"/>
                </a:lnTo>
                <a:lnTo>
                  <a:pt x="16933" y="270933"/>
                </a:lnTo>
                <a:lnTo>
                  <a:pt x="16933" y="279400"/>
                </a:lnTo>
                <a:lnTo>
                  <a:pt x="25400" y="287866"/>
                </a:lnTo>
                <a:lnTo>
                  <a:pt x="25400" y="287866"/>
                </a:lnTo>
                <a:lnTo>
                  <a:pt x="33866" y="287866"/>
                </a:lnTo>
                <a:lnTo>
                  <a:pt x="42334" y="287866"/>
                </a:lnTo>
                <a:lnTo>
                  <a:pt x="42334" y="287866"/>
                </a:lnTo>
                <a:lnTo>
                  <a:pt x="42334" y="279400"/>
                </a:lnTo>
                <a:lnTo>
                  <a:pt x="42334" y="279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Freeform 127"/>
          <p:cNvSpPr/>
          <p:nvPr/>
        </p:nvSpPr>
        <p:spPr>
          <a:xfrm>
            <a:off x="8144933" y="1786467"/>
            <a:ext cx="135468" cy="118534"/>
          </a:xfrm>
          <a:custGeom>
            <a:avLst/>
            <a:gdLst/>
            <a:ahLst/>
            <a:cxnLst/>
            <a:rect l="0" t="0" r="0" b="0"/>
            <a:pathLst>
              <a:path w="135468" h="118534">
                <a:moveTo>
                  <a:pt x="0" y="25400"/>
                </a:moveTo>
                <a:lnTo>
                  <a:pt x="8467" y="16933"/>
                </a:lnTo>
                <a:lnTo>
                  <a:pt x="8467" y="16933"/>
                </a:lnTo>
                <a:lnTo>
                  <a:pt x="16934" y="8466"/>
                </a:lnTo>
                <a:lnTo>
                  <a:pt x="16934" y="8466"/>
                </a:lnTo>
                <a:lnTo>
                  <a:pt x="25400" y="8466"/>
                </a:lnTo>
                <a:lnTo>
                  <a:pt x="33867" y="8466"/>
                </a:lnTo>
                <a:lnTo>
                  <a:pt x="33867" y="0"/>
                </a:lnTo>
                <a:lnTo>
                  <a:pt x="42333" y="0"/>
                </a:lnTo>
                <a:lnTo>
                  <a:pt x="50801" y="0"/>
                </a:lnTo>
                <a:lnTo>
                  <a:pt x="59267" y="8466"/>
                </a:lnTo>
                <a:lnTo>
                  <a:pt x="59267" y="8466"/>
                </a:lnTo>
                <a:lnTo>
                  <a:pt x="67734" y="8466"/>
                </a:lnTo>
                <a:lnTo>
                  <a:pt x="67734" y="16933"/>
                </a:lnTo>
                <a:lnTo>
                  <a:pt x="76200" y="16933"/>
                </a:lnTo>
                <a:lnTo>
                  <a:pt x="76200" y="25400"/>
                </a:lnTo>
                <a:lnTo>
                  <a:pt x="67734" y="33866"/>
                </a:lnTo>
                <a:lnTo>
                  <a:pt x="67734" y="42333"/>
                </a:lnTo>
                <a:lnTo>
                  <a:pt x="59267" y="50800"/>
                </a:lnTo>
                <a:lnTo>
                  <a:pt x="59267" y="59266"/>
                </a:lnTo>
                <a:lnTo>
                  <a:pt x="50801" y="67733"/>
                </a:lnTo>
                <a:lnTo>
                  <a:pt x="50801" y="67733"/>
                </a:lnTo>
                <a:lnTo>
                  <a:pt x="42333" y="76200"/>
                </a:lnTo>
                <a:lnTo>
                  <a:pt x="42333" y="84666"/>
                </a:lnTo>
                <a:lnTo>
                  <a:pt x="42333" y="84666"/>
                </a:lnTo>
                <a:lnTo>
                  <a:pt x="42333" y="93133"/>
                </a:lnTo>
                <a:lnTo>
                  <a:pt x="42333" y="101600"/>
                </a:lnTo>
                <a:lnTo>
                  <a:pt x="42333" y="101600"/>
                </a:lnTo>
                <a:lnTo>
                  <a:pt x="50801" y="101600"/>
                </a:lnTo>
                <a:lnTo>
                  <a:pt x="59267" y="110066"/>
                </a:lnTo>
                <a:lnTo>
                  <a:pt x="59267" y="110066"/>
                </a:lnTo>
                <a:lnTo>
                  <a:pt x="67734" y="110066"/>
                </a:lnTo>
                <a:lnTo>
                  <a:pt x="76200" y="110066"/>
                </a:lnTo>
                <a:lnTo>
                  <a:pt x="84667" y="110066"/>
                </a:lnTo>
                <a:lnTo>
                  <a:pt x="101600" y="110066"/>
                </a:lnTo>
                <a:lnTo>
                  <a:pt x="110067" y="110066"/>
                </a:lnTo>
                <a:lnTo>
                  <a:pt x="118533" y="110066"/>
                </a:lnTo>
                <a:lnTo>
                  <a:pt x="118533" y="110066"/>
                </a:lnTo>
                <a:lnTo>
                  <a:pt x="127001" y="110066"/>
                </a:lnTo>
                <a:lnTo>
                  <a:pt x="127001" y="110066"/>
                </a:lnTo>
                <a:lnTo>
                  <a:pt x="135467" y="118533"/>
                </a:lnTo>
                <a:lnTo>
                  <a:pt x="135467" y="1185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Freeform 128"/>
          <p:cNvSpPr/>
          <p:nvPr/>
        </p:nvSpPr>
        <p:spPr>
          <a:xfrm>
            <a:off x="8212667" y="2032000"/>
            <a:ext cx="118534" cy="25401"/>
          </a:xfrm>
          <a:custGeom>
            <a:avLst/>
            <a:gdLst/>
            <a:ahLst/>
            <a:cxnLst/>
            <a:rect l="0" t="0" r="0" b="0"/>
            <a:pathLst>
              <a:path w="118534" h="25401">
                <a:moveTo>
                  <a:pt x="0" y="8467"/>
                </a:moveTo>
                <a:lnTo>
                  <a:pt x="0" y="8467"/>
                </a:lnTo>
                <a:lnTo>
                  <a:pt x="0" y="8467"/>
                </a:lnTo>
                <a:lnTo>
                  <a:pt x="0" y="16933"/>
                </a:lnTo>
                <a:lnTo>
                  <a:pt x="0" y="16933"/>
                </a:lnTo>
                <a:lnTo>
                  <a:pt x="8466" y="16933"/>
                </a:lnTo>
                <a:lnTo>
                  <a:pt x="16933" y="16933"/>
                </a:lnTo>
                <a:lnTo>
                  <a:pt x="25400" y="16933"/>
                </a:lnTo>
                <a:lnTo>
                  <a:pt x="33866" y="25400"/>
                </a:lnTo>
                <a:lnTo>
                  <a:pt x="42333" y="25400"/>
                </a:lnTo>
                <a:lnTo>
                  <a:pt x="59267" y="25400"/>
                </a:lnTo>
                <a:lnTo>
                  <a:pt x="67733" y="16933"/>
                </a:lnTo>
                <a:lnTo>
                  <a:pt x="76200" y="16933"/>
                </a:lnTo>
                <a:lnTo>
                  <a:pt x="84666" y="16933"/>
                </a:lnTo>
                <a:lnTo>
                  <a:pt x="93133" y="8467"/>
                </a:lnTo>
                <a:lnTo>
                  <a:pt x="101600" y="8467"/>
                </a:lnTo>
                <a:lnTo>
                  <a:pt x="110066" y="0"/>
                </a:lnTo>
                <a:lnTo>
                  <a:pt x="110066" y="0"/>
                </a:lnTo>
                <a:lnTo>
                  <a:pt x="118533" y="0"/>
                </a:lnTo>
                <a:lnTo>
                  <a:pt x="1185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Freeform 129"/>
          <p:cNvSpPr/>
          <p:nvPr/>
        </p:nvSpPr>
        <p:spPr>
          <a:xfrm>
            <a:off x="8424334" y="1905000"/>
            <a:ext cx="25400" cy="262468"/>
          </a:xfrm>
          <a:custGeom>
            <a:avLst/>
            <a:gdLst/>
            <a:ahLst/>
            <a:cxnLst/>
            <a:rect l="0" t="0" r="0" b="0"/>
            <a:pathLst>
              <a:path w="25400" h="262468">
                <a:moveTo>
                  <a:pt x="0" y="8467"/>
                </a:moveTo>
                <a:lnTo>
                  <a:pt x="0" y="0"/>
                </a:lnTo>
                <a:lnTo>
                  <a:pt x="8466" y="0"/>
                </a:lnTo>
                <a:lnTo>
                  <a:pt x="8466" y="0"/>
                </a:lnTo>
                <a:lnTo>
                  <a:pt x="16933" y="0"/>
                </a:lnTo>
                <a:lnTo>
                  <a:pt x="16933" y="0"/>
                </a:lnTo>
                <a:lnTo>
                  <a:pt x="16933" y="0"/>
                </a:lnTo>
                <a:lnTo>
                  <a:pt x="16933" y="0"/>
                </a:lnTo>
                <a:lnTo>
                  <a:pt x="16933" y="8467"/>
                </a:lnTo>
                <a:lnTo>
                  <a:pt x="25399" y="16933"/>
                </a:lnTo>
                <a:lnTo>
                  <a:pt x="25399" y="33867"/>
                </a:lnTo>
                <a:lnTo>
                  <a:pt x="25399" y="42333"/>
                </a:lnTo>
                <a:lnTo>
                  <a:pt x="25399" y="59267"/>
                </a:lnTo>
                <a:lnTo>
                  <a:pt x="25399" y="84667"/>
                </a:lnTo>
                <a:lnTo>
                  <a:pt x="16933" y="101600"/>
                </a:lnTo>
                <a:lnTo>
                  <a:pt x="16933" y="127000"/>
                </a:lnTo>
                <a:lnTo>
                  <a:pt x="16933" y="152400"/>
                </a:lnTo>
                <a:lnTo>
                  <a:pt x="16933" y="169333"/>
                </a:lnTo>
                <a:lnTo>
                  <a:pt x="16933" y="194733"/>
                </a:lnTo>
                <a:lnTo>
                  <a:pt x="16933" y="220133"/>
                </a:lnTo>
                <a:lnTo>
                  <a:pt x="16933" y="237067"/>
                </a:lnTo>
                <a:lnTo>
                  <a:pt x="16933" y="237067"/>
                </a:lnTo>
                <a:lnTo>
                  <a:pt x="16933" y="262467"/>
                </a:lnTo>
                <a:lnTo>
                  <a:pt x="16933" y="262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Freeform 130"/>
          <p:cNvSpPr/>
          <p:nvPr/>
        </p:nvSpPr>
        <p:spPr>
          <a:xfrm>
            <a:off x="8636000" y="1134533"/>
            <a:ext cx="16935" cy="1"/>
          </a:xfrm>
          <a:custGeom>
            <a:avLst/>
            <a:gdLst/>
            <a:ahLst/>
            <a:cxnLst/>
            <a:rect l="0" t="0" r="0" b="0"/>
            <a:pathLst>
              <a:path w="16935" h="1">
                <a:moveTo>
                  <a:pt x="0" y="0"/>
                </a:moveTo>
                <a:lnTo>
                  <a:pt x="8466" y="0"/>
                </a:lnTo>
                <a:lnTo>
                  <a:pt x="8466" y="0"/>
                </a:lnTo>
                <a:lnTo>
                  <a:pt x="8466" y="0"/>
                </a:lnTo>
                <a:lnTo>
                  <a:pt x="8466" y="0"/>
                </a:lnTo>
                <a:lnTo>
                  <a:pt x="8466" y="0"/>
                </a:lnTo>
                <a:lnTo>
                  <a:pt x="16934" y="0"/>
                </a:lnTo>
                <a:lnTo>
                  <a:pt x="16934"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Freeform 131"/>
          <p:cNvSpPr/>
          <p:nvPr/>
        </p:nvSpPr>
        <p:spPr>
          <a:xfrm>
            <a:off x="8686800" y="1134533"/>
            <a:ext cx="1" cy="1"/>
          </a:xfrm>
          <a:custGeom>
            <a:avLst/>
            <a:gdLst/>
            <a:ahLst/>
            <a:cxnLst/>
            <a:rect l="0" t="0" r="0" b="0"/>
            <a:pathLst>
              <a:path w="1" h="1">
                <a:moveTo>
                  <a:pt x="0" y="0"/>
                </a:moveTo>
                <a:lnTo>
                  <a:pt x="0" y="0"/>
                </a:lnTo>
                <a:lnTo>
                  <a:pt x="0" y="0"/>
                </a:lnTo>
                <a:close/>
              </a:path>
            </a:pathLst>
          </a:custGeom>
          <a:noFill/>
          <a:ln w="38100" cap="flat" cmpd="sng" algn="ctr">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Freeform 132"/>
          <p:cNvSpPr/>
          <p:nvPr/>
        </p:nvSpPr>
        <p:spPr>
          <a:xfrm>
            <a:off x="8720666" y="1126067"/>
            <a:ext cx="84669" cy="254001"/>
          </a:xfrm>
          <a:custGeom>
            <a:avLst/>
            <a:gdLst/>
            <a:ahLst/>
            <a:cxnLst/>
            <a:rect l="0" t="0" r="0" b="0"/>
            <a:pathLst>
              <a:path w="84669" h="254001">
                <a:moveTo>
                  <a:pt x="0" y="8466"/>
                </a:moveTo>
                <a:lnTo>
                  <a:pt x="8468" y="8466"/>
                </a:lnTo>
                <a:lnTo>
                  <a:pt x="16934" y="8466"/>
                </a:lnTo>
                <a:lnTo>
                  <a:pt x="25401" y="8466"/>
                </a:lnTo>
                <a:lnTo>
                  <a:pt x="33867" y="8466"/>
                </a:lnTo>
                <a:lnTo>
                  <a:pt x="50801" y="8466"/>
                </a:lnTo>
                <a:lnTo>
                  <a:pt x="59267" y="8466"/>
                </a:lnTo>
                <a:lnTo>
                  <a:pt x="67734" y="0"/>
                </a:lnTo>
                <a:lnTo>
                  <a:pt x="67734" y="0"/>
                </a:lnTo>
                <a:lnTo>
                  <a:pt x="76200" y="0"/>
                </a:lnTo>
                <a:lnTo>
                  <a:pt x="76200" y="0"/>
                </a:lnTo>
                <a:lnTo>
                  <a:pt x="84668" y="0"/>
                </a:lnTo>
                <a:lnTo>
                  <a:pt x="84668" y="0"/>
                </a:lnTo>
                <a:lnTo>
                  <a:pt x="84668" y="0"/>
                </a:lnTo>
                <a:lnTo>
                  <a:pt x="84668" y="0"/>
                </a:lnTo>
                <a:lnTo>
                  <a:pt x="84668" y="0"/>
                </a:lnTo>
                <a:lnTo>
                  <a:pt x="84668" y="0"/>
                </a:lnTo>
                <a:lnTo>
                  <a:pt x="84668" y="0"/>
                </a:lnTo>
                <a:lnTo>
                  <a:pt x="84668" y="8466"/>
                </a:lnTo>
                <a:lnTo>
                  <a:pt x="84668" y="8466"/>
                </a:lnTo>
                <a:lnTo>
                  <a:pt x="84668" y="16933"/>
                </a:lnTo>
                <a:lnTo>
                  <a:pt x="76200" y="33866"/>
                </a:lnTo>
                <a:lnTo>
                  <a:pt x="76200" y="50800"/>
                </a:lnTo>
                <a:lnTo>
                  <a:pt x="67734" y="76200"/>
                </a:lnTo>
                <a:lnTo>
                  <a:pt x="67734" y="101600"/>
                </a:lnTo>
                <a:lnTo>
                  <a:pt x="59267" y="127000"/>
                </a:lnTo>
                <a:lnTo>
                  <a:pt x="59267" y="152400"/>
                </a:lnTo>
                <a:lnTo>
                  <a:pt x="59267" y="177800"/>
                </a:lnTo>
                <a:lnTo>
                  <a:pt x="50801" y="194733"/>
                </a:lnTo>
                <a:lnTo>
                  <a:pt x="50801" y="220133"/>
                </a:lnTo>
                <a:lnTo>
                  <a:pt x="50801" y="228600"/>
                </a:lnTo>
                <a:lnTo>
                  <a:pt x="42334" y="245533"/>
                </a:lnTo>
                <a:lnTo>
                  <a:pt x="42334" y="254000"/>
                </a:lnTo>
                <a:lnTo>
                  <a:pt x="42334" y="254000"/>
                </a:lnTo>
                <a:lnTo>
                  <a:pt x="50801" y="254000"/>
                </a:lnTo>
                <a:lnTo>
                  <a:pt x="50801" y="245533"/>
                </a:lnTo>
                <a:lnTo>
                  <a:pt x="50801" y="245533"/>
                </a:lnTo>
                <a:lnTo>
                  <a:pt x="50801" y="245533"/>
                </a:lnTo>
                <a:lnTo>
                  <a:pt x="50801" y="2455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Freeform 133"/>
          <p:cNvSpPr/>
          <p:nvPr/>
        </p:nvSpPr>
        <p:spPr>
          <a:xfrm>
            <a:off x="8864600" y="982133"/>
            <a:ext cx="25401" cy="16935"/>
          </a:xfrm>
          <a:custGeom>
            <a:avLst/>
            <a:gdLst/>
            <a:ahLst/>
            <a:cxnLst/>
            <a:rect l="0" t="0" r="0" b="0"/>
            <a:pathLst>
              <a:path w="25401" h="16935">
                <a:moveTo>
                  <a:pt x="0" y="16934"/>
                </a:moveTo>
                <a:lnTo>
                  <a:pt x="0" y="16934"/>
                </a:lnTo>
                <a:lnTo>
                  <a:pt x="8466" y="16934"/>
                </a:lnTo>
                <a:lnTo>
                  <a:pt x="16934" y="8467"/>
                </a:lnTo>
                <a:lnTo>
                  <a:pt x="16934" y="8467"/>
                </a:lnTo>
                <a:lnTo>
                  <a:pt x="16934" y="8467"/>
                </a:lnTo>
                <a:lnTo>
                  <a:pt x="25400" y="0"/>
                </a:lnTo>
                <a:lnTo>
                  <a:pt x="254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Freeform 134"/>
          <p:cNvSpPr/>
          <p:nvPr/>
        </p:nvSpPr>
        <p:spPr>
          <a:xfrm>
            <a:off x="8923867" y="982133"/>
            <a:ext cx="127001" cy="118535"/>
          </a:xfrm>
          <a:custGeom>
            <a:avLst/>
            <a:gdLst/>
            <a:ahLst/>
            <a:cxnLst/>
            <a:rect l="0" t="0" r="0" b="0"/>
            <a:pathLst>
              <a:path w="127001" h="118535">
                <a:moveTo>
                  <a:pt x="8466" y="0"/>
                </a:moveTo>
                <a:lnTo>
                  <a:pt x="16933" y="0"/>
                </a:lnTo>
                <a:lnTo>
                  <a:pt x="16933" y="8467"/>
                </a:lnTo>
                <a:lnTo>
                  <a:pt x="16933" y="8467"/>
                </a:lnTo>
                <a:lnTo>
                  <a:pt x="16933" y="8467"/>
                </a:lnTo>
                <a:lnTo>
                  <a:pt x="25399" y="16934"/>
                </a:lnTo>
                <a:lnTo>
                  <a:pt x="25399" y="25400"/>
                </a:lnTo>
                <a:lnTo>
                  <a:pt x="16933" y="25400"/>
                </a:lnTo>
                <a:lnTo>
                  <a:pt x="16933" y="33867"/>
                </a:lnTo>
                <a:lnTo>
                  <a:pt x="16933" y="42334"/>
                </a:lnTo>
                <a:lnTo>
                  <a:pt x="8466" y="59267"/>
                </a:lnTo>
                <a:lnTo>
                  <a:pt x="8466" y="67734"/>
                </a:lnTo>
                <a:lnTo>
                  <a:pt x="8466" y="76200"/>
                </a:lnTo>
                <a:lnTo>
                  <a:pt x="0" y="93134"/>
                </a:lnTo>
                <a:lnTo>
                  <a:pt x="0" y="93134"/>
                </a:lnTo>
                <a:lnTo>
                  <a:pt x="0" y="101600"/>
                </a:lnTo>
                <a:lnTo>
                  <a:pt x="8466" y="110067"/>
                </a:lnTo>
                <a:lnTo>
                  <a:pt x="8466" y="110067"/>
                </a:lnTo>
                <a:lnTo>
                  <a:pt x="8466" y="110067"/>
                </a:lnTo>
                <a:lnTo>
                  <a:pt x="16933" y="110067"/>
                </a:lnTo>
                <a:lnTo>
                  <a:pt x="25399" y="118534"/>
                </a:lnTo>
                <a:lnTo>
                  <a:pt x="33867" y="110067"/>
                </a:lnTo>
                <a:lnTo>
                  <a:pt x="50800" y="110067"/>
                </a:lnTo>
                <a:lnTo>
                  <a:pt x="67733" y="110067"/>
                </a:lnTo>
                <a:lnTo>
                  <a:pt x="76200" y="110067"/>
                </a:lnTo>
                <a:lnTo>
                  <a:pt x="93133" y="110067"/>
                </a:lnTo>
                <a:lnTo>
                  <a:pt x="101599" y="101600"/>
                </a:lnTo>
                <a:lnTo>
                  <a:pt x="118533" y="101600"/>
                </a:lnTo>
                <a:lnTo>
                  <a:pt x="118533" y="101600"/>
                </a:lnTo>
                <a:lnTo>
                  <a:pt x="127000" y="101600"/>
                </a:lnTo>
                <a:lnTo>
                  <a:pt x="127000" y="101600"/>
                </a:lnTo>
                <a:lnTo>
                  <a:pt x="127000" y="101600"/>
                </a:lnTo>
                <a:lnTo>
                  <a:pt x="127000" y="101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Freeform 135"/>
          <p:cNvSpPr/>
          <p:nvPr/>
        </p:nvSpPr>
        <p:spPr>
          <a:xfrm>
            <a:off x="8974667" y="1270000"/>
            <a:ext cx="93134" cy="8468"/>
          </a:xfrm>
          <a:custGeom>
            <a:avLst/>
            <a:gdLst/>
            <a:ahLst/>
            <a:cxnLst/>
            <a:rect l="0" t="0" r="0" b="0"/>
            <a:pathLst>
              <a:path w="93134" h="8468">
                <a:moveTo>
                  <a:pt x="0" y="0"/>
                </a:moveTo>
                <a:lnTo>
                  <a:pt x="0" y="0"/>
                </a:lnTo>
                <a:lnTo>
                  <a:pt x="0" y="0"/>
                </a:lnTo>
                <a:lnTo>
                  <a:pt x="8466" y="0"/>
                </a:lnTo>
                <a:lnTo>
                  <a:pt x="8466" y="0"/>
                </a:lnTo>
                <a:lnTo>
                  <a:pt x="16933" y="0"/>
                </a:lnTo>
                <a:lnTo>
                  <a:pt x="16933" y="8467"/>
                </a:lnTo>
                <a:lnTo>
                  <a:pt x="25400" y="8467"/>
                </a:lnTo>
                <a:lnTo>
                  <a:pt x="42333" y="8467"/>
                </a:lnTo>
                <a:lnTo>
                  <a:pt x="50799" y="8467"/>
                </a:lnTo>
                <a:lnTo>
                  <a:pt x="67733" y="8467"/>
                </a:lnTo>
                <a:lnTo>
                  <a:pt x="84666" y="0"/>
                </a:lnTo>
                <a:lnTo>
                  <a:pt x="84666" y="0"/>
                </a:lnTo>
                <a:lnTo>
                  <a:pt x="93133" y="0"/>
                </a:lnTo>
                <a:lnTo>
                  <a:pt x="931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Freeform 136"/>
          <p:cNvSpPr/>
          <p:nvPr/>
        </p:nvSpPr>
        <p:spPr>
          <a:xfrm>
            <a:off x="9177866" y="1126067"/>
            <a:ext cx="16935" cy="279401"/>
          </a:xfrm>
          <a:custGeom>
            <a:avLst/>
            <a:gdLst/>
            <a:ahLst/>
            <a:cxnLst/>
            <a:rect l="0" t="0" r="0" b="0"/>
            <a:pathLst>
              <a:path w="16935" h="279401">
                <a:moveTo>
                  <a:pt x="8468" y="0"/>
                </a:moveTo>
                <a:lnTo>
                  <a:pt x="8468" y="0"/>
                </a:lnTo>
                <a:lnTo>
                  <a:pt x="8468" y="0"/>
                </a:lnTo>
                <a:lnTo>
                  <a:pt x="8468" y="0"/>
                </a:lnTo>
                <a:lnTo>
                  <a:pt x="8468" y="8466"/>
                </a:lnTo>
                <a:lnTo>
                  <a:pt x="8468" y="16933"/>
                </a:lnTo>
                <a:lnTo>
                  <a:pt x="8468" y="25400"/>
                </a:lnTo>
                <a:lnTo>
                  <a:pt x="8468" y="42333"/>
                </a:lnTo>
                <a:lnTo>
                  <a:pt x="16934" y="59266"/>
                </a:lnTo>
                <a:lnTo>
                  <a:pt x="16934" y="84666"/>
                </a:lnTo>
                <a:lnTo>
                  <a:pt x="16934" y="110066"/>
                </a:lnTo>
                <a:lnTo>
                  <a:pt x="16934" y="135466"/>
                </a:lnTo>
                <a:lnTo>
                  <a:pt x="16934" y="160866"/>
                </a:lnTo>
                <a:lnTo>
                  <a:pt x="16934" y="194733"/>
                </a:lnTo>
                <a:lnTo>
                  <a:pt x="8468" y="211666"/>
                </a:lnTo>
                <a:lnTo>
                  <a:pt x="8468" y="228600"/>
                </a:lnTo>
                <a:lnTo>
                  <a:pt x="8468" y="245533"/>
                </a:lnTo>
                <a:lnTo>
                  <a:pt x="8468" y="262466"/>
                </a:lnTo>
                <a:lnTo>
                  <a:pt x="8468" y="270933"/>
                </a:lnTo>
                <a:lnTo>
                  <a:pt x="8468" y="270933"/>
                </a:lnTo>
                <a:lnTo>
                  <a:pt x="0" y="279400"/>
                </a:lnTo>
                <a:lnTo>
                  <a:pt x="0" y="279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Freeform 137"/>
          <p:cNvSpPr/>
          <p:nvPr/>
        </p:nvSpPr>
        <p:spPr>
          <a:xfrm>
            <a:off x="9550400" y="4114800"/>
            <a:ext cx="8467" cy="8468"/>
          </a:xfrm>
          <a:custGeom>
            <a:avLst/>
            <a:gdLst/>
            <a:ahLst/>
            <a:cxnLst/>
            <a:rect l="0" t="0" r="0" b="0"/>
            <a:pathLst>
              <a:path w="8467" h="8468">
                <a:moveTo>
                  <a:pt x="8466" y="0"/>
                </a:moveTo>
                <a:lnTo>
                  <a:pt x="8466" y="0"/>
                </a:lnTo>
                <a:lnTo>
                  <a:pt x="0" y="0"/>
                </a:lnTo>
                <a:lnTo>
                  <a:pt x="0" y="0"/>
                </a:lnTo>
                <a:lnTo>
                  <a:pt x="0" y="0"/>
                </a:lnTo>
                <a:lnTo>
                  <a:pt x="0" y="0"/>
                </a:lnTo>
                <a:lnTo>
                  <a:pt x="0" y="0"/>
                </a:lnTo>
                <a:lnTo>
                  <a:pt x="0" y="0"/>
                </a:lnTo>
                <a:lnTo>
                  <a:pt x="0" y="0"/>
                </a:lnTo>
                <a:lnTo>
                  <a:pt x="0" y="0"/>
                </a:lnTo>
                <a:lnTo>
                  <a:pt x="0" y="0"/>
                </a:lnTo>
                <a:lnTo>
                  <a:pt x="0" y="8467"/>
                </a:lnTo>
                <a:lnTo>
                  <a:pt x="0"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Freeform 138"/>
          <p:cNvSpPr/>
          <p:nvPr/>
        </p:nvSpPr>
        <p:spPr>
          <a:xfrm>
            <a:off x="9541933" y="4123267"/>
            <a:ext cx="16934" cy="8467"/>
          </a:xfrm>
          <a:custGeom>
            <a:avLst/>
            <a:gdLst/>
            <a:ahLst/>
            <a:cxnLst/>
            <a:rect l="0" t="0" r="0" b="0"/>
            <a:pathLst>
              <a:path w="16934" h="8467">
                <a:moveTo>
                  <a:pt x="16933" y="0"/>
                </a:moveTo>
                <a:lnTo>
                  <a:pt x="8467" y="0"/>
                </a:lnTo>
                <a:lnTo>
                  <a:pt x="8467" y="0"/>
                </a:lnTo>
                <a:lnTo>
                  <a:pt x="8467" y="0"/>
                </a:lnTo>
                <a:lnTo>
                  <a:pt x="8467"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8466"/>
                </a:lnTo>
                <a:lnTo>
                  <a:pt x="0" y="8466"/>
                </a:lnTo>
                <a:lnTo>
                  <a:pt x="0" y="8466"/>
                </a:lnTo>
                <a:lnTo>
                  <a:pt x="0" y="8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Freeform 139"/>
          <p:cNvSpPr/>
          <p:nvPr/>
        </p:nvSpPr>
        <p:spPr>
          <a:xfrm>
            <a:off x="9186334" y="3479800"/>
            <a:ext cx="270934" cy="448734"/>
          </a:xfrm>
          <a:custGeom>
            <a:avLst/>
            <a:gdLst/>
            <a:ahLst/>
            <a:cxnLst/>
            <a:rect l="0" t="0" r="0" b="0"/>
            <a:pathLst>
              <a:path w="270934" h="448734">
                <a:moveTo>
                  <a:pt x="67732" y="33867"/>
                </a:moveTo>
                <a:lnTo>
                  <a:pt x="67732" y="33867"/>
                </a:lnTo>
                <a:lnTo>
                  <a:pt x="67732" y="33867"/>
                </a:lnTo>
                <a:lnTo>
                  <a:pt x="67732" y="33867"/>
                </a:lnTo>
                <a:lnTo>
                  <a:pt x="59266" y="33867"/>
                </a:lnTo>
                <a:lnTo>
                  <a:pt x="59266" y="25400"/>
                </a:lnTo>
                <a:lnTo>
                  <a:pt x="59266" y="25400"/>
                </a:lnTo>
                <a:lnTo>
                  <a:pt x="50799" y="25400"/>
                </a:lnTo>
                <a:lnTo>
                  <a:pt x="50799" y="16933"/>
                </a:lnTo>
                <a:lnTo>
                  <a:pt x="50799" y="16933"/>
                </a:lnTo>
                <a:lnTo>
                  <a:pt x="50799" y="16933"/>
                </a:lnTo>
                <a:lnTo>
                  <a:pt x="50799" y="8467"/>
                </a:lnTo>
                <a:lnTo>
                  <a:pt x="50799" y="8467"/>
                </a:lnTo>
                <a:lnTo>
                  <a:pt x="42333" y="8467"/>
                </a:lnTo>
                <a:lnTo>
                  <a:pt x="42333" y="8467"/>
                </a:lnTo>
                <a:lnTo>
                  <a:pt x="42333" y="8467"/>
                </a:lnTo>
                <a:lnTo>
                  <a:pt x="42333" y="8467"/>
                </a:lnTo>
                <a:lnTo>
                  <a:pt x="42333" y="8467"/>
                </a:lnTo>
                <a:lnTo>
                  <a:pt x="42333" y="0"/>
                </a:lnTo>
                <a:lnTo>
                  <a:pt x="42333" y="0"/>
                </a:lnTo>
                <a:lnTo>
                  <a:pt x="42333" y="0"/>
                </a:lnTo>
                <a:lnTo>
                  <a:pt x="42333" y="0"/>
                </a:lnTo>
                <a:lnTo>
                  <a:pt x="50799" y="0"/>
                </a:lnTo>
                <a:lnTo>
                  <a:pt x="50799" y="0"/>
                </a:lnTo>
                <a:lnTo>
                  <a:pt x="50799" y="0"/>
                </a:lnTo>
                <a:lnTo>
                  <a:pt x="42333" y="0"/>
                </a:lnTo>
                <a:lnTo>
                  <a:pt x="42333" y="0"/>
                </a:lnTo>
                <a:lnTo>
                  <a:pt x="42333" y="8467"/>
                </a:lnTo>
                <a:lnTo>
                  <a:pt x="42333" y="8467"/>
                </a:lnTo>
                <a:lnTo>
                  <a:pt x="42333" y="8467"/>
                </a:lnTo>
                <a:lnTo>
                  <a:pt x="42333" y="8467"/>
                </a:lnTo>
                <a:lnTo>
                  <a:pt x="42333" y="8467"/>
                </a:lnTo>
                <a:lnTo>
                  <a:pt x="42333" y="8467"/>
                </a:lnTo>
                <a:lnTo>
                  <a:pt x="33866" y="8467"/>
                </a:lnTo>
                <a:lnTo>
                  <a:pt x="33866" y="16933"/>
                </a:lnTo>
                <a:lnTo>
                  <a:pt x="33866" y="16933"/>
                </a:lnTo>
                <a:lnTo>
                  <a:pt x="33866" y="25400"/>
                </a:lnTo>
                <a:lnTo>
                  <a:pt x="33866" y="33867"/>
                </a:lnTo>
                <a:lnTo>
                  <a:pt x="33866" y="42333"/>
                </a:lnTo>
                <a:lnTo>
                  <a:pt x="33866" y="50800"/>
                </a:lnTo>
                <a:lnTo>
                  <a:pt x="25399" y="67733"/>
                </a:lnTo>
                <a:lnTo>
                  <a:pt x="25399" y="84667"/>
                </a:lnTo>
                <a:lnTo>
                  <a:pt x="25399" y="101600"/>
                </a:lnTo>
                <a:lnTo>
                  <a:pt x="25399" y="118533"/>
                </a:lnTo>
                <a:lnTo>
                  <a:pt x="25399" y="143933"/>
                </a:lnTo>
                <a:lnTo>
                  <a:pt x="25399" y="169333"/>
                </a:lnTo>
                <a:lnTo>
                  <a:pt x="25399" y="186267"/>
                </a:lnTo>
                <a:lnTo>
                  <a:pt x="16933" y="220133"/>
                </a:lnTo>
                <a:lnTo>
                  <a:pt x="16933" y="245533"/>
                </a:lnTo>
                <a:lnTo>
                  <a:pt x="16933" y="270933"/>
                </a:lnTo>
                <a:lnTo>
                  <a:pt x="16933" y="296333"/>
                </a:lnTo>
                <a:lnTo>
                  <a:pt x="16933" y="330200"/>
                </a:lnTo>
                <a:lnTo>
                  <a:pt x="8466" y="355600"/>
                </a:lnTo>
                <a:lnTo>
                  <a:pt x="8466" y="372533"/>
                </a:lnTo>
                <a:lnTo>
                  <a:pt x="8466" y="397933"/>
                </a:lnTo>
                <a:lnTo>
                  <a:pt x="8466" y="414867"/>
                </a:lnTo>
                <a:lnTo>
                  <a:pt x="0" y="431800"/>
                </a:lnTo>
                <a:lnTo>
                  <a:pt x="0" y="440267"/>
                </a:lnTo>
                <a:lnTo>
                  <a:pt x="0" y="448733"/>
                </a:lnTo>
                <a:lnTo>
                  <a:pt x="0" y="448733"/>
                </a:lnTo>
                <a:lnTo>
                  <a:pt x="0" y="448733"/>
                </a:lnTo>
                <a:lnTo>
                  <a:pt x="8466" y="448733"/>
                </a:lnTo>
                <a:lnTo>
                  <a:pt x="8466" y="448733"/>
                </a:lnTo>
                <a:lnTo>
                  <a:pt x="16933" y="440267"/>
                </a:lnTo>
                <a:lnTo>
                  <a:pt x="16933" y="423333"/>
                </a:lnTo>
                <a:lnTo>
                  <a:pt x="25399" y="406400"/>
                </a:lnTo>
                <a:lnTo>
                  <a:pt x="33866" y="381000"/>
                </a:lnTo>
                <a:lnTo>
                  <a:pt x="33866" y="355600"/>
                </a:lnTo>
                <a:lnTo>
                  <a:pt x="42333" y="321733"/>
                </a:lnTo>
                <a:lnTo>
                  <a:pt x="42333" y="296333"/>
                </a:lnTo>
                <a:lnTo>
                  <a:pt x="50799" y="254000"/>
                </a:lnTo>
                <a:lnTo>
                  <a:pt x="50799" y="220133"/>
                </a:lnTo>
                <a:lnTo>
                  <a:pt x="50799" y="186267"/>
                </a:lnTo>
                <a:lnTo>
                  <a:pt x="59266" y="160867"/>
                </a:lnTo>
                <a:lnTo>
                  <a:pt x="67732" y="127000"/>
                </a:lnTo>
                <a:lnTo>
                  <a:pt x="67732" y="110067"/>
                </a:lnTo>
                <a:lnTo>
                  <a:pt x="67732" y="84667"/>
                </a:lnTo>
                <a:lnTo>
                  <a:pt x="76200" y="67733"/>
                </a:lnTo>
                <a:lnTo>
                  <a:pt x="84666" y="50800"/>
                </a:lnTo>
                <a:lnTo>
                  <a:pt x="93133" y="42333"/>
                </a:lnTo>
                <a:lnTo>
                  <a:pt x="101599" y="33867"/>
                </a:lnTo>
                <a:lnTo>
                  <a:pt x="110066" y="25400"/>
                </a:lnTo>
                <a:lnTo>
                  <a:pt x="118533" y="16933"/>
                </a:lnTo>
                <a:lnTo>
                  <a:pt x="126999" y="8467"/>
                </a:lnTo>
                <a:lnTo>
                  <a:pt x="143932" y="16933"/>
                </a:lnTo>
                <a:lnTo>
                  <a:pt x="152400" y="16933"/>
                </a:lnTo>
                <a:lnTo>
                  <a:pt x="160866" y="25400"/>
                </a:lnTo>
                <a:lnTo>
                  <a:pt x="177799" y="33867"/>
                </a:lnTo>
                <a:lnTo>
                  <a:pt x="186266" y="50800"/>
                </a:lnTo>
                <a:lnTo>
                  <a:pt x="203199" y="67733"/>
                </a:lnTo>
                <a:lnTo>
                  <a:pt x="211666" y="84667"/>
                </a:lnTo>
                <a:lnTo>
                  <a:pt x="220132" y="110067"/>
                </a:lnTo>
                <a:lnTo>
                  <a:pt x="228600" y="135467"/>
                </a:lnTo>
                <a:lnTo>
                  <a:pt x="237066" y="160867"/>
                </a:lnTo>
                <a:lnTo>
                  <a:pt x="245533" y="186267"/>
                </a:lnTo>
                <a:lnTo>
                  <a:pt x="245533" y="211667"/>
                </a:lnTo>
                <a:lnTo>
                  <a:pt x="253999" y="237067"/>
                </a:lnTo>
                <a:lnTo>
                  <a:pt x="253999" y="270933"/>
                </a:lnTo>
                <a:lnTo>
                  <a:pt x="253999" y="296333"/>
                </a:lnTo>
                <a:lnTo>
                  <a:pt x="262466" y="321733"/>
                </a:lnTo>
                <a:lnTo>
                  <a:pt x="262466" y="347133"/>
                </a:lnTo>
                <a:lnTo>
                  <a:pt x="270933" y="372533"/>
                </a:lnTo>
                <a:lnTo>
                  <a:pt x="270933" y="389467"/>
                </a:lnTo>
                <a:lnTo>
                  <a:pt x="270933" y="406400"/>
                </a:lnTo>
                <a:lnTo>
                  <a:pt x="270933" y="423333"/>
                </a:lnTo>
                <a:lnTo>
                  <a:pt x="270933" y="431800"/>
                </a:lnTo>
                <a:lnTo>
                  <a:pt x="270933" y="431800"/>
                </a:lnTo>
                <a:lnTo>
                  <a:pt x="270933" y="431800"/>
                </a:lnTo>
                <a:lnTo>
                  <a:pt x="270933" y="423333"/>
                </a:lnTo>
                <a:lnTo>
                  <a:pt x="270933" y="423333"/>
                </a:lnTo>
                <a:lnTo>
                  <a:pt x="270933" y="406400"/>
                </a:lnTo>
                <a:lnTo>
                  <a:pt x="270933" y="406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Freeform 140"/>
          <p:cNvSpPr/>
          <p:nvPr/>
        </p:nvSpPr>
        <p:spPr>
          <a:xfrm>
            <a:off x="9457267" y="3217333"/>
            <a:ext cx="220134" cy="228601"/>
          </a:xfrm>
          <a:custGeom>
            <a:avLst/>
            <a:gdLst/>
            <a:ahLst/>
            <a:cxnLst/>
            <a:rect l="0" t="0" r="0" b="0"/>
            <a:pathLst>
              <a:path w="220134" h="228601">
                <a:moveTo>
                  <a:pt x="0" y="42334"/>
                </a:moveTo>
                <a:lnTo>
                  <a:pt x="0" y="42334"/>
                </a:lnTo>
                <a:lnTo>
                  <a:pt x="0" y="33867"/>
                </a:lnTo>
                <a:lnTo>
                  <a:pt x="8466" y="33867"/>
                </a:lnTo>
                <a:lnTo>
                  <a:pt x="8466" y="25400"/>
                </a:lnTo>
                <a:lnTo>
                  <a:pt x="16933" y="16934"/>
                </a:lnTo>
                <a:lnTo>
                  <a:pt x="25399" y="8467"/>
                </a:lnTo>
                <a:lnTo>
                  <a:pt x="33867" y="8467"/>
                </a:lnTo>
                <a:lnTo>
                  <a:pt x="50800" y="0"/>
                </a:lnTo>
                <a:lnTo>
                  <a:pt x="67733" y="0"/>
                </a:lnTo>
                <a:lnTo>
                  <a:pt x="76200" y="0"/>
                </a:lnTo>
                <a:lnTo>
                  <a:pt x="93133" y="0"/>
                </a:lnTo>
                <a:lnTo>
                  <a:pt x="110067" y="8467"/>
                </a:lnTo>
                <a:lnTo>
                  <a:pt x="127000" y="16934"/>
                </a:lnTo>
                <a:lnTo>
                  <a:pt x="135466" y="33867"/>
                </a:lnTo>
                <a:lnTo>
                  <a:pt x="143933" y="50800"/>
                </a:lnTo>
                <a:lnTo>
                  <a:pt x="152400" y="67734"/>
                </a:lnTo>
                <a:lnTo>
                  <a:pt x="152400" y="93134"/>
                </a:lnTo>
                <a:lnTo>
                  <a:pt x="143933" y="118534"/>
                </a:lnTo>
                <a:lnTo>
                  <a:pt x="143933" y="135467"/>
                </a:lnTo>
                <a:lnTo>
                  <a:pt x="135466" y="160867"/>
                </a:lnTo>
                <a:lnTo>
                  <a:pt x="127000" y="177800"/>
                </a:lnTo>
                <a:lnTo>
                  <a:pt x="110067" y="194734"/>
                </a:lnTo>
                <a:lnTo>
                  <a:pt x="101599" y="203200"/>
                </a:lnTo>
                <a:lnTo>
                  <a:pt x="93133" y="211667"/>
                </a:lnTo>
                <a:lnTo>
                  <a:pt x="76200" y="220134"/>
                </a:lnTo>
                <a:lnTo>
                  <a:pt x="67733" y="228600"/>
                </a:lnTo>
                <a:lnTo>
                  <a:pt x="59266" y="228600"/>
                </a:lnTo>
                <a:lnTo>
                  <a:pt x="42333" y="228600"/>
                </a:lnTo>
                <a:lnTo>
                  <a:pt x="42333" y="228600"/>
                </a:lnTo>
                <a:lnTo>
                  <a:pt x="33867" y="228600"/>
                </a:lnTo>
                <a:lnTo>
                  <a:pt x="25399" y="220134"/>
                </a:lnTo>
                <a:lnTo>
                  <a:pt x="25399" y="211667"/>
                </a:lnTo>
                <a:lnTo>
                  <a:pt x="25399" y="211667"/>
                </a:lnTo>
                <a:lnTo>
                  <a:pt x="25399" y="203200"/>
                </a:lnTo>
                <a:lnTo>
                  <a:pt x="25399" y="194734"/>
                </a:lnTo>
                <a:lnTo>
                  <a:pt x="25399" y="194734"/>
                </a:lnTo>
                <a:lnTo>
                  <a:pt x="33867" y="186267"/>
                </a:lnTo>
                <a:lnTo>
                  <a:pt x="42333" y="186267"/>
                </a:lnTo>
                <a:lnTo>
                  <a:pt x="50800" y="177800"/>
                </a:lnTo>
                <a:lnTo>
                  <a:pt x="67733" y="177800"/>
                </a:lnTo>
                <a:lnTo>
                  <a:pt x="76200" y="177800"/>
                </a:lnTo>
                <a:lnTo>
                  <a:pt x="93133" y="177800"/>
                </a:lnTo>
                <a:lnTo>
                  <a:pt x="110067" y="177800"/>
                </a:lnTo>
                <a:lnTo>
                  <a:pt x="127000" y="177800"/>
                </a:lnTo>
                <a:lnTo>
                  <a:pt x="135466" y="177800"/>
                </a:lnTo>
                <a:lnTo>
                  <a:pt x="152400" y="177800"/>
                </a:lnTo>
                <a:lnTo>
                  <a:pt x="160866" y="177800"/>
                </a:lnTo>
                <a:lnTo>
                  <a:pt x="169333" y="186267"/>
                </a:lnTo>
                <a:lnTo>
                  <a:pt x="177799" y="186267"/>
                </a:lnTo>
                <a:lnTo>
                  <a:pt x="186267" y="194734"/>
                </a:lnTo>
                <a:lnTo>
                  <a:pt x="194733" y="194734"/>
                </a:lnTo>
                <a:lnTo>
                  <a:pt x="203200" y="194734"/>
                </a:lnTo>
                <a:lnTo>
                  <a:pt x="203200" y="203200"/>
                </a:lnTo>
                <a:lnTo>
                  <a:pt x="211666" y="211667"/>
                </a:lnTo>
                <a:lnTo>
                  <a:pt x="211666" y="211667"/>
                </a:lnTo>
                <a:lnTo>
                  <a:pt x="220133" y="211667"/>
                </a:lnTo>
                <a:lnTo>
                  <a:pt x="220133"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Freeform 141"/>
          <p:cNvSpPr/>
          <p:nvPr/>
        </p:nvSpPr>
        <p:spPr>
          <a:xfrm>
            <a:off x="9660467" y="3649133"/>
            <a:ext cx="330201" cy="25401"/>
          </a:xfrm>
          <a:custGeom>
            <a:avLst/>
            <a:gdLst/>
            <a:ahLst/>
            <a:cxnLst/>
            <a:rect l="0" t="0" r="0" b="0"/>
            <a:pathLst>
              <a:path w="330201" h="25401">
                <a:moveTo>
                  <a:pt x="0" y="8467"/>
                </a:moveTo>
                <a:lnTo>
                  <a:pt x="8466" y="16934"/>
                </a:lnTo>
                <a:lnTo>
                  <a:pt x="8466" y="16934"/>
                </a:lnTo>
                <a:lnTo>
                  <a:pt x="8466" y="16934"/>
                </a:lnTo>
                <a:lnTo>
                  <a:pt x="8466" y="25400"/>
                </a:lnTo>
                <a:lnTo>
                  <a:pt x="8466" y="25400"/>
                </a:lnTo>
                <a:lnTo>
                  <a:pt x="16933" y="25400"/>
                </a:lnTo>
                <a:lnTo>
                  <a:pt x="33866" y="25400"/>
                </a:lnTo>
                <a:lnTo>
                  <a:pt x="50799" y="25400"/>
                </a:lnTo>
                <a:lnTo>
                  <a:pt x="67733" y="25400"/>
                </a:lnTo>
                <a:lnTo>
                  <a:pt x="84666" y="16934"/>
                </a:lnTo>
                <a:lnTo>
                  <a:pt x="101600" y="16934"/>
                </a:lnTo>
                <a:lnTo>
                  <a:pt x="126999" y="16934"/>
                </a:lnTo>
                <a:lnTo>
                  <a:pt x="143933" y="16934"/>
                </a:lnTo>
                <a:lnTo>
                  <a:pt x="160866" y="16934"/>
                </a:lnTo>
                <a:lnTo>
                  <a:pt x="177800" y="16934"/>
                </a:lnTo>
                <a:lnTo>
                  <a:pt x="194733" y="16934"/>
                </a:lnTo>
                <a:lnTo>
                  <a:pt x="211667" y="16934"/>
                </a:lnTo>
                <a:lnTo>
                  <a:pt x="228599" y="16934"/>
                </a:lnTo>
                <a:lnTo>
                  <a:pt x="245533" y="16934"/>
                </a:lnTo>
                <a:lnTo>
                  <a:pt x="262467" y="16934"/>
                </a:lnTo>
                <a:lnTo>
                  <a:pt x="270933" y="16934"/>
                </a:lnTo>
                <a:lnTo>
                  <a:pt x="287867" y="16934"/>
                </a:lnTo>
                <a:lnTo>
                  <a:pt x="296333" y="16934"/>
                </a:lnTo>
                <a:lnTo>
                  <a:pt x="304799" y="16934"/>
                </a:lnTo>
                <a:lnTo>
                  <a:pt x="313266" y="16934"/>
                </a:lnTo>
                <a:lnTo>
                  <a:pt x="313266" y="8467"/>
                </a:lnTo>
                <a:lnTo>
                  <a:pt x="321733" y="8467"/>
                </a:lnTo>
                <a:lnTo>
                  <a:pt x="321733" y="8467"/>
                </a:lnTo>
                <a:lnTo>
                  <a:pt x="321733" y="8467"/>
                </a:lnTo>
                <a:lnTo>
                  <a:pt x="330200" y="0"/>
                </a:lnTo>
                <a:lnTo>
                  <a:pt x="330200" y="0"/>
                </a:lnTo>
                <a:lnTo>
                  <a:pt x="330200" y="0"/>
                </a:lnTo>
                <a:lnTo>
                  <a:pt x="3302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Freeform 142"/>
          <p:cNvSpPr/>
          <p:nvPr/>
        </p:nvSpPr>
        <p:spPr>
          <a:xfrm>
            <a:off x="10143067" y="3386667"/>
            <a:ext cx="25400" cy="533401"/>
          </a:xfrm>
          <a:custGeom>
            <a:avLst/>
            <a:gdLst/>
            <a:ahLst/>
            <a:cxnLst/>
            <a:rect l="0" t="0" r="0" b="0"/>
            <a:pathLst>
              <a:path w="25400" h="533401">
                <a:moveTo>
                  <a:pt x="8467" y="0"/>
                </a:moveTo>
                <a:lnTo>
                  <a:pt x="8467" y="0"/>
                </a:lnTo>
                <a:lnTo>
                  <a:pt x="8467" y="0"/>
                </a:lnTo>
                <a:lnTo>
                  <a:pt x="8467" y="0"/>
                </a:lnTo>
                <a:lnTo>
                  <a:pt x="8467" y="0"/>
                </a:lnTo>
                <a:lnTo>
                  <a:pt x="8467" y="8466"/>
                </a:lnTo>
                <a:lnTo>
                  <a:pt x="8467" y="8466"/>
                </a:lnTo>
                <a:lnTo>
                  <a:pt x="8467" y="16933"/>
                </a:lnTo>
                <a:lnTo>
                  <a:pt x="8467" y="33866"/>
                </a:lnTo>
                <a:lnTo>
                  <a:pt x="8467" y="50800"/>
                </a:lnTo>
                <a:lnTo>
                  <a:pt x="8467" y="67733"/>
                </a:lnTo>
                <a:lnTo>
                  <a:pt x="8467" y="84666"/>
                </a:lnTo>
                <a:lnTo>
                  <a:pt x="8467" y="110066"/>
                </a:lnTo>
                <a:lnTo>
                  <a:pt x="0" y="135466"/>
                </a:lnTo>
                <a:lnTo>
                  <a:pt x="0" y="160866"/>
                </a:lnTo>
                <a:lnTo>
                  <a:pt x="0" y="186266"/>
                </a:lnTo>
                <a:lnTo>
                  <a:pt x="0" y="211666"/>
                </a:lnTo>
                <a:lnTo>
                  <a:pt x="0" y="237066"/>
                </a:lnTo>
                <a:lnTo>
                  <a:pt x="0" y="270933"/>
                </a:lnTo>
                <a:lnTo>
                  <a:pt x="0" y="304800"/>
                </a:lnTo>
                <a:lnTo>
                  <a:pt x="0" y="330200"/>
                </a:lnTo>
                <a:lnTo>
                  <a:pt x="8467" y="364066"/>
                </a:lnTo>
                <a:lnTo>
                  <a:pt x="8467" y="397933"/>
                </a:lnTo>
                <a:lnTo>
                  <a:pt x="8467" y="423333"/>
                </a:lnTo>
                <a:lnTo>
                  <a:pt x="16933" y="457200"/>
                </a:lnTo>
                <a:lnTo>
                  <a:pt x="25399" y="482600"/>
                </a:lnTo>
                <a:lnTo>
                  <a:pt x="25399" y="508000"/>
                </a:lnTo>
                <a:lnTo>
                  <a:pt x="25399" y="508000"/>
                </a:lnTo>
                <a:lnTo>
                  <a:pt x="25399" y="533400"/>
                </a:lnTo>
                <a:lnTo>
                  <a:pt x="25399" y="533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 name="Freeform 143"/>
          <p:cNvSpPr/>
          <p:nvPr/>
        </p:nvSpPr>
        <p:spPr>
          <a:xfrm>
            <a:off x="8356600" y="4199467"/>
            <a:ext cx="254001" cy="177801"/>
          </a:xfrm>
          <a:custGeom>
            <a:avLst/>
            <a:gdLst/>
            <a:ahLst/>
            <a:cxnLst/>
            <a:rect l="0" t="0" r="0" b="0"/>
            <a:pathLst>
              <a:path w="254001" h="177801">
                <a:moveTo>
                  <a:pt x="16933" y="0"/>
                </a:moveTo>
                <a:lnTo>
                  <a:pt x="16933" y="8466"/>
                </a:lnTo>
                <a:lnTo>
                  <a:pt x="16933" y="8466"/>
                </a:lnTo>
                <a:lnTo>
                  <a:pt x="16933" y="8466"/>
                </a:lnTo>
                <a:lnTo>
                  <a:pt x="16933" y="8466"/>
                </a:lnTo>
                <a:lnTo>
                  <a:pt x="16933" y="8466"/>
                </a:lnTo>
                <a:lnTo>
                  <a:pt x="25400" y="8466"/>
                </a:lnTo>
                <a:lnTo>
                  <a:pt x="25400" y="16933"/>
                </a:lnTo>
                <a:lnTo>
                  <a:pt x="25400" y="16933"/>
                </a:lnTo>
                <a:lnTo>
                  <a:pt x="25400" y="25400"/>
                </a:lnTo>
                <a:lnTo>
                  <a:pt x="25400" y="33866"/>
                </a:lnTo>
                <a:lnTo>
                  <a:pt x="33867" y="42333"/>
                </a:lnTo>
                <a:lnTo>
                  <a:pt x="33867" y="59266"/>
                </a:lnTo>
                <a:lnTo>
                  <a:pt x="33867" y="67733"/>
                </a:lnTo>
                <a:lnTo>
                  <a:pt x="25400" y="84666"/>
                </a:lnTo>
                <a:lnTo>
                  <a:pt x="25400" y="101600"/>
                </a:lnTo>
                <a:lnTo>
                  <a:pt x="25400" y="118533"/>
                </a:lnTo>
                <a:lnTo>
                  <a:pt x="16933" y="135466"/>
                </a:lnTo>
                <a:lnTo>
                  <a:pt x="8467" y="152400"/>
                </a:lnTo>
                <a:lnTo>
                  <a:pt x="8467" y="160866"/>
                </a:lnTo>
                <a:lnTo>
                  <a:pt x="0" y="169333"/>
                </a:lnTo>
                <a:lnTo>
                  <a:pt x="0" y="177800"/>
                </a:lnTo>
                <a:lnTo>
                  <a:pt x="0" y="177800"/>
                </a:lnTo>
                <a:lnTo>
                  <a:pt x="0" y="177800"/>
                </a:lnTo>
                <a:lnTo>
                  <a:pt x="0" y="177800"/>
                </a:lnTo>
                <a:lnTo>
                  <a:pt x="0" y="177800"/>
                </a:lnTo>
                <a:lnTo>
                  <a:pt x="8467" y="177800"/>
                </a:lnTo>
                <a:lnTo>
                  <a:pt x="8467" y="177800"/>
                </a:lnTo>
                <a:lnTo>
                  <a:pt x="25400" y="169333"/>
                </a:lnTo>
                <a:lnTo>
                  <a:pt x="33867" y="169333"/>
                </a:lnTo>
                <a:lnTo>
                  <a:pt x="42333" y="160866"/>
                </a:lnTo>
                <a:lnTo>
                  <a:pt x="59266" y="160866"/>
                </a:lnTo>
                <a:lnTo>
                  <a:pt x="76200" y="152400"/>
                </a:lnTo>
                <a:lnTo>
                  <a:pt x="93133" y="152400"/>
                </a:lnTo>
                <a:lnTo>
                  <a:pt x="110067" y="143933"/>
                </a:lnTo>
                <a:lnTo>
                  <a:pt x="127000" y="143933"/>
                </a:lnTo>
                <a:lnTo>
                  <a:pt x="143934" y="143933"/>
                </a:lnTo>
                <a:lnTo>
                  <a:pt x="152400" y="143933"/>
                </a:lnTo>
                <a:lnTo>
                  <a:pt x="169333" y="143933"/>
                </a:lnTo>
                <a:lnTo>
                  <a:pt x="186267" y="143933"/>
                </a:lnTo>
                <a:lnTo>
                  <a:pt x="203200" y="143933"/>
                </a:lnTo>
                <a:lnTo>
                  <a:pt x="211666" y="143933"/>
                </a:lnTo>
                <a:lnTo>
                  <a:pt x="228600" y="152400"/>
                </a:lnTo>
                <a:lnTo>
                  <a:pt x="237067" y="143933"/>
                </a:lnTo>
                <a:lnTo>
                  <a:pt x="245533" y="143933"/>
                </a:lnTo>
                <a:lnTo>
                  <a:pt x="254000" y="143933"/>
                </a:lnTo>
                <a:lnTo>
                  <a:pt x="254000" y="143933"/>
                </a:lnTo>
                <a:lnTo>
                  <a:pt x="254000" y="143933"/>
                </a:lnTo>
                <a:lnTo>
                  <a:pt x="254000" y="1439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 name="Freeform 144"/>
          <p:cNvSpPr/>
          <p:nvPr/>
        </p:nvSpPr>
        <p:spPr>
          <a:xfrm>
            <a:off x="8559800" y="4165600"/>
            <a:ext cx="50801" cy="330201"/>
          </a:xfrm>
          <a:custGeom>
            <a:avLst/>
            <a:gdLst/>
            <a:ahLst/>
            <a:cxnLst/>
            <a:rect l="0" t="0" r="0" b="0"/>
            <a:pathLst>
              <a:path w="50801" h="330201">
                <a:moveTo>
                  <a:pt x="0" y="0"/>
                </a:moveTo>
                <a:lnTo>
                  <a:pt x="0" y="0"/>
                </a:lnTo>
                <a:lnTo>
                  <a:pt x="0" y="0"/>
                </a:lnTo>
                <a:lnTo>
                  <a:pt x="0" y="0"/>
                </a:lnTo>
                <a:lnTo>
                  <a:pt x="0" y="8467"/>
                </a:lnTo>
                <a:lnTo>
                  <a:pt x="8466" y="8467"/>
                </a:lnTo>
                <a:lnTo>
                  <a:pt x="8466" y="16933"/>
                </a:lnTo>
                <a:lnTo>
                  <a:pt x="8466" y="25400"/>
                </a:lnTo>
                <a:lnTo>
                  <a:pt x="16934" y="33867"/>
                </a:lnTo>
                <a:lnTo>
                  <a:pt x="16934" y="42333"/>
                </a:lnTo>
                <a:lnTo>
                  <a:pt x="25400" y="59267"/>
                </a:lnTo>
                <a:lnTo>
                  <a:pt x="25400" y="76200"/>
                </a:lnTo>
                <a:lnTo>
                  <a:pt x="25400" y="101600"/>
                </a:lnTo>
                <a:lnTo>
                  <a:pt x="25400" y="118533"/>
                </a:lnTo>
                <a:lnTo>
                  <a:pt x="25400" y="143933"/>
                </a:lnTo>
                <a:lnTo>
                  <a:pt x="25400" y="169333"/>
                </a:lnTo>
                <a:lnTo>
                  <a:pt x="25400" y="194733"/>
                </a:lnTo>
                <a:lnTo>
                  <a:pt x="25400" y="220133"/>
                </a:lnTo>
                <a:lnTo>
                  <a:pt x="33867" y="245533"/>
                </a:lnTo>
                <a:lnTo>
                  <a:pt x="42333" y="279400"/>
                </a:lnTo>
                <a:lnTo>
                  <a:pt x="42333" y="304800"/>
                </a:lnTo>
                <a:lnTo>
                  <a:pt x="42333" y="304800"/>
                </a:lnTo>
                <a:lnTo>
                  <a:pt x="50800" y="330200"/>
                </a:lnTo>
                <a:lnTo>
                  <a:pt x="50800" y="330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Freeform 145"/>
          <p:cNvSpPr/>
          <p:nvPr/>
        </p:nvSpPr>
        <p:spPr>
          <a:xfrm>
            <a:off x="7890934" y="3031067"/>
            <a:ext cx="33867" cy="262467"/>
          </a:xfrm>
          <a:custGeom>
            <a:avLst/>
            <a:gdLst/>
            <a:ahLst/>
            <a:cxnLst/>
            <a:rect l="0" t="0" r="0" b="0"/>
            <a:pathLst>
              <a:path w="33867" h="262467">
                <a:moveTo>
                  <a:pt x="16933" y="0"/>
                </a:moveTo>
                <a:lnTo>
                  <a:pt x="16933" y="0"/>
                </a:lnTo>
                <a:lnTo>
                  <a:pt x="16933" y="0"/>
                </a:lnTo>
                <a:lnTo>
                  <a:pt x="25399" y="0"/>
                </a:lnTo>
                <a:lnTo>
                  <a:pt x="25399" y="0"/>
                </a:lnTo>
                <a:lnTo>
                  <a:pt x="25399" y="8466"/>
                </a:lnTo>
                <a:lnTo>
                  <a:pt x="25399" y="8466"/>
                </a:lnTo>
                <a:lnTo>
                  <a:pt x="25399" y="16933"/>
                </a:lnTo>
                <a:lnTo>
                  <a:pt x="25399" y="25400"/>
                </a:lnTo>
                <a:lnTo>
                  <a:pt x="33866" y="33866"/>
                </a:lnTo>
                <a:lnTo>
                  <a:pt x="33866" y="42333"/>
                </a:lnTo>
                <a:lnTo>
                  <a:pt x="33866" y="50800"/>
                </a:lnTo>
                <a:lnTo>
                  <a:pt x="33866" y="67733"/>
                </a:lnTo>
                <a:lnTo>
                  <a:pt x="25399" y="84666"/>
                </a:lnTo>
                <a:lnTo>
                  <a:pt x="25399" y="110066"/>
                </a:lnTo>
                <a:lnTo>
                  <a:pt x="16933" y="127000"/>
                </a:lnTo>
                <a:lnTo>
                  <a:pt x="16933" y="152400"/>
                </a:lnTo>
                <a:lnTo>
                  <a:pt x="16933" y="177800"/>
                </a:lnTo>
                <a:lnTo>
                  <a:pt x="8466" y="194733"/>
                </a:lnTo>
                <a:lnTo>
                  <a:pt x="8466" y="211666"/>
                </a:lnTo>
                <a:lnTo>
                  <a:pt x="8466" y="228600"/>
                </a:lnTo>
                <a:lnTo>
                  <a:pt x="0" y="237066"/>
                </a:lnTo>
                <a:lnTo>
                  <a:pt x="0" y="254000"/>
                </a:lnTo>
                <a:lnTo>
                  <a:pt x="0" y="254000"/>
                </a:lnTo>
                <a:lnTo>
                  <a:pt x="0" y="262466"/>
                </a:lnTo>
                <a:lnTo>
                  <a:pt x="0" y="262466"/>
                </a:lnTo>
                <a:lnTo>
                  <a:pt x="8466" y="254000"/>
                </a:lnTo>
                <a:lnTo>
                  <a:pt x="8466" y="254000"/>
                </a:lnTo>
                <a:lnTo>
                  <a:pt x="8466" y="254000"/>
                </a:lnTo>
                <a:lnTo>
                  <a:pt x="8466"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Freeform 146"/>
          <p:cNvSpPr/>
          <p:nvPr/>
        </p:nvSpPr>
        <p:spPr>
          <a:xfrm>
            <a:off x="7984067" y="3014133"/>
            <a:ext cx="203200" cy="211668"/>
          </a:xfrm>
          <a:custGeom>
            <a:avLst/>
            <a:gdLst/>
            <a:ahLst/>
            <a:cxnLst/>
            <a:rect l="0" t="0" r="0" b="0"/>
            <a:pathLst>
              <a:path w="203200" h="211668">
                <a:moveTo>
                  <a:pt x="0" y="16934"/>
                </a:moveTo>
                <a:lnTo>
                  <a:pt x="8466" y="16934"/>
                </a:lnTo>
                <a:lnTo>
                  <a:pt x="8466" y="16934"/>
                </a:lnTo>
                <a:lnTo>
                  <a:pt x="16933" y="8467"/>
                </a:lnTo>
                <a:lnTo>
                  <a:pt x="16933" y="8467"/>
                </a:lnTo>
                <a:lnTo>
                  <a:pt x="25400" y="0"/>
                </a:lnTo>
                <a:lnTo>
                  <a:pt x="33866" y="0"/>
                </a:lnTo>
                <a:lnTo>
                  <a:pt x="50799" y="0"/>
                </a:lnTo>
                <a:lnTo>
                  <a:pt x="59267" y="0"/>
                </a:lnTo>
                <a:lnTo>
                  <a:pt x="76200" y="0"/>
                </a:lnTo>
                <a:lnTo>
                  <a:pt x="84666" y="0"/>
                </a:lnTo>
                <a:lnTo>
                  <a:pt x="101600" y="0"/>
                </a:lnTo>
                <a:lnTo>
                  <a:pt x="110066" y="8467"/>
                </a:lnTo>
                <a:lnTo>
                  <a:pt x="126999" y="16934"/>
                </a:lnTo>
                <a:lnTo>
                  <a:pt x="135467" y="25400"/>
                </a:lnTo>
                <a:lnTo>
                  <a:pt x="143933" y="42334"/>
                </a:lnTo>
                <a:lnTo>
                  <a:pt x="143933" y="59267"/>
                </a:lnTo>
                <a:lnTo>
                  <a:pt x="152400" y="76200"/>
                </a:lnTo>
                <a:lnTo>
                  <a:pt x="152400" y="93134"/>
                </a:lnTo>
                <a:lnTo>
                  <a:pt x="152400" y="110067"/>
                </a:lnTo>
                <a:lnTo>
                  <a:pt x="152400" y="127000"/>
                </a:lnTo>
                <a:lnTo>
                  <a:pt x="143933" y="143934"/>
                </a:lnTo>
                <a:lnTo>
                  <a:pt x="135467" y="160867"/>
                </a:lnTo>
                <a:lnTo>
                  <a:pt x="135467" y="177800"/>
                </a:lnTo>
                <a:lnTo>
                  <a:pt x="126999" y="186267"/>
                </a:lnTo>
                <a:lnTo>
                  <a:pt x="110066" y="194734"/>
                </a:lnTo>
                <a:lnTo>
                  <a:pt x="101600" y="203200"/>
                </a:lnTo>
                <a:lnTo>
                  <a:pt x="93133" y="211667"/>
                </a:lnTo>
                <a:lnTo>
                  <a:pt x="84666" y="211667"/>
                </a:lnTo>
                <a:lnTo>
                  <a:pt x="76200" y="211667"/>
                </a:lnTo>
                <a:lnTo>
                  <a:pt x="59267" y="211667"/>
                </a:lnTo>
                <a:lnTo>
                  <a:pt x="50799" y="203200"/>
                </a:lnTo>
                <a:lnTo>
                  <a:pt x="50799" y="203200"/>
                </a:lnTo>
                <a:lnTo>
                  <a:pt x="42333" y="194734"/>
                </a:lnTo>
                <a:lnTo>
                  <a:pt x="42333" y="186267"/>
                </a:lnTo>
                <a:lnTo>
                  <a:pt x="42333" y="177800"/>
                </a:lnTo>
                <a:lnTo>
                  <a:pt x="42333" y="169334"/>
                </a:lnTo>
                <a:lnTo>
                  <a:pt x="50799" y="169334"/>
                </a:lnTo>
                <a:lnTo>
                  <a:pt x="50799" y="160867"/>
                </a:lnTo>
                <a:lnTo>
                  <a:pt x="59267" y="152400"/>
                </a:lnTo>
                <a:lnTo>
                  <a:pt x="76200" y="152400"/>
                </a:lnTo>
                <a:lnTo>
                  <a:pt x="84666" y="143934"/>
                </a:lnTo>
                <a:lnTo>
                  <a:pt x="101600" y="143934"/>
                </a:lnTo>
                <a:lnTo>
                  <a:pt x="110066" y="143934"/>
                </a:lnTo>
                <a:lnTo>
                  <a:pt x="126999" y="135467"/>
                </a:lnTo>
                <a:lnTo>
                  <a:pt x="143933" y="135467"/>
                </a:lnTo>
                <a:lnTo>
                  <a:pt x="160866" y="135467"/>
                </a:lnTo>
                <a:lnTo>
                  <a:pt x="169333" y="135467"/>
                </a:lnTo>
                <a:lnTo>
                  <a:pt x="186266" y="135467"/>
                </a:lnTo>
                <a:lnTo>
                  <a:pt x="194733" y="135467"/>
                </a:lnTo>
                <a:lnTo>
                  <a:pt x="194733" y="135467"/>
                </a:lnTo>
                <a:lnTo>
                  <a:pt x="194733" y="135467"/>
                </a:lnTo>
                <a:lnTo>
                  <a:pt x="203199" y="135467"/>
                </a:lnTo>
                <a:lnTo>
                  <a:pt x="203199" y="135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Freeform 147"/>
          <p:cNvSpPr/>
          <p:nvPr/>
        </p:nvSpPr>
        <p:spPr>
          <a:xfrm>
            <a:off x="7484533" y="5300133"/>
            <a:ext cx="237068" cy="228601"/>
          </a:xfrm>
          <a:custGeom>
            <a:avLst/>
            <a:gdLst/>
            <a:ahLst/>
            <a:cxnLst/>
            <a:rect l="0" t="0" r="0" b="0"/>
            <a:pathLst>
              <a:path w="237068" h="228601">
                <a:moveTo>
                  <a:pt x="0" y="8467"/>
                </a:moveTo>
                <a:lnTo>
                  <a:pt x="8467" y="8467"/>
                </a:lnTo>
                <a:lnTo>
                  <a:pt x="8467" y="16934"/>
                </a:lnTo>
                <a:lnTo>
                  <a:pt x="8467" y="25400"/>
                </a:lnTo>
                <a:lnTo>
                  <a:pt x="16933" y="33867"/>
                </a:lnTo>
                <a:lnTo>
                  <a:pt x="16933" y="33867"/>
                </a:lnTo>
                <a:lnTo>
                  <a:pt x="25401" y="42334"/>
                </a:lnTo>
                <a:lnTo>
                  <a:pt x="25401" y="50800"/>
                </a:lnTo>
                <a:lnTo>
                  <a:pt x="33867" y="67734"/>
                </a:lnTo>
                <a:lnTo>
                  <a:pt x="33867" y="76200"/>
                </a:lnTo>
                <a:lnTo>
                  <a:pt x="33867" y="93134"/>
                </a:lnTo>
                <a:lnTo>
                  <a:pt x="33867" y="110067"/>
                </a:lnTo>
                <a:lnTo>
                  <a:pt x="33867" y="127000"/>
                </a:lnTo>
                <a:lnTo>
                  <a:pt x="33867" y="143934"/>
                </a:lnTo>
                <a:lnTo>
                  <a:pt x="33867" y="152400"/>
                </a:lnTo>
                <a:lnTo>
                  <a:pt x="33867" y="177800"/>
                </a:lnTo>
                <a:lnTo>
                  <a:pt x="33867" y="186267"/>
                </a:lnTo>
                <a:lnTo>
                  <a:pt x="33867" y="203200"/>
                </a:lnTo>
                <a:lnTo>
                  <a:pt x="33867" y="211667"/>
                </a:lnTo>
                <a:lnTo>
                  <a:pt x="33867" y="220134"/>
                </a:lnTo>
                <a:lnTo>
                  <a:pt x="25401" y="228600"/>
                </a:lnTo>
                <a:lnTo>
                  <a:pt x="25401" y="228600"/>
                </a:lnTo>
                <a:lnTo>
                  <a:pt x="25401" y="228600"/>
                </a:lnTo>
                <a:lnTo>
                  <a:pt x="25401" y="220134"/>
                </a:lnTo>
                <a:lnTo>
                  <a:pt x="25401" y="211667"/>
                </a:lnTo>
                <a:lnTo>
                  <a:pt x="25401" y="203200"/>
                </a:lnTo>
                <a:lnTo>
                  <a:pt x="33867" y="186267"/>
                </a:lnTo>
                <a:lnTo>
                  <a:pt x="33867" y="169334"/>
                </a:lnTo>
                <a:lnTo>
                  <a:pt x="33867" y="152400"/>
                </a:lnTo>
                <a:lnTo>
                  <a:pt x="42334" y="135467"/>
                </a:lnTo>
                <a:lnTo>
                  <a:pt x="42334" y="118534"/>
                </a:lnTo>
                <a:lnTo>
                  <a:pt x="50800" y="101600"/>
                </a:lnTo>
                <a:lnTo>
                  <a:pt x="59267" y="76200"/>
                </a:lnTo>
                <a:lnTo>
                  <a:pt x="67734" y="59267"/>
                </a:lnTo>
                <a:lnTo>
                  <a:pt x="76200" y="42334"/>
                </a:lnTo>
                <a:lnTo>
                  <a:pt x="84667" y="25400"/>
                </a:lnTo>
                <a:lnTo>
                  <a:pt x="93133" y="16934"/>
                </a:lnTo>
                <a:lnTo>
                  <a:pt x="101601" y="8467"/>
                </a:lnTo>
                <a:lnTo>
                  <a:pt x="118534" y="0"/>
                </a:lnTo>
                <a:lnTo>
                  <a:pt x="127000" y="0"/>
                </a:lnTo>
                <a:lnTo>
                  <a:pt x="143934" y="0"/>
                </a:lnTo>
                <a:lnTo>
                  <a:pt x="160867" y="0"/>
                </a:lnTo>
                <a:lnTo>
                  <a:pt x="169333" y="0"/>
                </a:lnTo>
                <a:lnTo>
                  <a:pt x="186267" y="8467"/>
                </a:lnTo>
                <a:lnTo>
                  <a:pt x="194734" y="25400"/>
                </a:lnTo>
                <a:lnTo>
                  <a:pt x="203200" y="33867"/>
                </a:lnTo>
                <a:lnTo>
                  <a:pt x="211667" y="50800"/>
                </a:lnTo>
                <a:lnTo>
                  <a:pt x="220134" y="59267"/>
                </a:lnTo>
                <a:lnTo>
                  <a:pt x="228600" y="84667"/>
                </a:lnTo>
                <a:lnTo>
                  <a:pt x="237067" y="101600"/>
                </a:lnTo>
                <a:lnTo>
                  <a:pt x="237067" y="118534"/>
                </a:lnTo>
                <a:lnTo>
                  <a:pt x="237067" y="135467"/>
                </a:lnTo>
                <a:lnTo>
                  <a:pt x="237067" y="152400"/>
                </a:lnTo>
                <a:lnTo>
                  <a:pt x="237067" y="169334"/>
                </a:lnTo>
                <a:lnTo>
                  <a:pt x="228600" y="186267"/>
                </a:lnTo>
                <a:lnTo>
                  <a:pt x="228600" y="194734"/>
                </a:lnTo>
                <a:lnTo>
                  <a:pt x="228600" y="203200"/>
                </a:lnTo>
                <a:lnTo>
                  <a:pt x="228600" y="211667"/>
                </a:lnTo>
                <a:lnTo>
                  <a:pt x="228600" y="211667"/>
                </a:lnTo>
                <a:lnTo>
                  <a:pt x="228600" y="203200"/>
                </a:lnTo>
                <a:lnTo>
                  <a:pt x="228600" y="203200"/>
                </a:lnTo>
                <a:lnTo>
                  <a:pt x="228600" y="203200"/>
                </a:lnTo>
                <a:lnTo>
                  <a:pt x="228600"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Freeform 148"/>
          <p:cNvSpPr/>
          <p:nvPr/>
        </p:nvSpPr>
        <p:spPr>
          <a:xfrm>
            <a:off x="7730066" y="5096933"/>
            <a:ext cx="177802" cy="194735"/>
          </a:xfrm>
          <a:custGeom>
            <a:avLst/>
            <a:gdLst/>
            <a:ahLst/>
            <a:cxnLst/>
            <a:rect l="0" t="0" r="0" b="0"/>
            <a:pathLst>
              <a:path w="177802" h="194735">
                <a:moveTo>
                  <a:pt x="0" y="50800"/>
                </a:moveTo>
                <a:lnTo>
                  <a:pt x="8468" y="42334"/>
                </a:lnTo>
                <a:lnTo>
                  <a:pt x="8468" y="42334"/>
                </a:lnTo>
                <a:lnTo>
                  <a:pt x="8468" y="33867"/>
                </a:lnTo>
                <a:lnTo>
                  <a:pt x="16934" y="25400"/>
                </a:lnTo>
                <a:lnTo>
                  <a:pt x="25401" y="16934"/>
                </a:lnTo>
                <a:lnTo>
                  <a:pt x="25401" y="16934"/>
                </a:lnTo>
                <a:lnTo>
                  <a:pt x="33867" y="8467"/>
                </a:lnTo>
                <a:lnTo>
                  <a:pt x="50801" y="0"/>
                </a:lnTo>
                <a:lnTo>
                  <a:pt x="59267" y="0"/>
                </a:lnTo>
                <a:lnTo>
                  <a:pt x="67734" y="0"/>
                </a:lnTo>
                <a:lnTo>
                  <a:pt x="84668" y="0"/>
                </a:lnTo>
                <a:lnTo>
                  <a:pt x="101601" y="8467"/>
                </a:lnTo>
                <a:lnTo>
                  <a:pt x="110067" y="8467"/>
                </a:lnTo>
                <a:lnTo>
                  <a:pt x="118534" y="16934"/>
                </a:lnTo>
                <a:lnTo>
                  <a:pt x="135467" y="33867"/>
                </a:lnTo>
                <a:lnTo>
                  <a:pt x="135467" y="42334"/>
                </a:lnTo>
                <a:lnTo>
                  <a:pt x="143934" y="50800"/>
                </a:lnTo>
                <a:lnTo>
                  <a:pt x="152400" y="67734"/>
                </a:lnTo>
                <a:lnTo>
                  <a:pt x="152400" y="84667"/>
                </a:lnTo>
                <a:lnTo>
                  <a:pt x="152400" y="101600"/>
                </a:lnTo>
                <a:lnTo>
                  <a:pt x="143934" y="110067"/>
                </a:lnTo>
                <a:lnTo>
                  <a:pt x="143934" y="127000"/>
                </a:lnTo>
                <a:lnTo>
                  <a:pt x="135467" y="143934"/>
                </a:lnTo>
                <a:lnTo>
                  <a:pt x="127001" y="152400"/>
                </a:lnTo>
                <a:lnTo>
                  <a:pt x="118534" y="169334"/>
                </a:lnTo>
                <a:lnTo>
                  <a:pt x="110067" y="177800"/>
                </a:lnTo>
                <a:lnTo>
                  <a:pt x="93134" y="186267"/>
                </a:lnTo>
                <a:lnTo>
                  <a:pt x="84668" y="186267"/>
                </a:lnTo>
                <a:lnTo>
                  <a:pt x="76200" y="194734"/>
                </a:lnTo>
                <a:lnTo>
                  <a:pt x="76200" y="194734"/>
                </a:lnTo>
                <a:lnTo>
                  <a:pt x="67734" y="194734"/>
                </a:lnTo>
                <a:lnTo>
                  <a:pt x="67734" y="186267"/>
                </a:lnTo>
                <a:lnTo>
                  <a:pt x="67734" y="186267"/>
                </a:lnTo>
                <a:lnTo>
                  <a:pt x="67734" y="177800"/>
                </a:lnTo>
                <a:lnTo>
                  <a:pt x="67734" y="169334"/>
                </a:lnTo>
                <a:lnTo>
                  <a:pt x="67734" y="160867"/>
                </a:lnTo>
                <a:lnTo>
                  <a:pt x="76200" y="152400"/>
                </a:lnTo>
                <a:lnTo>
                  <a:pt x="76200" y="152400"/>
                </a:lnTo>
                <a:lnTo>
                  <a:pt x="84668" y="143934"/>
                </a:lnTo>
                <a:lnTo>
                  <a:pt x="84668" y="135467"/>
                </a:lnTo>
                <a:lnTo>
                  <a:pt x="93134" y="135467"/>
                </a:lnTo>
                <a:lnTo>
                  <a:pt x="93134" y="135467"/>
                </a:lnTo>
                <a:lnTo>
                  <a:pt x="110067" y="135467"/>
                </a:lnTo>
                <a:lnTo>
                  <a:pt x="110067" y="135467"/>
                </a:lnTo>
                <a:lnTo>
                  <a:pt x="118534" y="135467"/>
                </a:lnTo>
                <a:lnTo>
                  <a:pt x="127001" y="143934"/>
                </a:lnTo>
                <a:lnTo>
                  <a:pt x="135467" y="152400"/>
                </a:lnTo>
                <a:lnTo>
                  <a:pt x="152400" y="152400"/>
                </a:lnTo>
                <a:lnTo>
                  <a:pt x="160868" y="169334"/>
                </a:lnTo>
                <a:lnTo>
                  <a:pt x="169334" y="177800"/>
                </a:lnTo>
                <a:lnTo>
                  <a:pt x="177801" y="186267"/>
                </a:lnTo>
                <a:lnTo>
                  <a:pt x="177801" y="186267"/>
                </a:lnTo>
                <a:lnTo>
                  <a:pt x="177801" y="194734"/>
                </a:lnTo>
                <a:lnTo>
                  <a:pt x="177801" y="1947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Freeform 149"/>
          <p:cNvSpPr/>
          <p:nvPr/>
        </p:nvSpPr>
        <p:spPr>
          <a:xfrm>
            <a:off x="7848600" y="5410200"/>
            <a:ext cx="177801" cy="16934"/>
          </a:xfrm>
          <a:custGeom>
            <a:avLst/>
            <a:gdLst/>
            <a:ahLst/>
            <a:cxnLst/>
            <a:rect l="0" t="0" r="0" b="0"/>
            <a:pathLst>
              <a:path w="177801" h="16934">
                <a:moveTo>
                  <a:pt x="0" y="0"/>
                </a:moveTo>
                <a:lnTo>
                  <a:pt x="0" y="8467"/>
                </a:lnTo>
                <a:lnTo>
                  <a:pt x="0" y="8467"/>
                </a:lnTo>
                <a:lnTo>
                  <a:pt x="8467" y="16933"/>
                </a:lnTo>
                <a:lnTo>
                  <a:pt x="16933" y="16933"/>
                </a:lnTo>
                <a:lnTo>
                  <a:pt x="25400" y="16933"/>
                </a:lnTo>
                <a:lnTo>
                  <a:pt x="33866" y="16933"/>
                </a:lnTo>
                <a:lnTo>
                  <a:pt x="50800" y="16933"/>
                </a:lnTo>
                <a:lnTo>
                  <a:pt x="67733" y="16933"/>
                </a:lnTo>
                <a:lnTo>
                  <a:pt x="84667" y="16933"/>
                </a:lnTo>
                <a:lnTo>
                  <a:pt x="101600" y="16933"/>
                </a:lnTo>
                <a:lnTo>
                  <a:pt x="118534" y="16933"/>
                </a:lnTo>
                <a:lnTo>
                  <a:pt x="135467" y="8467"/>
                </a:lnTo>
                <a:lnTo>
                  <a:pt x="143933" y="8467"/>
                </a:lnTo>
                <a:lnTo>
                  <a:pt x="160867" y="8467"/>
                </a:lnTo>
                <a:lnTo>
                  <a:pt x="169333" y="8467"/>
                </a:lnTo>
                <a:lnTo>
                  <a:pt x="169333" y="8467"/>
                </a:lnTo>
                <a:lnTo>
                  <a:pt x="177800" y="8467"/>
                </a:lnTo>
                <a:lnTo>
                  <a:pt x="177800"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Freeform 150"/>
          <p:cNvSpPr/>
          <p:nvPr/>
        </p:nvSpPr>
        <p:spPr>
          <a:xfrm>
            <a:off x="8144933" y="5249333"/>
            <a:ext cx="25401" cy="321735"/>
          </a:xfrm>
          <a:custGeom>
            <a:avLst/>
            <a:gdLst/>
            <a:ahLst/>
            <a:cxnLst/>
            <a:rect l="0" t="0" r="0" b="0"/>
            <a:pathLst>
              <a:path w="25401" h="321735">
                <a:moveTo>
                  <a:pt x="0" y="0"/>
                </a:moveTo>
                <a:lnTo>
                  <a:pt x="0" y="0"/>
                </a:lnTo>
                <a:lnTo>
                  <a:pt x="0" y="0"/>
                </a:lnTo>
                <a:lnTo>
                  <a:pt x="0" y="0"/>
                </a:lnTo>
                <a:lnTo>
                  <a:pt x="0" y="0"/>
                </a:lnTo>
                <a:lnTo>
                  <a:pt x="0" y="0"/>
                </a:lnTo>
                <a:lnTo>
                  <a:pt x="8467" y="0"/>
                </a:lnTo>
                <a:lnTo>
                  <a:pt x="8467" y="8467"/>
                </a:lnTo>
                <a:lnTo>
                  <a:pt x="8467" y="8467"/>
                </a:lnTo>
                <a:lnTo>
                  <a:pt x="8467" y="25400"/>
                </a:lnTo>
                <a:lnTo>
                  <a:pt x="8467" y="33867"/>
                </a:lnTo>
                <a:lnTo>
                  <a:pt x="8467" y="50800"/>
                </a:lnTo>
                <a:lnTo>
                  <a:pt x="8467" y="67734"/>
                </a:lnTo>
                <a:lnTo>
                  <a:pt x="8467" y="84667"/>
                </a:lnTo>
                <a:lnTo>
                  <a:pt x="8467" y="101600"/>
                </a:lnTo>
                <a:lnTo>
                  <a:pt x="8467" y="127000"/>
                </a:lnTo>
                <a:lnTo>
                  <a:pt x="8467" y="143934"/>
                </a:lnTo>
                <a:lnTo>
                  <a:pt x="8467" y="169334"/>
                </a:lnTo>
                <a:lnTo>
                  <a:pt x="8467" y="186267"/>
                </a:lnTo>
                <a:lnTo>
                  <a:pt x="8467" y="211667"/>
                </a:lnTo>
                <a:lnTo>
                  <a:pt x="8467" y="237067"/>
                </a:lnTo>
                <a:lnTo>
                  <a:pt x="16934" y="254000"/>
                </a:lnTo>
                <a:lnTo>
                  <a:pt x="16934" y="270934"/>
                </a:lnTo>
                <a:lnTo>
                  <a:pt x="16934" y="287867"/>
                </a:lnTo>
                <a:lnTo>
                  <a:pt x="16934" y="296334"/>
                </a:lnTo>
                <a:lnTo>
                  <a:pt x="16934" y="313267"/>
                </a:lnTo>
                <a:lnTo>
                  <a:pt x="25400" y="313267"/>
                </a:lnTo>
                <a:lnTo>
                  <a:pt x="25400" y="321734"/>
                </a:lnTo>
                <a:lnTo>
                  <a:pt x="25400" y="321734"/>
                </a:lnTo>
                <a:lnTo>
                  <a:pt x="25400" y="321734"/>
                </a:lnTo>
                <a:lnTo>
                  <a:pt x="25400" y="313267"/>
                </a:lnTo>
                <a:lnTo>
                  <a:pt x="25400" y="3132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Freeform 151"/>
          <p:cNvSpPr/>
          <p:nvPr/>
        </p:nvSpPr>
        <p:spPr>
          <a:xfrm>
            <a:off x="8255000" y="5376333"/>
            <a:ext cx="143934" cy="25401"/>
          </a:xfrm>
          <a:custGeom>
            <a:avLst/>
            <a:gdLst/>
            <a:ahLst/>
            <a:cxnLst/>
            <a:rect l="0" t="0" r="0" b="0"/>
            <a:pathLst>
              <a:path w="143934" h="25401">
                <a:moveTo>
                  <a:pt x="0" y="8467"/>
                </a:moveTo>
                <a:lnTo>
                  <a:pt x="0" y="8467"/>
                </a:lnTo>
                <a:lnTo>
                  <a:pt x="8466" y="8467"/>
                </a:lnTo>
                <a:lnTo>
                  <a:pt x="8466" y="8467"/>
                </a:lnTo>
                <a:lnTo>
                  <a:pt x="16934" y="0"/>
                </a:lnTo>
                <a:lnTo>
                  <a:pt x="25400" y="0"/>
                </a:lnTo>
                <a:lnTo>
                  <a:pt x="33867" y="0"/>
                </a:lnTo>
                <a:lnTo>
                  <a:pt x="42333" y="0"/>
                </a:lnTo>
                <a:lnTo>
                  <a:pt x="50800" y="0"/>
                </a:lnTo>
                <a:lnTo>
                  <a:pt x="59267" y="0"/>
                </a:lnTo>
                <a:lnTo>
                  <a:pt x="76200" y="0"/>
                </a:lnTo>
                <a:lnTo>
                  <a:pt x="93134" y="0"/>
                </a:lnTo>
                <a:lnTo>
                  <a:pt x="101600" y="8467"/>
                </a:lnTo>
                <a:lnTo>
                  <a:pt x="118533" y="8467"/>
                </a:lnTo>
                <a:lnTo>
                  <a:pt x="127000" y="16934"/>
                </a:lnTo>
                <a:lnTo>
                  <a:pt x="135467" y="25400"/>
                </a:lnTo>
                <a:lnTo>
                  <a:pt x="143933" y="25400"/>
                </a:lnTo>
                <a:lnTo>
                  <a:pt x="143933" y="25400"/>
                </a:lnTo>
                <a:lnTo>
                  <a:pt x="143933" y="25400"/>
                </a:lnTo>
                <a:lnTo>
                  <a:pt x="143933"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Freeform 152"/>
          <p:cNvSpPr/>
          <p:nvPr/>
        </p:nvSpPr>
        <p:spPr>
          <a:xfrm>
            <a:off x="8238067" y="5461000"/>
            <a:ext cx="160867" cy="25401"/>
          </a:xfrm>
          <a:custGeom>
            <a:avLst/>
            <a:gdLst/>
            <a:ahLst/>
            <a:cxnLst/>
            <a:rect l="0" t="0" r="0" b="0"/>
            <a:pathLst>
              <a:path w="160867" h="25401">
                <a:moveTo>
                  <a:pt x="0" y="8467"/>
                </a:moveTo>
                <a:lnTo>
                  <a:pt x="0" y="8467"/>
                </a:lnTo>
                <a:lnTo>
                  <a:pt x="0" y="16933"/>
                </a:lnTo>
                <a:lnTo>
                  <a:pt x="0" y="25400"/>
                </a:lnTo>
                <a:lnTo>
                  <a:pt x="8466" y="25400"/>
                </a:lnTo>
                <a:lnTo>
                  <a:pt x="8466" y="25400"/>
                </a:lnTo>
                <a:lnTo>
                  <a:pt x="16933" y="25400"/>
                </a:lnTo>
                <a:lnTo>
                  <a:pt x="25399" y="25400"/>
                </a:lnTo>
                <a:lnTo>
                  <a:pt x="33867" y="25400"/>
                </a:lnTo>
                <a:lnTo>
                  <a:pt x="42333" y="25400"/>
                </a:lnTo>
                <a:lnTo>
                  <a:pt x="59266" y="25400"/>
                </a:lnTo>
                <a:lnTo>
                  <a:pt x="67733" y="25400"/>
                </a:lnTo>
                <a:lnTo>
                  <a:pt x="76200" y="25400"/>
                </a:lnTo>
                <a:lnTo>
                  <a:pt x="93133" y="25400"/>
                </a:lnTo>
                <a:lnTo>
                  <a:pt x="101599" y="25400"/>
                </a:lnTo>
                <a:lnTo>
                  <a:pt x="110067" y="16933"/>
                </a:lnTo>
                <a:lnTo>
                  <a:pt x="118533" y="16933"/>
                </a:lnTo>
                <a:lnTo>
                  <a:pt x="127000" y="16933"/>
                </a:lnTo>
                <a:lnTo>
                  <a:pt x="135466" y="16933"/>
                </a:lnTo>
                <a:lnTo>
                  <a:pt x="143933" y="8467"/>
                </a:lnTo>
                <a:lnTo>
                  <a:pt x="152400" y="8467"/>
                </a:lnTo>
                <a:lnTo>
                  <a:pt x="152400" y="8467"/>
                </a:lnTo>
                <a:lnTo>
                  <a:pt x="160866" y="0"/>
                </a:lnTo>
                <a:lnTo>
                  <a:pt x="160866"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Freeform 153"/>
          <p:cNvSpPr/>
          <p:nvPr/>
        </p:nvSpPr>
        <p:spPr>
          <a:xfrm>
            <a:off x="8551333" y="5240867"/>
            <a:ext cx="8468" cy="304801"/>
          </a:xfrm>
          <a:custGeom>
            <a:avLst/>
            <a:gdLst/>
            <a:ahLst/>
            <a:cxnLst/>
            <a:rect l="0" t="0" r="0" b="0"/>
            <a:pathLst>
              <a:path w="8468" h="304801">
                <a:moveTo>
                  <a:pt x="0" y="0"/>
                </a:moveTo>
                <a:lnTo>
                  <a:pt x="0" y="0"/>
                </a:lnTo>
                <a:lnTo>
                  <a:pt x="0" y="0"/>
                </a:lnTo>
                <a:lnTo>
                  <a:pt x="0" y="0"/>
                </a:lnTo>
                <a:lnTo>
                  <a:pt x="0" y="8466"/>
                </a:lnTo>
                <a:lnTo>
                  <a:pt x="0" y="8466"/>
                </a:lnTo>
                <a:lnTo>
                  <a:pt x="0" y="16933"/>
                </a:lnTo>
                <a:lnTo>
                  <a:pt x="0" y="25400"/>
                </a:lnTo>
                <a:lnTo>
                  <a:pt x="0" y="42333"/>
                </a:lnTo>
                <a:lnTo>
                  <a:pt x="0" y="59266"/>
                </a:lnTo>
                <a:lnTo>
                  <a:pt x="0" y="76200"/>
                </a:lnTo>
                <a:lnTo>
                  <a:pt x="0" y="93133"/>
                </a:lnTo>
                <a:lnTo>
                  <a:pt x="8467" y="110066"/>
                </a:lnTo>
                <a:lnTo>
                  <a:pt x="8467" y="135466"/>
                </a:lnTo>
                <a:lnTo>
                  <a:pt x="8467" y="152400"/>
                </a:lnTo>
                <a:lnTo>
                  <a:pt x="8467" y="177800"/>
                </a:lnTo>
                <a:lnTo>
                  <a:pt x="8467" y="203200"/>
                </a:lnTo>
                <a:lnTo>
                  <a:pt x="8467" y="220133"/>
                </a:lnTo>
                <a:lnTo>
                  <a:pt x="8467" y="245533"/>
                </a:lnTo>
                <a:lnTo>
                  <a:pt x="8467" y="262466"/>
                </a:lnTo>
                <a:lnTo>
                  <a:pt x="8467" y="279400"/>
                </a:lnTo>
                <a:lnTo>
                  <a:pt x="8467" y="287866"/>
                </a:lnTo>
                <a:lnTo>
                  <a:pt x="8467" y="296333"/>
                </a:lnTo>
                <a:lnTo>
                  <a:pt x="0" y="304800"/>
                </a:lnTo>
                <a:lnTo>
                  <a:pt x="0" y="304800"/>
                </a:lnTo>
                <a:lnTo>
                  <a:pt x="0" y="296333"/>
                </a:lnTo>
                <a:lnTo>
                  <a:pt x="0" y="2963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Freeform 154"/>
          <p:cNvSpPr/>
          <p:nvPr/>
        </p:nvSpPr>
        <p:spPr>
          <a:xfrm>
            <a:off x="8661400" y="5300133"/>
            <a:ext cx="160868" cy="237068"/>
          </a:xfrm>
          <a:custGeom>
            <a:avLst/>
            <a:gdLst/>
            <a:ahLst/>
            <a:cxnLst/>
            <a:rect l="0" t="0" r="0" b="0"/>
            <a:pathLst>
              <a:path w="160868" h="237068">
                <a:moveTo>
                  <a:pt x="0" y="0"/>
                </a:moveTo>
                <a:lnTo>
                  <a:pt x="0" y="8467"/>
                </a:lnTo>
                <a:lnTo>
                  <a:pt x="0" y="8467"/>
                </a:lnTo>
                <a:lnTo>
                  <a:pt x="0" y="8467"/>
                </a:lnTo>
                <a:lnTo>
                  <a:pt x="8467" y="16934"/>
                </a:lnTo>
                <a:lnTo>
                  <a:pt x="8467" y="16934"/>
                </a:lnTo>
                <a:lnTo>
                  <a:pt x="0" y="25400"/>
                </a:lnTo>
                <a:lnTo>
                  <a:pt x="0" y="33867"/>
                </a:lnTo>
                <a:lnTo>
                  <a:pt x="0" y="42334"/>
                </a:lnTo>
                <a:lnTo>
                  <a:pt x="0" y="50800"/>
                </a:lnTo>
                <a:lnTo>
                  <a:pt x="0" y="67734"/>
                </a:lnTo>
                <a:lnTo>
                  <a:pt x="0" y="76200"/>
                </a:lnTo>
                <a:lnTo>
                  <a:pt x="0" y="93134"/>
                </a:lnTo>
                <a:lnTo>
                  <a:pt x="0" y="110067"/>
                </a:lnTo>
                <a:lnTo>
                  <a:pt x="8467" y="127000"/>
                </a:lnTo>
                <a:lnTo>
                  <a:pt x="8467" y="143934"/>
                </a:lnTo>
                <a:lnTo>
                  <a:pt x="16933" y="152400"/>
                </a:lnTo>
                <a:lnTo>
                  <a:pt x="25400" y="169334"/>
                </a:lnTo>
                <a:lnTo>
                  <a:pt x="33867" y="186267"/>
                </a:lnTo>
                <a:lnTo>
                  <a:pt x="50800" y="194734"/>
                </a:lnTo>
                <a:lnTo>
                  <a:pt x="67734" y="211667"/>
                </a:lnTo>
                <a:lnTo>
                  <a:pt x="84667" y="220134"/>
                </a:lnTo>
                <a:lnTo>
                  <a:pt x="101600" y="228600"/>
                </a:lnTo>
                <a:lnTo>
                  <a:pt x="118533" y="228600"/>
                </a:lnTo>
                <a:lnTo>
                  <a:pt x="127000" y="237067"/>
                </a:lnTo>
                <a:lnTo>
                  <a:pt x="143934" y="237067"/>
                </a:lnTo>
                <a:lnTo>
                  <a:pt x="143934" y="237067"/>
                </a:lnTo>
                <a:lnTo>
                  <a:pt x="160867" y="228600"/>
                </a:lnTo>
                <a:lnTo>
                  <a:pt x="160867"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Freeform 155"/>
          <p:cNvSpPr/>
          <p:nvPr/>
        </p:nvSpPr>
        <p:spPr>
          <a:xfrm>
            <a:off x="8779933" y="5274733"/>
            <a:ext cx="33868" cy="381001"/>
          </a:xfrm>
          <a:custGeom>
            <a:avLst/>
            <a:gdLst/>
            <a:ahLst/>
            <a:cxnLst/>
            <a:rect l="0" t="0" r="0" b="0"/>
            <a:pathLst>
              <a:path w="33868" h="381001">
                <a:moveTo>
                  <a:pt x="0" y="0"/>
                </a:moveTo>
                <a:lnTo>
                  <a:pt x="0" y="0"/>
                </a:lnTo>
                <a:lnTo>
                  <a:pt x="0" y="8467"/>
                </a:lnTo>
                <a:lnTo>
                  <a:pt x="0" y="8467"/>
                </a:lnTo>
                <a:lnTo>
                  <a:pt x="0" y="16934"/>
                </a:lnTo>
                <a:lnTo>
                  <a:pt x="8467" y="25400"/>
                </a:lnTo>
                <a:lnTo>
                  <a:pt x="8467" y="33867"/>
                </a:lnTo>
                <a:lnTo>
                  <a:pt x="8467" y="50800"/>
                </a:lnTo>
                <a:lnTo>
                  <a:pt x="16933" y="67734"/>
                </a:lnTo>
                <a:lnTo>
                  <a:pt x="16933" y="84667"/>
                </a:lnTo>
                <a:lnTo>
                  <a:pt x="16933" y="110067"/>
                </a:lnTo>
                <a:lnTo>
                  <a:pt x="16933" y="135467"/>
                </a:lnTo>
                <a:lnTo>
                  <a:pt x="16933" y="160867"/>
                </a:lnTo>
                <a:lnTo>
                  <a:pt x="16933" y="186267"/>
                </a:lnTo>
                <a:lnTo>
                  <a:pt x="16933" y="211667"/>
                </a:lnTo>
                <a:lnTo>
                  <a:pt x="16933" y="237067"/>
                </a:lnTo>
                <a:lnTo>
                  <a:pt x="16933" y="262467"/>
                </a:lnTo>
                <a:lnTo>
                  <a:pt x="16933" y="287867"/>
                </a:lnTo>
                <a:lnTo>
                  <a:pt x="16933" y="304800"/>
                </a:lnTo>
                <a:lnTo>
                  <a:pt x="16933" y="330200"/>
                </a:lnTo>
                <a:lnTo>
                  <a:pt x="16933" y="347134"/>
                </a:lnTo>
                <a:lnTo>
                  <a:pt x="16933" y="364067"/>
                </a:lnTo>
                <a:lnTo>
                  <a:pt x="25401" y="372534"/>
                </a:lnTo>
                <a:lnTo>
                  <a:pt x="25401" y="381000"/>
                </a:lnTo>
                <a:lnTo>
                  <a:pt x="25401" y="381000"/>
                </a:lnTo>
                <a:lnTo>
                  <a:pt x="33867" y="381000"/>
                </a:lnTo>
                <a:lnTo>
                  <a:pt x="33867" y="381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Freeform 156"/>
          <p:cNvSpPr/>
          <p:nvPr/>
        </p:nvSpPr>
        <p:spPr>
          <a:xfrm>
            <a:off x="8906933" y="5283200"/>
            <a:ext cx="237068" cy="465668"/>
          </a:xfrm>
          <a:custGeom>
            <a:avLst/>
            <a:gdLst/>
            <a:ahLst/>
            <a:cxnLst/>
            <a:rect l="0" t="0" r="0" b="0"/>
            <a:pathLst>
              <a:path w="237068" h="465668">
                <a:moveTo>
                  <a:pt x="0" y="50800"/>
                </a:moveTo>
                <a:lnTo>
                  <a:pt x="0" y="50800"/>
                </a:lnTo>
                <a:lnTo>
                  <a:pt x="0" y="42333"/>
                </a:lnTo>
                <a:lnTo>
                  <a:pt x="8467" y="33867"/>
                </a:lnTo>
                <a:lnTo>
                  <a:pt x="16934" y="16933"/>
                </a:lnTo>
                <a:lnTo>
                  <a:pt x="25400" y="8467"/>
                </a:lnTo>
                <a:lnTo>
                  <a:pt x="42333" y="8467"/>
                </a:lnTo>
                <a:lnTo>
                  <a:pt x="50801" y="0"/>
                </a:lnTo>
                <a:lnTo>
                  <a:pt x="67734" y="8467"/>
                </a:lnTo>
                <a:lnTo>
                  <a:pt x="84667" y="8467"/>
                </a:lnTo>
                <a:lnTo>
                  <a:pt x="93134" y="16933"/>
                </a:lnTo>
                <a:lnTo>
                  <a:pt x="101600" y="25400"/>
                </a:lnTo>
                <a:lnTo>
                  <a:pt x="118533" y="33867"/>
                </a:lnTo>
                <a:lnTo>
                  <a:pt x="127001" y="50800"/>
                </a:lnTo>
                <a:lnTo>
                  <a:pt x="127001" y="67733"/>
                </a:lnTo>
                <a:lnTo>
                  <a:pt x="135467" y="76200"/>
                </a:lnTo>
                <a:lnTo>
                  <a:pt x="135467" y="101600"/>
                </a:lnTo>
                <a:lnTo>
                  <a:pt x="135467" y="118533"/>
                </a:lnTo>
                <a:lnTo>
                  <a:pt x="127001" y="135467"/>
                </a:lnTo>
                <a:lnTo>
                  <a:pt x="118533" y="152400"/>
                </a:lnTo>
                <a:lnTo>
                  <a:pt x="110067" y="160867"/>
                </a:lnTo>
                <a:lnTo>
                  <a:pt x="101600" y="177800"/>
                </a:lnTo>
                <a:lnTo>
                  <a:pt x="84667" y="186267"/>
                </a:lnTo>
                <a:lnTo>
                  <a:pt x="76200" y="194733"/>
                </a:lnTo>
                <a:lnTo>
                  <a:pt x="59267" y="203200"/>
                </a:lnTo>
                <a:lnTo>
                  <a:pt x="50801" y="211667"/>
                </a:lnTo>
                <a:lnTo>
                  <a:pt x="42333" y="211667"/>
                </a:lnTo>
                <a:lnTo>
                  <a:pt x="33867" y="211667"/>
                </a:lnTo>
                <a:lnTo>
                  <a:pt x="25400" y="211667"/>
                </a:lnTo>
                <a:lnTo>
                  <a:pt x="25400" y="220133"/>
                </a:lnTo>
                <a:lnTo>
                  <a:pt x="25400" y="220133"/>
                </a:lnTo>
                <a:lnTo>
                  <a:pt x="25400" y="220133"/>
                </a:lnTo>
                <a:lnTo>
                  <a:pt x="25400" y="211667"/>
                </a:lnTo>
                <a:lnTo>
                  <a:pt x="33867" y="211667"/>
                </a:lnTo>
                <a:lnTo>
                  <a:pt x="33867" y="211667"/>
                </a:lnTo>
                <a:lnTo>
                  <a:pt x="42333" y="211667"/>
                </a:lnTo>
                <a:lnTo>
                  <a:pt x="59267" y="211667"/>
                </a:lnTo>
                <a:lnTo>
                  <a:pt x="67734" y="211667"/>
                </a:lnTo>
                <a:lnTo>
                  <a:pt x="84667" y="211667"/>
                </a:lnTo>
                <a:lnTo>
                  <a:pt x="101600" y="220133"/>
                </a:lnTo>
                <a:lnTo>
                  <a:pt x="118533" y="228600"/>
                </a:lnTo>
                <a:lnTo>
                  <a:pt x="135467" y="228600"/>
                </a:lnTo>
                <a:lnTo>
                  <a:pt x="152400" y="245533"/>
                </a:lnTo>
                <a:lnTo>
                  <a:pt x="169334" y="254000"/>
                </a:lnTo>
                <a:lnTo>
                  <a:pt x="186267" y="270933"/>
                </a:lnTo>
                <a:lnTo>
                  <a:pt x="203201" y="287867"/>
                </a:lnTo>
                <a:lnTo>
                  <a:pt x="211667" y="304800"/>
                </a:lnTo>
                <a:lnTo>
                  <a:pt x="220134" y="321733"/>
                </a:lnTo>
                <a:lnTo>
                  <a:pt x="237067" y="347133"/>
                </a:lnTo>
                <a:lnTo>
                  <a:pt x="237067" y="364067"/>
                </a:lnTo>
                <a:lnTo>
                  <a:pt x="237067" y="381000"/>
                </a:lnTo>
                <a:lnTo>
                  <a:pt x="237067" y="397933"/>
                </a:lnTo>
                <a:lnTo>
                  <a:pt x="228600" y="414867"/>
                </a:lnTo>
                <a:lnTo>
                  <a:pt x="220134" y="431800"/>
                </a:lnTo>
                <a:lnTo>
                  <a:pt x="203201" y="440267"/>
                </a:lnTo>
                <a:lnTo>
                  <a:pt x="186267" y="457200"/>
                </a:lnTo>
                <a:lnTo>
                  <a:pt x="169334" y="457200"/>
                </a:lnTo>
                <a:lnTo>
                  <a:pt x="143934" y="465667"/>
                </a:lnTo>
                <a:lnTo>
                  <a:pt x="118533" y="465667"/>
                </a:lnTo>
                <a:lnTo>
                  <a:pt x="101600" y="457200"/>
                </a:lnTo>
                <a:lnTo>
                  <a:pt x="101600" y="457200"/>
                </a:lnTo>
                <a:lnTo>
                  <a:pt x="76200" y="448733"/>
                </a:lnTo>
                <a:lnTo>
                  <a:pt x="76200" y="4487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Freeform 157"/>
          <p:cNvSpPr/>
          <p:nvPr/>
        </p:nvSpPr>
        <p:spPr>
          <a:xfrm>
            <a:off x="4876800" y="2540000"/>
            <a:ext cx="270934" cy="313268"/>
          </a:xfrm>
          <a:custGeom>
            <a:avLst/>
            <a:gdLst/>
            <a:ahLst/>
            <a:cxnLst/>
            <a:rect l="0" t="0" r="0" b="0"/>
            <a:pathLst>
              <a:path w="270934" h="313268">
                <a:moveTo>
                  <a:pt x="0" y="76200"/>
                </a:moveTo>
                <a:lnTo>
                  <a:pt x="0" y="67733"/>
                </a:lnTo>
                <a:lnTo>
                  <a:pt x="0" y="67733"/>
                </a:lnTo>
                <a:lnTo>
                  <a:pt x="0" y="59267"/>
                </a:lnTo>
                <a:lnTo>
                  <a:pt x="0" y="59267"/>
                </a:lnTo>
                <a:lnTo>
                  <a:pt x="0" y="50800"/>
                </a:lnTo>
                <a:lnTo>
                  <a:pt x="8467" y="42333"/>
                </a:lnTo>
                <a:lnTo>
                  <a:pt x="8467" y="42333"/>
                </a:lnTo>
                <a:lnTo>
                  <a:pt x="25400" y="33867"/>
                </a:lnTo>
                <a:lnTo>
                  <a:pt x="33867" y="25400"/>
                </a:lnTo>
                <a:lnTo>
                  <a:pt x="50800" y="16933"/>
                </a:lnTo>
                <a:lnTo>
                  <a:pt x="76200" y="8467"/>
                </a:lnTo>
                <a:lnTo>
                  <a:pt x="93133" y="8467"/>
                </a:lnTo>
                <a:lnTo>
                  <a:pt x="110067" y="0"/>
                </a:lnTo>
                <a:lnTo>
                  <a:pt x="118533" y="0"/>
                </a:lnTo>
                <a:lnTo>
                  <a:pt x="135467" y="0"/>
                </a:lnTo>
                <a:lnTo>
                  <a:pt x="143933" y="0"/>
                </a:lnTo>
                <a:lnTo>
                  <a:pt x="152400" y="8467"/>
                </a:lnTo>
                <a:lnTo>
                  <a:pt x="160867" y="8467"/>
                </a:lnTo>
                <a:lnTo>
                  <a:pt x="169333" y="8467"/>
                </a:lnTo>
                <a:lnTo>
                  <a:pt x="169333" y="25400"/>
                </a:lnTo>
                <a:lnTo>
                  <a:pt x="177800" y="33867"/>
                </a:lnTo>
                <a:lnTo>
                  <a:pt x="177800" y="42333"/>
                </a:lnTo>
                <a:lnTo>
                  <a:pt x="186267" y="59267"/>
                </a:lnTo>
                <a:lnTo>
                  <a:pt x="177800" y="67733"/>
                </a:lnTo>
                <a:lnTo>
                  <a:pt x="169333" y="84667"/>
                </a:lnTo>
                <a:lnTo>
                  <a:pt x="160867" y="101600"/>
                </a:lnTo>
                <a:lnTo>
                  <a:pt x="152400" y="118533"/>
                </a:lnTo>
                <a:lnTo>
                  <a:pt x="143933" y="135467"/>
                </a:lnTo>
                <a:lnTo>
                  <a:pt x="135467" y="143933"/>
                </a:lnTo>
                <a:lnTo>
                  <a:pt x="118533" y="152400"/>
                </a:lnTo>
                <a:lnTo>
                  <a:pt x="110067" y="152400"/>
                </a:lnTo>
                <a:lnTo>
                  <a:pt x="110067" y="160867"/>
                </a:lnTo>
                <a:lnTo>
                  <a:pt x="110067" y="160867"/>
                </a:lnTo>
                <a:lnTo>
                  <a:pt x="110067" y="160867"/>
                </a:lnTo>
                <a:lnTo>
                  <a:pt x="118533" y="160867"/>
                </a:lnTo>
                <a:lnTo>
                  <a:pt x="127000" y="152400"/>
                </a:lnTo>
                <a:lnTo>
                  <a:pt x="143933" y="143933"/>
                </a:lnTo>
                <a:lnTo>
                  <a:pt x="160867" y="143933"/>
                </a:lnTo>
                <a:lnTo>
                  <a:pt x="186267" y="143933"/>
                </a:lnTo>
                <a:lnTo>
                  <a:pt x="203200" y="143933"/>
                </a:lnTo>
                <a:lnTo>
                  <a:pt x="220133" y="152400"/>
                </a:lnTo>
                <a:lnTo>
                  <a:pt x="245533" y="160867"/>
                </a:lnTo>
                <a:lnTo>
                  <a:pt x="262467" y="177800"/>
                </a:lnTo>
                <a:lnTo>
                  <a:pt x="270933" y="194733"/>
                </a:lnTo>
                <a:lnTo>
                  <a:pt x="270933" y="203200"/>
                </a:lnTo>
                <a:lnTo>
                  <a:pt x="270933" y="220133"/>
                </a:lnTo>
                <a:lnTo>
                  <a:pt x="270933" y="237067"/>
                </a:lnTo>
                <a:lnTo>
                  <a:pt x="254000" y="254000"/>
                </a:lnTo>
                <a:lnTo>
                  <a:pt x="245533" y="270933"/>
                </a:lnTo>
                <a:lnTo>
                  <a:pt x="228600" y="287867"/>
                </a:lnTo>
                <a:lnTo>
                  <a:pt x="220133" y="296333"/>
                </a:lnTo>
                <a:lnTo>
                  <a:pt x="203200" y="304800"/>
                </a:lnTo>
                <a:lnTo>
                  <a:pt x="186267" y="313267"/>
                </a:lnTo>
                <a:lnTo>
                  <a:pt x="169333" y="313267"/>
                </a:lnTo>
                <a:lnTo>
                  <a:pt x="152400" y="313267"/>
                </a:lnTo>
                <a:lnTo>
                  <a:pt x="143933" y="313267"/>
                </a:lnTo>
                <a:lnTo>
                  <a:pt x="135467" y="313267"/>
                </a:lnTo>
                <a:lnTo>
                  <a:pt x="135467" y="313267"/>
                </a:lnTo>
                <a:lnTo>
                  <a:pt x="127000" y="304800"/>
                </a:lnTo>
                <a:lnTo>
                  <a:pt x="127000"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Freeform 158"/>
          <p:cNvSpPr/>
          <p:nvPr/>
        </p:nvSpPr>
        <p:spPr>
          <a:xfrm>
            <a:off x="5173133" y="2548467"/>
            <a:ext cx="169335" cy="245534"/>
          </a:xfrm>
          <a:custGeom>
            <a:avLst/>
            <a:gdLst/>
            <a:ahLst/>
            <a:cxnLst/>
            <a:rect l="0" t="0" r="0" b="0"/>
            <a:pathLst>
              <a:path w="169335" h="245534">
                <a:moveTo>
                  <a:pt x="0" y="0"/>
                </a:moveTo>
                <a:lnTo>
                  <a:pt x="0" y="0"/>
                </a:lnTo>
                <a:lnTo>
                  <a:pt x="0" y="0"/>
                </a:lnTo>
                <a:lnTo>
                  <a:pt x="0" y="8466"/>
                </a:lnTo>
                <a:lnTo>
                  <a:pt x="8467" y="16933"/>
                </a:lnTo>
                <a:lnTo>
                  <a:pt x="8467" y="33866"/>
                </a:lnTo>
                <a:lnTo>
                  <a:pt x="8467" y="50800"/>
                </a:lnTo>
                <a:lnTo>
                  <a:pt x="16934" y="67733"/>
                </a:lnTo>
                <a:lnTo>
                  <a:pt x="16934" y="93133"/>
                </a:lnTo>
                <a:lnTo>
                  <a:pt x="25400" y="118533"/>
                </a:lnTo>
                <a:lnTo>
                  <a:pt x="25400" y="152400"/>
                </a:lnTo>
                <a:lnTo>
                  <a:pt x="25400" y="177800"/>
                </a:lnTo>
                <a:lnTo>
                  <a:pt x="25400" y="194733"/>
                </a:lnTo>
                <a:lnTo>
                  <a:pt x="25400" y="211666"/>
                </a:lnTo>
                <a:lnTo>
                  <a:pt x="25400" y="228600"/>
                </a:lnTo>
                <a:lnTo>
                  <a:pt x="25400" y="237066"/>
                </a:lnTo>
                <a:lnTo>
                  <a:pt x="25400" y="245533"/>
                </a:lnTo>
                <a:lnTo>
                  <a:pt x="16934" y="245533"/>
                </a:lnTo>
                <a:lnTo>
                  <a:pt x="16934" y="245533"/>
                </a:lnTo>
                <a:lnTo>
                  <a:pt x="16934" y="245533"/>
                </a:lnTo>
                <a:lnTo>
                  <a:pt x="16934" y="228600"/>
                </a:lnTo>
                <a:lnTo>
                  <a:pt x="16934" y="220133"/>
                </a:lnTo>
                <a:lnTo>
                  <a:pt x="16934" y="194733"/>
                </a:lnTo>
                <a:lnTo>
                  <a:pt x="16934" y="160866"/>
                </a:lnTo>
                <a:lnTo>
                  <a:pt x="25400" y="135466"/>
                </a:lnTo>
                <a:lnTo>
                  <a:pt x="33867" y="101600"/>
                </a:lnTo>
                <a:lnTo>
                  <a:pt x="42334" y="67733"/>
                </a:lnTo>
                <a:lnTo>
                  <a:pt x="59267" y="50800"/>
                </a:lnTo>
                <a:lnTo>
                  <a:pt x="76200" y="33866"/>
                </a:lnTo>
                <a:lnTo>
                  <a:pt x="93134" y="25400"/>
                </a:lnTo>
                <a:lnTo>
                  <a:pt x="110067" y="25400"/>
                </a:lnTo>
                <a:lnTo>
                  <a:pt x="127000" y="25400"/>
                </a:lnTo>
                <a:lnTo>
                  <a:pt x="135467" y="33866"/>
                </a:lnTo>
                <a:lnTo>
                  <a:pt x="143934" y="42333"/>
                </a:lnTo>
                <a:lnTo>
                  <a:pt x="152400" y="50800"/>
                </a:lnTo>
                <a:lnTo>
                  <a:pt x="160867" y="67733"/>
                </a:lnTo>
                <a:lnTo>
                  <a:pt x="160867" y="93133"/>
                </a:lnTo>
                <a:lnTo>
                  <a:pt x="160867" y="127000"/>
                </a:lnTo>
                <a:lnTo>
                  <a:pt x="152400" y="152400"/>
                </a:lnTo>
                <a:lnTo>
                  <a:pt x="152400" y="177800"/>
                </a:lnTo>
                <a:lnTo>
                  <a:pt x="152400" y="203200"/>
                </a:lnTo>
                <a:lnTo>
                  <a:pt x="160867" y="220133"/>
                </a:lnTo>
                <a:lnTo>
                  <a:pt x="160867" y="228600"/>
                </a:lnTo>
                <a:lnTo>
                  <a:pt x="160867" y="237066"/>
                </a:lnTo>
                <a:lnTo>
                  <a:pt x="169334" y="237066"/>
                </a:lnTo>
                <a:lnTo>
                  <a:pt x="169334" y="237066"/>
                </a:lnTo>
                <a:lnTo>
                  <a:pt x="169334" y="237066"/>
                </a:lnTo>
                <a:lnTo>
                  <a:pt x="169334" y="2370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Freeform 159"/>
          <p:cNvSpPr/>
          <p:nvPr/>
        </p:nvSpPr>
        <p:spPr>
          <a:xfrm>
            <a:off x="5410200" y="2548467"/>
            <a:ext cx="50801" cy="186267"/>
          </a:xfrm>
          <a:custGeom>
            <a:avLst/>
            <a:gdLst/>
            <a:ahLst/>
            <a:cxnLst/>
            <a:rect l="0" t="0" r="0" b="0"/>
            <a:pathLst>
              <a:path w="50801" h="186267">
                <a:moveTo>
                  <a:pt x="0" y="0"/>
                </a:moveTo>
                <a:lnTo>
                  <a:pt x="8467" y="0"/>
                </a:lnTo>
                <a:lnTo>
                  <a:pt x="8467" y="8466"/>
                </a:lnTo>
                <a:lnTo>
                  <a:pt x="8467" y="8466"/>
                </a:lnTo>
                <a:lnTo>
                  <a:pt x="16933" y="16933"/>
                </a:lnTo>
                <a:lnTo>
                  <a:pt x="25400" y="25400"/>
                </a:lnTo>
                <a:lnTo>
                  <a:pt x="33867" y="42333"/>
                </a:lnTo>
                <a:lnTo>
                  <a:pt x="42333" y="59266"/>
                </a:lnTo>
                <a:lnTo>
                  <a:pt x="42333" y="76200"/>
                </a:lnTo>
                <a:lnTo>
                  <a:pt x="42333" y="101600"/>
                </a:lnTo>
                <a:lnTo>
                  <a:pt x="50800" y="127000"/>
                </a:lnTo>
                <a:lnTo>
                  <a:pt x="50800" y="143933"/>
                </a:lnTo>
                <a:lnTo>
                  <a:pt x="50800" y="160866"/>
                </a:lnTo>
                <a:lnTo>
                  <a:pt x="42333" y="177800"/>
                </a:lnTo>
                <a:lnTo>
                  <a:pt x="42333" y="186266"/>
                </a:lnTo>
                <a:lnTo>
                  <a:pt x="42333" y="186266"/>
                </a:lnTo>
                <a:lnTo>
                  <a:pt x="42333" y="186266"/>
                </a:lnTo>
                <a:lnTo>
                  <a:pt x="42333" y="1862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1" name="Freeform 160"/>
          <p:cNvSpPr/>
          <p:nvPr/>
        </p:nvSpPr>
        <p:spPr>
          <a:xfrm>
            <a:off x="5350933" y="2667000"/>
            <a:ext cx="194735" cy="16934"/>
          </a:xfrm>
          <a:custGeom>
            <a:avLst/>
            <a:gdLst/>
            <a:ahLst/>
            <a:cxnLst/>
            <a:rect l="0" t="0" r="0" b="0"/>
            <a:pathLst>
              <a:path w="194735" h="16934">
                <a:moveTo>
                  <a:pt x="0" y="16933"/>
                </a:moveTo>
                <a:lnTo>
                  <a:pt x="0" y="16933"/>
                </a:lnTo>
                <a:lnTo>
                  <a:pt x="0" y="16933"/>
                </a:lnTo>
                <a:lnTo>
                  <a:pt x="8467" y="16933"/>
                </a:lnTo>
                <a:lnTo>
                  <a:pt x="16934" y="8467"/>
                </a:lnTo>
                <a:lnTo>
                  <a:pt x="25400" y="8467"/>
                </a:lnTo>
                <a:lnTo>
                  <a:pt x="42334" y="8467"/>
                </a:lnTo>
                <a:lnTo>
                  <a:pt x="59267" y="0"/>
                </a:lnTo>
                <a:lnTo>
                  <a:pt x="84667" y="0"/>
                </a:lnTo>
                <a:lnTo>
                  <a:pt x="101600" y="8467"/>
                </a:lnTo>
                <a:lnTo>
                  <a:pt x="127000" y="8467"/>
                </a:lnTo>
                <a:lnTo>
                  <a:pt x="143934" y="8467"/>
                </a:lnTo>
                <a:lnTo>
                  <a:pt x="160867" y="8467"/>
                </a:lnTo>
                <a:lnTo>
                  <a:pt x="177800" y="8467"/>
                </a:lnTo>
                <a:lnTo>
                  <a:pt x="177800" y="8467"/>
                </a:lnTo>
                <a:lnTo>
                  <a:pt x="194734" y="8467"/>
                </a:lnTo>
                <a:lnTo>
                  <a:pt x="194734"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2" name="Freeform 161"/>
          <p:cNvSpPr/>
          <p:nvPr/>
        </p:nvSpPr>
        <p:spPr>
          <a:xfrm>
            <a:off x="5596467" y="2506133"/>
            <a:ext cx="33867" cy="304801"/>
          </a:xfrm>
          <a:custGeom>
            <a:avLst/>
            <a:gdLst/>
            <a:ahLst/>
            <a:cxnLst/>
            <a:rect l="0" t="0" r="0" b="0"/>
            <a:pathLst>
              <a:path w="33867" h="304801">
                <a:moveTo>
                  <a:pt x="0" y="0"/>
                </a:moveTo>
                <a:lnTo>
                  <a:pt x="0" y="0"/>
                </a:lnTo>
                <a:lnTo>
                  <a:pt x="0" y="0"/>
                </a:lnTo>
                <a:lnTo>
                  <a:pt x="8466" y="0"/>
                </a:lnTo>
                <a:lnTo>
                  <a:pt x="8466" y="8467"/>
                </a:lnTo>
                <a:lnTo>
                  <a:pt x="8466" y="16934"/>
                </a:lnTo>
                <a:lnTo>
                  <a:pt x="16933" y="25400"/>
                </a:lnTo>
                <a:lnTo>
                  <a:pt x="16933" y="42334"/>
                </a:lnTo>
                <a:lnTo>
                  <a:pt x="16933" y="59267"/>
                </a:lnTo>
                <a:lnTo>
                  <a:pt x="16933" y="84667"/>
                </a:lnTo>
                <a:lnTo>
                  <a:pt x="16933" y="101600"/>
                </a:lnTo>
                <a:lnTo>
                  <a:pt x="16933" y="127000"/>
                </a:lnTo>
                <a:lnTo>
                  <a:pt x="8466" y="152400"/>
                </a:lnTo>
                <a:lnTo>
                  <a:pt x="8466" y="177800"/>
                </a:lnTo>
                <a:lnTo>
                  <a:pt x="16933" y="203200"/>
                </a:lnTo>
                <a:lnTo>
                  <a:pt x="16933" y="220134"/>
                </a:lnTo>
                <a:lnTo>
                  <a:pt x="16933" y="245534"/>
                </a:lnTo>
                <a:lnTo>
                  <a:pt x="16933" y="254000"/>
                </a:lnTo>
                <a:lnTo>
                  <a:pt x="16933" y="270934"/>
                </a:lnTo>
                <a:lnTo>
                  <a:pt x="25400" y="287867"/>
                </a:lnTo>
                <a:lnTo>
                  <a:pt x="25400" y="296334"/>
                </a:lnTo>
                <a:lnTo>
                  <a:pt x="25400" y="304800"/>
                </a:lnTo>
                <a:lnTo>
                  <a:pt x="33866" y="304800"/>
                </a:lnTo>
                <a:lnTo>
                  <a:pt x="33866" y="304800"/>
                </a:lnTo>
                <a:lnTo>
                  <a:pt x="33866" y="296334"/>
                </a:lnTo>
                <a:lnTo>
                  <a:pt x="33866" y="296334"/>
                </a:lnTo>
                <a:lnTo>
                  <a:pt x="33866" y="287867"/>
                </a:lnTo>
                <a:lnTo>
                  <a:pt x="33866" y="287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3" name="Freeform 162"/>
          <p:cNvSpPr/>
          <p:nvPr/>
        </p:nvSpPr>
        <p:spPr>
          <a:xfrm>
            <a:off x="5740400" y="2599267"/>
            <a:ext cx="118534" cy="16934"/>
          </a:xfrm>
          <a:custGeom>
            <a:avLst/>
            <a:gdLst/>
            <a:ahLst/>
            <a:cxnLst/>
            <a:rect l="0" t="0" r="0" b="0"/>
            <a:pathLst>
              <a:path w="118534" h="16934">
                <a:moveTo>
                  <a:pt x="0" y="16933"/>
                </a:moveTo>
                <a:lnTo>
                  <a:pt x="0" y="16933"/>
                </a:lnTo>
                <a:lnTo>
                  <a:pt x="8467" y="8466"/>
                </a:lnTo>
                <a:lnTo>
                  <a:pt x="8467" y="8466"/>
                </a:lnTo>
                <a:lnTo>
                  <a:pt x="16933" y="8466"/>
                </a:lnTo>
                <a:lnTo>
                  <a:pt x="33867" y="0"/>
                </a:lnTo>
                <a:lnTo>
                  <a:pt x="42333" y="0"/>
                </a:lnTo>
                <a:lnTo>
                  <a:pt x="59267" y="0"/>
                </a:lnTo>
                <a:lnTo>
                  <a:pt x="67733" y="0"/>
                </a:lnTo>
                <a:lnTo>
                  <a:pt x="84667" y="0"/>
                </a:lnTo>
                <a:lnTo>
                  <a:pt x="93133" y="0"/>
                </a:lnTo>
                <a:lnTo>
                  <a:pt x="101600" y="0"/>
                </a:lnTo>
                <a:lnTo>
                  <a:pt x="110067" y="0"/>
                </a:lnTo>
                <a:lnTo>
                  <a:pt x="118533" y="8466"/>
                </a:lnTo>
                <a:lnTo>
                  <a:pt x="118533" y="8466"/>
                </a:lnTo>
                <a:lnTo>
                  <a:pt x="118533" y="8466"/>
                </a:lnTo>
                <a:lnTo>
                  <a:pt x="118533"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4" name="Freeform 163"/>
          <p:cNvSpPr/>
          <p:nvPr/>
        </p:nvSpPr>
        <p:spPr>
          <a:xfrm>
            <a:off x="5723467" y="2692400"/>
            <a:ext cx="127001" cy="16934"/>
          </a:xfrm>
          <a:custGeom>
            <a:avLst/>
            <a:gdLst/>
            <a:ahLst/>
            <a:cxnLst/>
            <a:rect l="0" t="0" r="0" b="0"/>
            <a:pathLst>
              <a:path w="127001" h="16934">
                <a:moveTo>
                  <a:pt x="0" y="8467"/>
                </a:moveTo>
                <a:lnTo>
                  <a:pt x="0" y="16933"/>
                </a:lnTo>
                <a:lnTo>
                  <a:pt x="0" y="16933"/>
                </a:lnTo>
                <a:lnTo>
                  <a:pt x="8466" y="8467"/>
                </a:lnTo>
                <a:lnTo>
                  <a:pt x="16933" y="8467"/>
                </a:lnTo>
                <a:lnTo>
                  <a:pt x="25400" y="0"/>
                </a:lnTo>
                <a:lnTo>
                  <a:pt x="33866" y="0"/>
                </a:lnTo>
                <a:lnTo>
                  <a:pt x="50800" y="0"/>
                </a:lnTo>
                <a:lnTo>
                  <a:pt x="67733" y="0"/>
                </a:lnTo>
                <a:lnTo>
                  <a:pt x="93133" y="0"/>
                </a:lnTo>
                <a:lnTo>
                  <a:pt x="110066" y="8467"/>
                </a:lnTo>
                <a:lnTo>
                  <a:pt x="110066" y="8467"/>
                </a:lnTo>
                <a:lnTo>
                  <a:pt x="127000" y="8467"/>
                </a:lnTo>
                <a:lnTo>
                  <a:pt x="127000"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5" name="Freeform 164"/>
          <p:cNvSpPr/>
          <p:nvPr/>
        </p:nvSpPr>
        <p:spPr>
          <a:xfrm>
            <a:off x="6002867" y="2480733"/>
            <a:ext cx="16934" cy="270935"/>
          </a:xfrm>
          <a:custGeom>
            <a:avLst/>
            <a:gdLst/>
            <a:ahLst/>
            <a:cxnLst/>
            <a:rect l="0" t="0" r="0" b="0"/>
            <a:pathLst>
              <a:path w="16934" h="270935">
                <a:moveTo>
                  <a:pt x="16933" y="0"/>
                </a:moveTo>
                <a:lnTo>
                  <a:pt x="16933" y="0"/>
                </a:lnTo>
                <a:lnTo>
                  <a:pt x="16933" y="0"/>
                </a:lnTo>
                <a:lnTo>
                  <a:pt x="16933" y="8467"/>
                </a:lnTo>
                <a:lnTo>
                  <a:pt x="16933" y="16934"/>
                </a:lnTo>
                <a:lnTo>
                  <a:pt x="16933" y="33867"/>
                </a:lnTo>
                <a:lnTo>
                  <a:pt x="8466" y="50800"/>
                </a:lnTo>
                <a:lnTo>
                  <a:pt x="8466" y="76200"/>
                </a:lnTo>
                <a:lnTo>
                  <a:pt x="8466" y="101600"/>
                </a:lnTo>
                <a:lnTo>
                  <a:pt x="0" y="127000"/>
                </a:lnTo>
                <a:lnTo>
                  <a:pt x="0" y="160867"/>
                </a:lnTo>
                <a:lnTo>
                  <a:pt x="0" y="186267"/>
                </a:lnTo>
                <a:lnTo>
                  <a:pt x="0" y="211667"/>
                </a:lnTo>
                <a:lnTo>
                  <a:pt x="0" y="228600"/>
                </a:lnTo>
                <a:lnTo>
                  <a:pt x="0" y="245534"/>
                </a:lnTo>
                <a:lnTo>
                  <a:pt x="0" y="262467"/>
                </a:lnTo>
                <a:lnTo>
                  <a:pt x="0" y="270934"/>
                </a:lnTo>
                <a:lnTo>
                  <a:pt x="8466" y="270934"/>
                </a:lnTo>
                <a:lnTo>
                  <a:pt x="8466" y="270934"/>
                </a:lnTo>
                <a:lnTo>
                  <a:pt x="8466" y="270934"/>
                </a:lnTo>
                <a:lnTo>
                  <a:pt x="8466" y="270934"/>
                </a:lnTo>
                <a:lnTo>
                  <a:pt x="8466" y="262467"/>
                </a:lnTo>
                <a:lnTo>
                  <a:pt x="8466"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6" name="Freeform 165"/>
          <p:cNvSpPr/>
          <p:nvPr/>
        </p:nvSpPr>
        <p:spPr>
          <a:xfrm>
            <a:off x="6070600" y="2489200"/>
            <a:ext cx="160868" cy="287868"/>
          </a:xfrm>
          <a:custGeom>
            <a:avLst/>
            <a:gdLst/>
            <a:ahLst/>
            <a:cxnLst/>
            <a:rect l="0" t="0" r="0" b="0"/>
            <a:pathLst>
              <a:path w="160868" h="287868">
                <a:moveTo>
                  <a:pt x="76200" y="0"/>
                </a:moveTo>
                <a:lnTo>
                  <a:pt x="76200" y="0"/>
                </a:lnTo>
                <a:lnTo>
                  <a:pt x="84667" y="0"/>
                </a:lnTo>
                <a:lnTo>
                  <a:pt x="84667" y="0"/>
                </a:lnTo>
                <a:lnTo>
                  <a:pt x="84667" y="0"/>
                </a:lnTo>
                <a:lnTo>
                  <a:pt x="84667" y="8467"/>
                </a:lnTo>
                <a:lnTo>
                  <a:pt x="76200" y="16933"/>
                </a:lnTo>
                <a:lnTo>
                  <a:pt x="67733" y="25400"/>
                </a:lnTo>
                <a:lnTo>
                  <a:pt x="67733" y="33867"/>
                </a:lnTo>
                <a:lnTo>
                  <a:pt x="59267" y="50800"/>
                </a:lnTo>
                <a:lnTo>
                  <a:pt x="50800" y="67733"/>
                </a:lnTo>
                <a:lnTo>
                  <a:pt x="42333" y="93133"/>
                </a:lnTo>
                <a:lnTo>
                  <a:pt x="25400" y="110067"/>
                </a:lnTo>
                <a:lnTo>
                  <a:pt x="16933" y="127000"/>
                </a:lnTo>
                <a:lnTo>
                  <a:pt x="8467" y="152400"/>
                </a:lnTo>
                <a:lnTo>
                  <a:pt x="0" y="169333"/>
                </a:lnTo>
                <a:lnTo>
                  <a:pt x="0" y="186267"/>
                </a:lnTo>
                <a:lnTo>
                  <a:pt x="0" y="203200"/>
                </a:lnTo>
                <a:lnTo>
                  <a:pt x="0" y="220133"/>
                </a:lnTo>
                <a:lnTo>
                  <a:pt x="8467" y="228600"/>
                </a:lnTo>
                <a:lnTo>
                  <a:pt x="16933" y="245533"/>
                </a:lnTo>
                <a:lnTo>
                  <a:pt x="33867" y="262467"/>
                </a:lnTo>
                <a:lnTo>
                  <a:pt x="50800" y="270933"/>
                </a:lnTo>
                <a:lnTo>
                  <a:pt x="59267" y="279400"/>
                </a:lnTo>
                <a:lnTo>
                  <a:pt x="84667" y="287867"/>
                </a:lnTo>
                <a:lnTo>
                  <a:pt x="101600" y="287867"/>
                </a:lnTo>
                <a:lnTo>
                  <a:pt x="118533" y="279400"/>
                </a:lnTo>
                <a:lnTo>
                  <a:pt x="135467" y="270933"/>
                </a:lnTo>
                <a:lnTo>
                  <a:pt x="143933" y="262467"/>
                </a:lnTo>
                <a:lnTo>
                  <a:pt x="152400" y="245533"/>
                </a:lnTo>
                <a:lnTo>
                  <a:pt x="160867" y="228600"/>
                </a:lnTo>
                <a:lnTo>
                  <a:pt x="160867" y="211667"/>
                </a:lnTo>
                <a:lnTo>
                  <a:pt x="160867" y="194733"/>
                </a:lnTo>
                <a:lnTo>
                  <a:pt x="160867" y="186267"/>
                </a:lnTo>
                <a:lnTo>
                  <a:pt x="152400" y="177800"/>
                </a:lnTo>
                <a:lnTo>
                  <a:pt x="135467" y="169333"/>
                </a:lnTo>
                <a:lnTo>
                  <a:pt x="127000" y="169333"/>
                </a:lnTo>
                <a:lnTo>
                  <a:pt x="110067" y="177800"/>
                </a:lnTo>
                <a:lnTo>
                  <a:pt x="93133" y="186267"/>
                </a:lnTo>
                <a:lnTo>
                  <a:pt x="76200" y="194733"/>
                </a:lnTo>
                <a:lnTo>
                  <a:pt x="59267" y="211667"/>
                </a:lnTo>
                <a:lnTo>
                  <a:pt x="50800" y="228600"/>
                </a:lnTo>
                <a:lnTo>
                  <a:pt x="42333" y="254000"/>
                </a:lnTo>
                <a:lnTo>
                  <a:pt x="42333" y="254000"/>
                </a:lnTo>
                <a:lnTo>
                  <a:pt x="33867" y="270933"/>
                </a:lnTo>
                <a:lnTo>
                  <a:pt x="33867" y="270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7" name="Freeform 166"/>
          <p:cNvSpPr/>
          <p:nvPr/>
        </p:nvSpPr>
        <p:spPr>
          <a:xfrm>
            <a:off x="5317067" y="2954867"/>
            <a:ext cx="169334" cy="304801"/>
          </a:xfrm>
          <a:custGeom>
            <a:avLst/>
            <a:gdLst/>
            <a:ahLst/>
            <a:cxnLst/>
            <a:rect l="0" t="0" r="0" b="0"/>
            <a:pathLst>
              <a:path w="169334" h="304801">
                <a:moveTo>
                  <a:pt x="0" y="59266"/>
                </a:moveTo>
                <a:lnTo>
                  <a:pt x="0" y="50800"/>
                </a:lnTo>
                <a:lnTo>
                  <a:pt x="0" y="50800"/>
                </a:lnTo>
                <a:lnTo>
                  <a:pt x="8466" y="42333"/>
                </a:lnTo>
                <a:lnTo>
                  <a:pt x="16933" y="33866"/>
                </a:lnTo>
                <a:lnTo>
                  <a:pt x="25400" y="25400"/>
                </a:lnTo>
                <a:lnTo>
                  <a:pt x="42333" y="16933"/>
                </a:lnTo>
                <a:lnTo>
                  <a:pt x="59266" y="8466"/>
                </a:lnTo>
                <a:lnTo>
                  <a:pt x="84666" y="0"/>
                </a:lnTo>
                <a:lnTo>
                  <a:pt x="101600" y="0"/>
                </a:lnTo>
                <a:lnTo>
                  <a:pt x="118533" y="0"/>
                </a:lnTo>
                <a:lnTo>
                  <a:pt x="127000" y="8466"/>
                </a:lnTo>
                <a:lnTo>
                  <a:pt x="135466" y="8466"/>
                </a:lnTo>
                <a:lnTo>
                  <a:pt x="135466" y="25400"/>
                </a:lnTo>
                <a:lnTo>
                  <a:pt x="135466" y="42333"/>
                </a:lnTo>
                <a:lnTo>
                  <a:pt x="127000" y="59266"/>
                </a:lnTo>
                <a:lnTo>
                  <a:pt x="118533" y="84666"/>
                </a:lnTo>
                <a:lnTo>
                  <a:pt x="110066" y="101600"/>
                </a:lnTo>
                <a:lnTo>
                  <a:pt x="93133" y="118533"/>
                </a:lnTo>
                <a:lnTo>
                  <a:pt x="84666" y="135466"/>
                </a:lnTo>
                <a:lnTo>
                  <a:pt x="76200" y="143933"/>
                </a:lnTo>
                <a:lnTo>
                  <a:pt x="59266" y="152400"/>
                </a:lnTo>
                <a:lnTo>
                  <a:pt x="59266" y="160866"/>
                </a:lnTo>
                <a:lnTo>
                  <a:pt x="50800" y="160866"/>
                </a:lnTo>
                <a:lnTo>
                  <a:pt x="50800" y="160866"/>
                </a:lnTo>
                <a:lnTo>
                  <a:pt x="50800" y="160866"/>
                </a:lnTo>
                <a:lnTo>
                  <a:pt x="50800" y="160866"/>
                </a:lnTo>
                <a:lnTo>
                  <a:pt x="59266" y="152400"/>
                </a:lnTo>
                <a:lnTo>
                  <a:pt x="76200" y="143933"/>
                </a:lnTo>
                <a:lnTo>
                  <a:pt x="93133" y="135466"/>
                </a:lnTo>
                <a:lnTo>
                  <a:pt x="101600" y="127000"/>
                </a:lnTo>
                <a:lnTo>
                  <a:pt x="118533" y="118533"/>
                </a:lnTo>
                <a:lnTo>
                  <a:pt x="135466" y="118533"/>
                </a:lnTo>
                <a:lnTo>
                  <a:pt x="143933" y="118533"/>
                </a:lnTo>
                <a:lnTo>
                  <a:pt x="152400" y="127000"/>
                </a:lnTo>
                <a:lnTo>
                  <a:pt x="160866" y="143933"/>
                </a:lnTo>
                <a:lnTo>
                  <a:pt x="169333" y="152400"/>
                </a:lnTo>
                <a:lnTo>
                  <a:pt x="169333" y="169333"/>
                </a:lnTo>
                <a:lnTo>
                  <a:pt x="169333" y="194733"/>
                </a:lnTo>
                <a:lnTo>
                  <a:pt x="169333" y="211666"/>
                </a:lnTo>
                <a:lnTo>
                  <a:pt x="160866" y="228600"/>
                </a:lnTo>
                <a:lnTo>
                  <a:pt x="152400" y="245533"/>
                </a:lnTo>
                <a:lnTo>
                  <a:pt x="143933" y="262466"/>
                </a:lnTo>
                <a:lnTo>
                  <a:pt x="127000" y="270933"/>
                </a:lnTo>
                <a:lnTo>
                  <a:pt x="118533" y="287866"/>
                </a:lnTo>
                <a:lnTo>
                  <a:pt x="101600" y="296333"/>
                </a:lnTo>
                <a:lnTo>
                  <a:pt x="93133" y="296333"/>
                </a:lnTo>
                <a:lnTo>
                  <a:pt x="84666" y="304800"/>
                </a:lnTo>
                <a:lnTo>
                  <a:pt x="76200" y="296333"/>
                </a:lnTo>
                <a:lnTo>
                  <a:pt x="59266" y="296333"/>
                </a:lnTo>
                <a:lnTo>
                  <a:pt x="59266" y="287866"/>
                </a:lnTo>
                <a:lnTo>
                  <a:pt x="50800" y="270933"/>
                </a:lnTo>
                <a:lnTo>
                  <a:pt x="50800" y="270933"/>
                </a:lnTo>
                <a:lnTo>
                  <a:pt x="50800" y="254000"/>
                </a:lnTo>
                <a:lnTo>
                  <a:pt x="50800" y="254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8" name="Freeform 167"/>
          <p:cNvSpPr/>
          <p:nvPr/>
        </p:nvSpPr>
        <p:spPr>
          <a:xfrm>
            <a:off x="5571067" y="3022600"/>
            <a:ext cx="186267" cy="194734"/>
          </a:xfrm>
          <a:custGeom>
            <a:avLst/>
            <a:gdLst/>
            <a:ahLst/>
            <a:cxnLst/>
            <a:rect l="0" t="0" r="0" b="0"/>
            <a:pathLst>
              <a:path w="186267" h="194734">
                <a:moveTo>
                  <a:pt x="0" y="0"/>
                </a:moveTo>
                <a:lnTo>
                  <a:pt x="0" y="0"/>
                </a:lnTo>
                <a:lnTo>
                  <a:pt x="0" y="0"/>
                </a:lnTo>
                <a:lnTo>
                  <a:pt x="0" y="0"/>
                </a:lnTo>
                <a:lnTo>
                  <a:pt x="8466" y="16933"/>
                </a:lnTo>
                <a:lnTo>
                  <a:pt x="8466" y="25400"/>
                </a:lnTo>
                <a:lnTo>
                  <a:pt x="8466" y="42333"/>
                </a:lnTo>
                <a:lnTo>
                  <a:pt x="16933" y="59267"/>
                </a:lnTo>
                <a:lnTo>
                  <a:pt x="16933" y="76200"/>
                </a:lnTo>
                <a:lnTo>
                  <a:pt x="16933" y="101600"/>
                </a:lnTo>
                <a:lnTo>
                  <a:pt x="16933" y="118533"/>
                </a:lnTo>
                <a:lnTo>
                  <a:pt x="25400" y="135467"/>
                </a:lnTo>
                <a:lnTo>
                  <a:pt x="25400" y="152400"/>
                </a:lnTo>
                <a:lnTo>
                  <a:pt x="25400" y="169333"/>
                </a:lnTo>
                <a:lnTo>
                  <a:pt x="25400" y="177800"/>
                </a:lnTo>
                <a:lnTo>
                  <a:pt x="25400" y="186267"/>
                </a:lnTo>
                <a:lnTo>
                  <a:pt x="25400" y="194733"/>
                </a:lnTo>
                <a:lnTo>
                  <a:pt x="25400" y="194733"/>
                </a:lnTo>
                <a:lnTo>
                  <a:pt x="25400" y="194733"/>
                </a:lnTo>
                <a:lnTo>
                  <a:pt x="25400" y="194733"/>
                </a:lnTo>
                <a:lnTo>
                  <a:pt x="25400" y="186267"/>
                </a:lnTo>
                <a:lnTo>
                  <a:pt x="25400" y="186267"/>
                </a:lnTo>
                <a:lnTo>
                  <a:pt x="25400" y="169333"/>
                </a:lnTo>
                <a:lnTo>
                  <a:pt x="25400" y="152400"/>
                </a:lnTo>
                <a:lnTo>
                  <a:pt x="33866" y="127000"/>
                </a:lnTo>
                <a:lnTo>
                  <a:pt x="33866" y="110067"/>
                </a:lnTo>
                <a:lnTo>
                  <a:pt x="42333" y="84667"/>
                </a:lnTo>
                <a:lnTo>
                  <a:pt x="50800" y="67733"/>
                </a:lnTo>
                <a:lnTo>
                  <a:pt x="59266" y="42333"/>
                </a:lnTo>
                <a:lnTo>
                  <a:pt x="67733" y="33867"/>
                </a:lnTo>
                <a:lnTo>
                  <a:pt x="76200" y="16933"/>
                </a:lnTo>
                <a:lnTo>
                  <a:pt x="84666" y="8467"/>
                </a:lnTo>
                <a:lnTo>
                  <a:pt x="101600" y="8467"/>
                </a:lnTo>
                <a:lnTo>
                  <a:pt x="110066" y="0"/>
                </a:lnTo>
                <a:lnTo>
                  <a:pt x="118533" y="0"/>
                </a:lnTo>
                <a:lnTo>
                  <a:pt x="135466" y="8467"/>
                </a:lnTo>
                <a:lnTo>
                  <a:pt x="143933" y="16933"/>
                </a:lnTo>
                <a:lnTo>
                  <a:pt x="152400" y="33867"/>
                </a:lnTo>
                <a:lnTo>
                  <a:pt x="160866" y="42333"/>
                </a:lnTo>
                <a:lnTo>
                  <a:pt x="160866" y="67733"/>
                </a:lnTo>
                <a:lnTo>
                  <a:pt x="160866" y="84667"/>
                </a:lnTo>
                <a:lnTo>
                  <a:pt x="169333" y="101600"/>
                </a:lnTo>
                <a:lnTo>
                  <a:pt x="169333" y="127000"/>
                </a:lnTo>
                <a:lnTo>
                  <a:pt x="169333" y="143933"/>
                </a:lnTo>
                <a:lnTo>
                  <a:pt x="169333" y="160867"/>
                </a:lnTo>
                <a:lnTo>
                  <a:pt x="160866" y="169333"/>
                </a:lnTo>
                <a:lnTo>
                  <a:pt x="169333" y="186267"/>
                </a:lnTo>
                <a:lnTo>
                  <a:pt x="169333" y="194733"/>
                </a:lnTo>
                <a:lnTo>
                  <a:pt x="169333" y="194733"/>
                </a:lnTo>
                <a:lnTo>
                  <a:pt x="177800" y="194733"/>
                </a:lnTo>
                <a:lnTo>
                  <a:pt x="177800" y="194733"/>
                </a:lnTo>
                <a:lnTo>
                  <a:pt x="186266" y="186267"/>
                </a:lnTo>
                <a:lnTo>
                  <a:pt x="186266" y="186267"/>
                </a:lnTo>
                <a:lnTo>
                  <a:pt x="186266" y="177800"/>
                </a:lnTo>
                <a:lnTo>
                  <a:pt x="186266" y="177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9" name="Freeform 168"/>
          <p:cNvSpPr/>
          <p:nvPr/>
        </p:nvSpPr>
        <p:spPr>
          <a:xfrm>
            <a:off x="5842000" y="3090333"/>
            <a:ext cx="76201" cy="1"/>
          </a:xfrm>
          <a:custGeom>
            <a:avLst/>
            <a:gdLst/>
            <a:ahLst/>
            <a:cxnLst/>
            <a:rect l="0" t="0" r="0" b="0"/>
            <a:pathLst>
              <a:path w="76201" h="1">
                <a:moveTo>
                  <a:pt x="0" y="0"/>
                </a:moveTo>
                <a:lnTo>
                  <a:pt x="0" y="0"/>
                </a:lnTo>
                <a:lnTo>
                  <a:pt x="8467" y="0"/>
                </a:lnTo>
                <a:lnTo>
                  <a:pt x="8467" y="0"/>
                </a:lnTo>
                <a:lnTo>
                  <a:pt x="16933" y="0"/>
                </a:lnTo>
                <a:lnTo>
                  <a:pt x="25400" y="0"/>
                </a:lnTo>
                <a:lnTo>
                  <a:pt x="33867" y="0"/>
                </a:lnTo>
                <a:lnTo>
                  <a:pt x="50800" y="0"/>
                </a:lnTo>
                <a:lnTo>
                  <a:pt x="59267" y="0"/>
                </a:lnTo>
                <a:lnTo>
                  <a:pt x="59267" y="0"/>
                </a:lnTo>
                <a:lnTo>
                  <a:pt x="76200" y="0"/>
                </a:lnTo>
                <a:lnTo>
                  <a:pt x="762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0" name="Freeform 169"/>
          <p:cNvSpPr/>
          <p:nvPr/>
        </p:nvSpPr>
        <p:spPr>
          <a:xfrm>
            <a:off x="5867400" y="3158067"/>
            <a:ext cx="110068" cy="25401"/>
          </a:xfrm>
          <a:custGeom>
            <a:avLst/>
            <a:gdLst/>
            <a:ahLst/>
            <a:cxnLst/>
            <a:rect l="0" t="0" r="0" b="0"/>
            <a:pathLst>
              <a:path w="110068" h="25401">
                <a:moveTo>
                  <a:pt x="0" y="25400"/>
                </a:moveTo>
                <a:lnTo>
                  <a:pt x="0" y="25400"/>
                </a:lnTo>
                <a:lnTo>
                  <a:pt x="0" y="25400"/>
                </a:lnTo>
                <a:lnTo>
                  <a:pt x="8467" y="25400"/>
                </a:lnTo>
                <a:lnTo>
                  <a:pt x="16933" y="25400"/>
                </a:lnTo>
                <a:lnTo>
                  <a:pt x="25400" y="25400"/>
                </a:lnTo>
                <a:lnTo>
                  <a:pt x="42333" y="25400"/>
                </a:lnTo>
                <a:lnTo>
                  <a:pt x="59267" y="16933"/>
                </a:lnTo>
                <a:lnTo>
                  <a:pt x="76200" y="16933"/>
                </a:lnTo>
                <a:lnTo>
                  <a:pt x="93133" y="16933"/>
                </a:lnTo>
                <a:lnTo>
                  <a:pt x="101600" y="8466"/>
                </a:lnTo>
                <a:lnTo>
                  <a:pt x="101600" y="8466"/>
                </a:lnTo>
                <a:lnTo>
                  <a:pt x="110067" y="0"/>
                </a:lnTo>
                <a:lnTo>
                  <a:pt x="1100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1" name="Freeform 170"/>
          <p:cNvSpPr/>
          <p:nvPr/>
        </p:nvSpPr>
        <p:spPr>
          <a:xfrm>
            <a:off x="6087533" y="2980267"/>
            <a:ext cx="16935" cy="186267"/>
          </a:xfrm>
          <a:custGeom>
            <a:avLst/>
            <a:gdLst/>
            <a:ahLst/>
            <a:cxnLst/>
            <a:rect l="0" t="0" r="0" b="0"/>
            <a:pathLst>
              <a:path w="16935" h="186267">
                <a:moveTo>
                  <a:pt x="16934" y="0"/>
                </a:moveTo>
                <a:lnTo>
                  <a:pt x="16934" y="0"/>
                </a:lnTo>
                <a:lnTo>
                  <a:pt x="16934" y="0"/>
                </a:lnTo>
                <a:lnTo>
                  <a:pt x="16934" y="8466"/>
                </a:lnTo>
                <a:lnTo>
                  <a:pt x="16934" y="8466"/>
                </a:lnTo>
                <a:lnTo>
                  <a:pt x="16934" y="16933"/>
                </a:lnTo>
                <a:lnTo>
                  <a:pt x="8467" y="33866"/>
                </a:lnTo>
                <a:lnTo>
                  <a:pt x="8467" y="50800"/>
                </a:lnTo>
                <a:lnTo>
                  <a:pt x="8467" y="76200"/>
                </a:lnTo>
                <a:lnTo>
                  <a:pt x="0" y="101600"/>
                </a:lnTo>
                <a:lnTo>
                  <a:pt x="0" y="127000"/>
                </a:lnTo>
                <a:lnTo>
                  <a:pt x="0" y="152400"/>
                </a:lnTo>
                <a:lnTo>
                  <a:pt x="0" y="169333"/>
                </a:lnTo>
                <a:lnTo>
                  <a:pt x="0" y="177800"/>
                </a:lnTo>
                <a:lnTo>
                  <a:pt x="8467" y="186266"/>
                </a:lnTo>
                <a:lnTo>
                  <a:pt x="16934" y="186266"/>
                </a:lnTo>
                <a:lnTo>
                  <a:pt x="16934" y="186266"/>
                </a:lnTo>
                <a:lnTo>
                  <a:pt x="16934" y="186266"/>
                </a:lnTo>
                <a:lnTo>
                  <a:pt x="16934" y="1862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2" name="Freeform 171"/>
          <p:cNvSpPr/>
          <p:nvPr/>
        </p:nvSpPr>
        <p:spPr>
          <a:xfrm>
            <a:off x="6172200" y="2988733"/>
            <a:ext cx="152401" cy="186268"/>
          </a:xfrm>
          <a:custGeom>
            <a:avLst/>
            <a:gdLst/>
            <a:ahLst/>
            <a:cxnLst/>
            <a:rect l="0" t="0" r="0" b="0"/>
            <a:pathLst>
              <a:path w="152401" h="186268">
                <a:moveTo>
                  <a:pt x="16933" y="0"/>
                </a:moveTo>
                <a:lnTo>
                  <a:pt x="16933" y="0"/>
                </a:lnTo>
                <a:lnTo>
                  <a:pt x="16933" y="0"/>
                </a:lnTo>
                <a:lnTo>
                  <a:pt x="16933" y="0"/>
                </a:lnTo>
                <a:lnTo>
                  <a:pt x="16933" y="0"/>
                </a:lnTo>
                <a:lnTo>
                  <a:pt x="16933" y="0"/>
                </a:lnTo>
                <a:lnTo>
                  <a:pt x="8467" y="8467"/>
                </a:lnTo>
                <a:lnTo>
                  <a:pt x="8467" y="8467"/>
                </a:lnTo>
                <a:lnTo>
                  <a:pt x="8467" y="16934"/>
                </a:lnTo>
                <a:lnTo>
                  <a:pt x="0" y="25400"/>
                </a:lnTo>
                <a:lnTo>
                  <a:pt x="0" y="33867"/>
                </a:lnTo>
                <a:lnTo>
                  <a:pt x="0" y="33867"/>
                </a:lnTo>
                <a:lnTo>
                  <a:pt x="8467" y="42334"/>
                </a:lnTo>
                <a:lnTo>
                  <a:pt x="16933" y="50800"/>
                </a:lnTo>
                <a:lnTo>
                  <a:pt x="33867" y="50800"/>
                </a:lnTo>
                <a:lnTo>
                  <a:pt x="42333" y="59267"/>
                </a:lnTo>
                <a:lnTo>
                  <a:pt x="59267" y="67734"/>
                </a:lnTo>
                <a:lnTo>
                  <a:pt x="76200" y="67734"/>
                </a:lnTo>
                <a:lnTo>
                  <a:pt x="93133" y="67734"/>
                </a:lnTo>
                <a:lnTo>
                  <a:pt x="110067" y="76200"/>
                </a:lnTo>
                <a:lnTo>
                  <a:pt x="127000" y="84667"/>
                </a:lnTo>
                <a:lnTo>
                  <a:pt x="135467" y="93134"/>
                </a:lnTo>
                <a:lnTo>
                  <a:pt x="152400" y="101600"/>
                </a:lnTo>
                <a:lnTo>
                  <a:pt x="152400" y="110067"/>
                </a:lnTo>
                <a:lnTo>
                  <a:pt x="152400" y="127000"/>
                </a:lnTo>
                <a:lnTo>
                  <a:pt x="152400" y="135467"/>
                </a:lnTo>
                <a:lnTo>
                  <a:pt x="143933" y="152400"/>
                </a:lnTo>
                <a:lnTo>
                  <a:pt x="127000" y="160867"/>
                </a:lnTo>
                <a:lnTo>
                  <a:pt x="118533" y="177800"/>
                </a:lnTo>
                <a:lnTo>
                  <a:pt x="101600" y="177800"/>
                </a:lnTo>
                <a:lnTo>
                  <a:pt x="76200" y="186267"/>
                </a:lnTo>
                <a:lnTo>
                  <a:pt x="67733" y="186267"/>
                </a:lnTo>
                <a:lnTo>
                  <a:pt x="50800" y="186267"/>
                </a:lnTo>
                <a:lnTo>
                  <a:pt x="42333" y="186267"/>
                </a:lnTo>
                <a:lnTo>
                  <a:pt x="33867" y="186267"/>
                </a:lnTo>
                <a:lnTo>
                  <a:pt x="16933" y="177800"/>
                </a:lnTo>
                <a:lnTo>
                  <a:pt x="16933" y="160867"/>
                </a:lnTo>
                <a:lnTo>
                  <a:pt x="16933" y="160867"/>
                </a:lnTo>
                <a:lnTo>
                  <a:pt x="16933" y="152400"/>
                </a:lnTo>
                <a:lnTo>
                  <a:pt x="16933" y="152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3" name="Freeform 172"/>
          <p:cNvSpPr/>
          <p:nvPr/>
        </p:nvSpPr>
        <p:spPr>
          <a:xfrm>
            <a:off x="6189133" y="2980267"/>
            <a:ext cx="127001" cy="16934"/>
          </a:xfrm>
          <a:custGeom>
            <a:avLst/>
            <a:gdLst/>
            <a:ahLst/>
            <a:cxnLst/>
            <a:rect l="0" t="0" r="0" b="0"/>
            <a:pathLst>
              <a:path w="127001" h="16934">
                <a:moveTo>
                  <a:pt x="0" y="16933"/>
                </a:moveTo>
                <a:lnTo>
                  <a:pt x="0" y="16933"/>
                </a:lnTo>
                <a:lnTo>
                  <a:pt x="0" y="16933"/>
                </a:lnTo>
                <a:lnTo>
                  <a:pt x="0" y="16933"/>
                </a:lnTo>
                <a:lnTo>
                  <a:pt x="0" y="16933"/>
                </a:lnTo>
                <a:lnTo>
                  <a:pt x="8467" y="8466"/>
                </a:lnTo>
                <a:lnTo>
                  <a:pt x="16934" y="8466"/>
                </a:lnTo>
                <a:lnTo>
                  <a:pt x="25400" y="8466"/>
                </a:lnTo>
                <a:lnTo>
                  <a:pt x="42334" y="0"/>
                </a:lnTo>
                <a:lnTo>
                  <a:pt x="50800" y="0"/>
                </a:lnTo>
                <a:lnTo>
                  <a:pt x="76200" y="0"/>
                </a:lnTo>
                <a:lnTo>
                  <a:pt x="93134" y="0"/>
                </a:lnTo>
                <a:lnTo>
                  <a:pt x="110067" y="0"/>
                </a:lnTo>
                <a:lnTo>
                  <a:pt x="110067" y="0"/>
                </a:lnTo>
                <a:lnTo>
                  <a:pt x="127000" y="0"/>
                </a:lnTo>
                <a:lnTo>
                  <a:pt x="1270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4" name="Freeform 173"/>
          <p:cNvSpPr/>
          <p:nvPr/>
        </p:nvSpPr>
        <p:spPr>
          <a:xfrm>
            <a:off x="5664200" y="3361267"/>
            <a:ext cx="169334" cy="211667"/>
          </a:xfrm>
          <a:custGeom>
            <a:avLst/>
            <a:gdLst/>
            <a:ahLst/>
            <a:cxnLst/>
            <a:rect l="0" t="0" r="0" b="0"/>
            <a:pathLst>
              <a:path w="169334" h="211667">
                <a:moveTo>
                  <a:pt x="0" y="0"/>
                </a:moveTo>
                <a:lnTo>
                  <a:pt x="0" y="0"/>
                </a:lnTo>
                <a:lnTo>
                  <a:pt x="0" y="0"/>
                </a:lnTo>
                <a:lnTo>
                  <a:pt x="0" y="0"/>
                </a:lnTo>
                <a:lnTo>
                  <a:pt x="0" y="0"/>
                </a:lnTo>
                <a:lnTo>
                  <a:pt x="0" y="0"/>
                </a:lnTo>
                <a:lnTo>
                  <a:pt x="0" y="0"/>
                </a:lnTo>
                <a:lnTo>
                  <a:pt x="0" y="0"/>
                </a:lnTo>
                <a:lnTo>
                  <a:pt x="0" y="16933"/>
                </a:lnTo>
                <a:lnTo>
                  <a:pt x="8467" y="25400"/>
                </a:lnTo>
                <a:lnTo>
                  <a:pt x="8467" y="42333"/>
                </a:lnTo>
                <a:lnTo>
                  <a:pt x="8467" y="67733"/>
                </a:lnTo>
                <a:lnTo>
                  <a:pt x="8467" y="93133"/>
                </a:lnTo>
                <a:lnTo>
                  <a:pt x="8467" y="110066"/>
                </a:lnTo>
                <a:lnTo>
                  <a:pt x="8467" y="135466"/>
                </a:lnTo>
                <a:lnTo>
                  <a:pt x="8467" y="152400"/>
                </a:lnTo>
                <a:lnTo>
                  <a:pt x="8467" y="169333"/>
                </a:lnTo>
                <a:lnTo>
                  <a:pt x="8467" y="177800"/>
                </a:lnTo>
                <a:lnTo>
                  <a:pt x="8467" y="177800"/>
                </a:lnTo>
                <a:lnTo>
                  <a:pt x="8467" y="186266"/>
                </a:lnTo>
                <a:lnTo>
                  <a:pt x="8467" y="186266"/>
                </a:lnTo>
                <a:lnTo>
                  <a:pt x="8467" y="177800"/>
                </a:lnTo>
                <a:lnTo>
                  <a:pt x="8467" y="169333"/>
                </a:lnTo>
                <a:lnTo>
                  <a:pt x="8467" y="160866"/>
                </a:lnTo>
                <a:lnTo>
                  <a:pt x="16933" y="143933"/>
                </a:lnTo>
                <a:lnTo>
                  <a:pt x="16933" y="127000"/>
                </a:lnTo>
                <a:lnTo>
                  <a:pt x="25400" y="101600"/>
                </a:lnTo>
                <a:lnTo>
                  <a:pt x="33867" y="76200"/>
                </a:lnTo>
                <a:lnTo>
                  <a:pt x="50800" y="59266"/>
                </a:lnTo>
                <a:lnTo>
                  <a:pt x="59267" y="42333"/>
                </a:lnTo>
                <a:lnTo>
                  <a:pt x="67733" y="33866"/>
                </a:lnTo>
                <a:lnTo>
                  <a:pt x="84667" y="25400"/>
                </a:lnTo>
                <a:lnTo>
                  <a:pt x="93133" y="25400"/>
                </a:lnTo>
                <a:lnTo>
                  <a:pt x="110067" y="25400"/>
                </a:lnTo>
                <a:lnTo>
                  <a:pt x="118533" y="33866"/>
                </a:lnTo>
                <a:lnTo>
                  <a:pt x="127000" y="50800"/>
                </a:lnTo>
                <a:lnTo>
                  <a:pt x="135467" y="59266"/>
                </a:lnTo>
                <a:lnTo>
                  <a:pt x="135467" y="76200"/>
                </a:lnTo>
                <a:lnTo>
                  <a:pt x="135467" y="101600"/>
                </a:lnTo>
                <a:lnTo>
                  <a:pt x="135467" y="118533"/>
                </a:lnTo>
                <a:lnTo>
                  <a:pt x="143933" y="143933"/>
                </a:lnTo>
                <a:lnTo>
                  <a:pt x="143933" y="160866"/>
                </a:lnTo>
                <a:lnTo>
                  <a:pt x="143933" y="186266"/>
                </a:lnTo>
                <a:lnTo>
                  <a:pt x="152400" y="194733"/>
                </a:lnTo>
                <a:lnTo>
                  <a:pt x="152400" y="203200"/>
                </a:lnTo>
                <a:lnTo>
                  <a:pt x="160867" y="211666"/>
                </a:lnTo>
                <a:lnTo>
                  <a:pt x="160867" y="211666"/>
                </a:lnTo>
                <a:lnTo>
                  <a:pt x="169333" y="211666"/>
                </a:lnTo>
                <a:lnTo>
                  <a:pt x="169333" y="211666"/>
                </a:lnTo>
                <a:lnTo>
                  <a:pt x="169333" y="203200"/>
                </a:lnTo>
                <a:lnTo>
                  <a:pt x="169333"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5" name="Freeform 174"/>
          <p:cNvSpPr/>
          <p:nvPr/>
        </p:nvSpPr>
        <p:spPr>
          <a:xfrm>
            <a:off x="5892800" y="3437467"/>
            <a:ext cx="127001" cy="16934"/>
          </a:xfrm>
          <a:custGeom>
            <a:avLst/>
            <a:gdLst/>
            <a:ahLst/>
            <a:cxnLst/>
            <a:rect l="0" t="0" r="0" b="0"/>
            <a:pathLst>
              <a:path w="127001" h="16934">
                <a:moveTo>
                  <a:pt x="0" y="0"/>
                </a:moveTo>
                <a:lnTo>
                  <a:pt x="0" y="8466"/>
                </a:lnTo>
                <a:lnTo>
                  <a:pt x="0" y="8466"/>
                </a:lnTo>
                <a:lnTo>
                  <a:pt x="8467" y="16933"/>
                </a:lnTo>
                <a:lnTo>
                  <a:pt x="8467" y="16933"/>
                </a:lnTo>
                <a:lnTo>
                  <a:pt x="25400" y="16933"/>
                </a:lnTo>
                <a:lnTo>
                  <a:pt x="42333" y="16933"/>
                </a:lnTo>
                <a:lnTo>
                  <a:pt x="50800" y="16933"/>
                </a:lnTo>
                <a:lnTo>
                  <a:pt x="67733" y="16933"/>
                </a:lnTo>
                <a:lnTo>
                  <a:pt x="84667" y="16933"/>
                </a:lnTo>
                <a:lnTo>
                  <a:pt x="101600" y="16933"/>
                </a:lnTo>
                <a:lnTo>
                  <a:pt x="118533" y="8466"/>
                </a:lnTo>
                <a:lnTo>
                  <a:pt x="118533" y="8466"/>
                </a:lnTo>
                <a:lnTo>
                  <a:pt x="127000" y="8466"/>
                </a:lnTo>
                <a:lnTo>
                  <a:pt x="127000"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6" name="Freeform 175"/>
          <p:cNvSpPr/>
          <p:nvPr/>
        </p:nvSpPr>
        <p:spPr>
          <a:xfrm>
            <a:off x="5901267" y="3522133"/>
            <a:ext cx="110067" cy="8468"/>
          </a:xfrm>
          <a:custGeom>
            <a:avLst/>
            <a:gdLst/>
            <a:ahLst/>
            <a:cxnLst/>
            <a:rect l="0" t="0" r="0" b="0"/>
            <a:pathLst>
              <a:path w="110067" h="8468">
                <a:moveTo>
                  <a:pt x="0" y="0"/>
                </a:moveTo>
                <a:lnTo>
                  <a:pt x="0" y="8467"/>
                </a:lnTo>
                <a:lnTo>
                  <a:pt x="0" y="8467"/>
                </a:lnTo>
                <a:lnTo>
                  <a:pt x="0" y="8467"/>
                </a:lnTo>
                <a:lnTo>
                  <a:pt x="0" y="8467"/>
                </a:lnTo>
                <a:lnTo>
                  <a:pt x="8466" y="8467"/>
                </a:lnTo>
                <a:lnTo>
                  <a:pt x="16933" y="8467"/>
                </a:lnTo>
                <a:lnTo>
                  <a:pt x="42333" y="8467"/>
                </a:lnTo>
                <a:lnTo>
                  <a:pt x="67733" y="8467"/>
                </a:lnTo>
                <a:lnTo>
                  <a:pt x="93133" y="0"/>
                </a:lnTo>
                <a:lnTo>
                  <a:pt x="93133" y="0"/>
                </a:lnTo>
                <a:lnTo>
                  <a:pt x="110066" y="0"/>
                </a:lnTo>
                <a:lnTo>
                  <a:pt x="1100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7" name="Freeform 176"/>
          <p:cNvSpPr/>
          <p:nvPr/>
        </p:nvSpPr>
        <p:spPr>
          <a:xfrm>
            <a:off x="6112933" y="3344333"/>
            <a:ext cx="203201" cy="245535"/>
          </a:xfrm>
          <a:custGeom>
            <a:avLst/>
            <a:gdLst/>
            <a:ahLst/>
            <a:cxnLst/>
            <a:rect l="0" t="0" r="0" b="0"/>
            <a:pathLst>
              <a:path w="203201" h="245535">
                <a:moveTo>
                  <a:pt x="8467" y="0"/>
                </a:moveTo>
                <a:lnTo>
                  <a:pt x="8467" y="0"/>
                </a:lnTo>
                <a:lnTo>
                  <a:pt x="8467" y="0"/>
                </a:lnTo>
                <a:lnTo>
                  <a:pt x="8467" y="8467"/>
                </a:lnTo>
                <a:lnTo>
                  <a:pt x="8467" y="8467"/>
                </a:lnTo>
                <a:lnTo>
                  <a:pt x="8467" y="16934"/>
                </a:lnTo>
                <a:lnTo>
                  <a:pt x="8467" y="33867"/>
                </a:lnTo>
                <a:lnTo>
                  <a:pt x="8467" y="50800"/>
                </a:lnTo>
                <a:lnTo>
                  <a:pt x="0" y="76200"/>
                </a:lnTo>
                <a:lnTo>
                  <a:pt x="0" y="93134"/>
                </a:lnTo>
                <a:lnTo>
                  <a:pt x="0" y="110067"/>
                </a:lnTo>
                <a:lnTo>
                  <a:pt x="0" y="118534"/>
                </a:lnTo>
                <a:lnTo>
                  <a:pt x="0" y="118534"/>
                </a:lnTo>
                <a:lnTo>
                  <a:pt x="0" y="127000"/>
                </a:lnTo>
                <a:lnTo>
                  <a:pt x="0" y="127000"/>
                </a:lnTo>
                <a:lnTo>
                  <a:pt x="8467" y="118534"/>
                </a:lnTo>
                <a:lnTo>
                  <a:pt x="16934" y="118534"/>
                </a:lnTo>
                <a:lnTo>
                  <a:pt x="25400" y="110067"/>
                </a:lnTo>
                <a:lnTo>
                  <a:pt x="42334" y="93134"/>
                </a:lnTo>
                <a:lnTo>
                  <a:pt x="59267" y="84667"/>
                </a:lnTo>
                <a:lnTo>
                  <a:pt x="76200" y="67734"/>
                </a:lnTo>
                <a:lnTo>
                  <a:pt x="93134" y="59267"/>
                </a:lnTo>
                <a:lnTo>
                  <a:pt x="110067" y="50800"/>
                </a:lnTo>
                <a:lnTo>
                  <a:pt x="127000" y="50800"/>
                </a:lnTo>
                <a:lnTo>
                  <a:pt x="135467" y="59267"/>
                </a:lnTo>
                <a:lnTo>
                  <a:pt x="152400" y="76200"/>
                </a:lnTo>
                <a:lnTo>
                  <a:pt x="169334" y="84667"/>
                </a:lnTo>
                <a:lnTo>
                  <a:pt x="186267" y="110067"/>
                </a:lnTo>
                <a:lnTo>
                  <a:pt x="194734" y="127000"/>
                </a:lnTo>
                <a:lnTo>
                  <a:pt x="203200" y="152400"/>
                </a:lnTo>
                <a:lnTo>
                  <a:pt x="203200" y="169334"/>
                </a:lnTo>
                <a:lnTo>
                  <a:pt x="194734" y="194734"/>
                </a:lnTo>
                <a:lnTo>
                  <a:pt x="177800" y="203200"/>
                </a:lnTo>
                <a:lnTo>
                  <a:pt x="169334" y="220134"/>
                </a:lnTo>
                <a:lnTo>
                  <a:pt x="152400" y="228600"/>
                </a:lnTo>
                <a:lnTo>
                  <a:pt x="135467" y="237067"/>
                </a:lnTo>
                <a:lnTo>
                  <a:pt x="127000" y="245534"/>
                </a:lnTo>
                <a:lnTo>
                  <a:pt x="110067" y="245534"/>
                </a:lnTo>
                <a:lnTo>
                  <a:pt x="101600" y="237067"/>
                </a:lnTo>
                <a:lnTo>
                  <a:pt x="84667" y="237067"/>
                </a:lnTo>
                <a:lnTo>
                  <a:pt x="84667" y="237067"/>
                </a:lnTo>
                <a:lnTo>
                  <a:pt x="67734" y="220134"/>
                </a:lnTo>
                <a:lnTo>
                  <a:pt x="67734" y="2201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8" name="Freeform 177"/>
          <p:cNvSpPr/>
          <p:nvPr/>
        </p:nvSpPr>
        <p:spPr>
          <a:xfrm>
            <a:off x="6121400" y="3318933"/>
            <a:ext cx="152401" cy="59268"/>
          </a:xfrm>
          <a:custGeom>
            <a:avLst/>
            <a:gdLst/>
            <a:ahLst/>
            <a:cxnLst/>
            <a:rect l="0" t="0" r="0" b="0"/>
            <a:pathLst>
              <a:path w="152401" h="59268">
                <a:moveTo>
                  <a:pt x="0" y="59267"/>
                </a:moveTo>
                <a:lnTo>
                  <a:pt x="0" y="59267"/>
                </a:lnTo>
                <a:lnTo>
                  <a:pt x="0" y="59267"/>
                </a:lnTo>
                <a:lnTo>
                  <a:pt x="8467" y="59267"/>
                </a:lnTo>
                <a:lnTo>
                  <a:pt x="16933" y="50800"/>
                </a:lnTo>
                <a:lnTo>
                  <a:pt x="25400" y="50800"/>
                </a:lnTo>
                <a:lnTo>
                  <a:pt x="50800" y="42334"/>
                </a:lnTo>
                <a:lnTo>
                  <a:pt x="67733" y="33867"/>
                </a:lnTo>
                <a:lnTo>
                  <a:pt x="101600" y="25400"/>
                </a:lnTo>
                <a:lnTo>
                  <a:pt x="127000" y="16934"/>
                </a:lnTo>
                <a:lnTo>
                  <a:pt x="127000" y="16934"/>
                </a:lnTo>
                <a:lnTo>
                  <a:pt x="152400" y="0"/>
                </a:lnTo>
                <a:lnTo>
                  <a:pt x="1524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72887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921" y="195210"/>
            <a:ext cx="11260427" cy="861774"/>
          </a:xfrm>
          <a:prstGeom prst="rect">
            <a:avLst/>
          </a:prstGeom>
        </p:spPr>
        <p:txBody>
          <a:bodyPr wrap="square">
            <a:spAutoFit/>
          </a:bodyPr>
          <a:lstStyle/>
          <a:p>
            <a:r>
              <a:rPr lang="en-US" sz="3200" dirty="0" smtClean="0">
                <a:solidFill>
                  <a:schemeClr val="accent2"/>
                </a:solidFill>
                <a:latin typeface="Times New Roman" panose="02020603050405020304" pitchFamily="18" charset="0"/>
              </a:rPr>
              <a:t>Example #4:</a:t>
            </a:r>
            <a:r>
              <a:rPr lang="en-US" dirty="0" smtClean="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Express </a:t>
            </a:r>
            <a:r>
              <a:rPr lang="en-US" sz="2000" dirty="0" smtClean="0">
                <a:solidFill>
                  <a:srgbClr val="000000"/>
                </a:solidFill>
                <a:latin typeface="Times New Roman" panose="02020603050405020304" pitchFamily="18" charset="0"/>
              </a:rPr>
              <a:t>the series </a:t>
            </a:r>
            <a:r>
              <a:rPr lang="en-US" sz="2000" dirty="0">
                <a:solidFill>
                  <a:srgbClr val="000000"/>
                </a:solidFill>
                <a:latin typeface="Times New Roman" panose="02020603050405020304" pitchFamily="18" charset="0"/>
              </a:rPr>
              <a:t>using sigma notation.</a:t>
            </a:r>
            <a:r>
              <a:rPr lang="en-US" sz="1600" dirty="0"/>
              <a:t/>
            </a:r>
            <a:br>
              <a:rPr lang="en-US" sz="1600" dirty="0"/>
            </a:br>
            <a:endParaRPr lang="en-US" sz="1600" dirty="0"/>
          </a:p>
        </p:txBody>
      </p:sp>
      <p:sp>
        <p:nvSpPr>
          <p:cNvPr id="4" name="TextBox 3"/>
          <p:cNvSpPr txBox="1"/>
          <p:nvPr/>
        </p:nvSpPr>
        <p:spPr>
          <a:xfrm>
            <a:off x="8912180" y="195210"/>
            <a:ext cx="2961195" cy="707886"/>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4000" b="1" dirty="0" smtClean="0"/>
              <a:t>N FACTORIAL</a:t>
            </a:r>
            <a:endParaRPr lang="en-US" sz="4000" b="1" dirty="0"/>
          </a:p>
        </p:txBody>
      </p:sp>
      <p:pic>
        <p:nvPicPr>
          <p:cNvPr id="6" name="Picture 5"/>
          <p:cNvPicPr>
            <a:picLocks noChangeAspect="1"/>
          </p:cNvPicPr>
          <p:nvPr/>
        </p:nvPicPr>
        <p:blipFill rotWithShape="1">
          <a:blip r:embed="rId2"/>
          <a:srcRect l="54817" t="34639" r="19744" b="21347"/>
          <a:stretch/>
        </p:blipFill>
        <p:spPr>
          <a:xfrm>
            <a:off x="6631674" y="1416676"/>
            <a:ext cx="5241701" cy="5098933"/>
          </a:xfrm>
          <a:prstGeom prst="rect">
            <a:avLst/>
          </a:prstGeom>
        </p:spPr>
      </p:pic>
      <p:pic>
        <p:nvPicPr>
          <p:cNvPr id="4100" name="Picture 4" descr="https://lh5.googleusercontent.com/W7fpXsSunqzeuy8piI4yVX9FdVrk7tT1sEfuEOyI3S3XBxBGY2i9KLd_Ildw_vj6ZfnQL1q4FnJv63W4UCEWOHWU0-wdQ8cCrEG6HcKEMeZaIL-y25rkHXMiI8RMvmag3iZPc6WP60h1D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6242" y="1416676"/>
            <a:ext cx="2497615" cy="758535"/>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2"/>
          <p:cNvSpPr/>
          <p:nvPr/>
        </p:nvSpPr>
        <p:spPr>
          <a:xfrm>
            <a:off x="7543800" y="4487333"/>
            <a:ext cx="211668" cy="237068"/>
          </a:xfrm>
          <a:custGeom>
            <a:avLst/>
            <a:gdLst/>
            <a:ahLst/>
            <a:cxnLst/>
            <a:rect l="0" t="0" r="0" b="0"/>
            <a:pathLst>
              <a:path w="211668" h="237068">
                <a:moveTo>
                  <a:pt x="50800" y="16934"/>
                </a:moveTo>
                <a:lnTo>
                  <a:pt x="59267" y="16934"/>
                </a:lnTo>
                <a:lnTo>
                  <a:pt x="67733" y="16934"/>
                </a:lnTo>
                <a:lnTo>
                  <a:pt x="76200" y="8467"/>
                </a:lnTo>
                <a:lnTo>
                  <a:pt x="76200" y="8467"/>
                </a:lnTo>
                <a:lnTo>
                  <a:pt x="84667" y="0"/>
                </a:lnTo>
                <a:lnTo>
                  <a:pt x="93133" y="0"/>
                </a:lnTo>
                <a:lnTo>
                  <a:pt x="101600" y="0"/>
                </a:lnTo>
                <a:lnTo>
                  <a:pt x="110066" y="0"/>
                </a:lnTo>
                <a:lnTo>
                  <a:pt x="118534" y="8467"/>
                </a:lnTo>
                <a:lnTo>
                  <a:pt x="135467" y="8467"/>
                </a:lnTo>
                <a:lnTo>
                  <a:pt x="143933" y="16934"/>
                </a:lnTo>
                <a:lnTo>
                  <a:pt x="152400" y="25400"/>
                </a:lnTo>
                <a:lnTo>
                  <a:pt x="160867" y="33867"/>
                </a:lnTo>
                <a:lnTo>
                  <a:pt x="169333" y="42334"/>
                </a:lnTo>
                <a:lnTo>
                  <a:pt x="186266" y="59267"/>
                </a:lnTo>
                <a:lnTo>
                  <a:pt x="186266" y="76200"/>
                </a:lnTo>
                <a:lnTo>
                  <a:pt x="194734" y="84667"/>
                </a:lnTo>
                <a:lnTo>
                  <a:pt x="194734" y="101600"/>
                </a:lnTo>
                <a:lnTo>
                  <a:pt x="194734" y="118534"/>
                </a:lnTo>
                <a:lnTo>
                  <a:pt x="194734" y="127000"/>
                </a:lnTo>
                <a:lnTo>
                  <a:pt x="186266" y="143934"/>
                </a:lnTo>
                <a:lnTo>
                  <a:pt x="177800" y="160867"/>
                </a:lnTo>
                <a:lnTo>
                  <a:pt x="169333" y="169334"/>
                </a:lnTo>
                <a:lnTo>
                  <a:pt x="152400" y="177800"/>
                </a:lnTo>
                <a:lnTo>
                  <a:pt x="143933" y="194734"/>
                </a:lnTo>
                <a:lnTo>
                  <a:pt x="127000" y="203200"/>
                </a:lnTo>
                <a:lnTo>
                  <a:pt x="110066" y="211667"/>
                </a:lnTo>
                <a:lnTo>
                  <a:pt x="101600" y="211667"/>
                </a:lnTo>
                <a:lnTo>
                  <a:pt x="84667" y="220134"/>
                </a:lnTo>
                <a:lnTo>
                  <a:pt x="59267" y="220134"/>
                </a:lnTo>
                <a:lnTo>
                  <a:pt x="50800" y="228600"/>
                </a:lnTo>
                <a:lnTo>
                  <a:pt x="33866" y="228600"/>
                </a:lnTo>
                <a:lnTo>
                  <a:pt x="25400" y="220134"/>
                </a:lnTo>
                <a:lnTo>
                  <a:pt x="16933" y="220134"/>
                </a:lnTo>
                <a:lnTo>
                  <a:pt x="8467" y="211667"/>
                </a:lnTo>
                <a:lnTo>
                  <a:pt x="0" y="211667"/>
                </a:lnTo>
                <a:lnTo>
                  <a:pt x="0" y="203200"/>
                </a:lnTo>
                <a:lnTo>
                  <a:pt x="0" y="194734"/>
                </a:lnTo>
                <a:lnTo>
                  <a:pt x="0" y="186267"/>
                </a:lnTo>
                <a:lnTo>
                  <a:pt x="0" y="177800"/>
                </a:lnTo>
                <a:lnTo>
                  <a:pt x="8467" y="169334"/>
                </a:lnTo>
                <a:lnTo>
                  <a:pt x="16933" y="160867"/>
                </a:lnTo>
                <a:lnTo>
                  <a:pt x="25400" y="160867"/>
                </a:lnTo>
                <a:lnTo>
                  <a:pt x="42334" y="152400"/>
                </a:lnTo>
                <a:lnTo>
                  <a:pt x="50800" y="152400"/>
                </a:lnTo>
                <a:lnTo>
                  <a:pt x="67733" y="152400"/>
                </a:lnTo>
                <a:lnTo>
                  <a:pt x="84667" y="152400"/>
                </a:lnTo>
                <a:lnTo>
                  <a:pt x="101600" y="152400"/>
                </a:lnTo>
                <a:lnTo>
                  <a:pt x="110066" y="160867"/>
                </a:lnTo>
                <a:lnTo>
                  <a:pt x="127000" y="169334"/>
                </a:lnTo>
                <a:lnTo>
                  <a:pt x="135467" y="169334"/>
                </a:lnTo>
                <a:lnTo>
                  <a:pt x="152400" y="186267"/>
                </a:lnTo>
                <a:lnTo>
                  <a:pt x="160867" y="194734"/>
                </a:lnTo>
                <a:lnTo>
                  <a:pt x="169333" y="203200"/>
                </a:lnTo>
                <a:lnTo>
                  <a:pt x="169333" y="211667"/>
                </a:lnTo>
                <a:lnTo>
                  <a:pt x="177800" y="220134"/>
                </a:lnTo>
                <a:lnTo>
                  <a:pt x="186266" y="228600"/>
                </a:lnTo>
                <a:lnTo>
                  <a:pt x="194734" y="237067"/>
                </a:lnTo>
                <a:lnTo>
                  <a:pt x="194734" y="237067"/>
                </a:lnTo>
                <a:lnTo>
                  <a:pt x="203200" y="237067"/>
                </a:lnTo>
                <a:lnTo>
                  <a:pt x="203200" y="237067"/>
                </a:lnTo>
                <a:lnTo>
                  <a:pt x="211667" y="237067"/>
                </a:lnTo>
                <a:lnTo>
                  <a:pt x="211667" y="2370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7907867" y="4639733"/>
            <a:ext cx="8467" cy="8468"/>
          </a:xfrm>
          <a:custGeom>
            <a:avLst/>
            <a:gdLst/>
            <a:ahLst/>
            <a:cxnLst/>
            <a:rect l="0" t="0" r="0" b="0"/>
            <a:pathLst>
              <a:path w="8467" h="8468">
                <a:moveTo>
                  <a:pt x="0" y="0"/>
                </a:moveTo>
                <a:lnTo>
                  <a:pt x="0" y="0"/>
                </a:lnTo>
                <a:lnTo>
                  <a:pt x="0" y="0"/>
                </a:lnTo>
                <a:lnTo>
                  <a:pt x="0" y="0"/>
                </a:lnTo>
                <a:lnTo>
                  <a:pt x="0" y="8467"/>
                </a:lnTo>
                <a:lnTo>
                  <a:pt x="8466" y="8467"/>
                </a:lnTo>
                <a:lnTo>
                  <a:pt x="8466" y="8467"/>
                </a:lnTo>
                <a:lnTo>
                  <a:pt x="8466" y="0"/>
                </a:lnTo>
                <a:lnTo>
                  <a:pt x="8466" y="0"/>
                </a:lnTo>
                <a:lnTo>
                  <a:pt x="8466" y="0"/>
                </a:lnTo>
                <a:lnTo>
                  <a:pt x="8466"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8077200" y="4504267"/>
            <a:ext cx="16934" cy="228601"/>
          </a:xfrm>
          <a:custGeom>
            <a:avLst/>
            <a:gdLst/>
            <a:ahLst/>
            <a:cxnLst/>
            <a:rect l="0" t="0" r="0" b="0"/>
            <a:pathLst>
              <a:path w="16934" h="228601">
                <a:moveTo>
                  <a:pt x="0" y="0"/>
                </a:moveTo>
                <a:lnTo>
                  <a:pt x="0" y="0"/>
                </a:lnTo>
                <a:lnTo>
                  <a:pt x="0" y="0"/>
                </a:lnTo>
                <a:lnTo>
                  <a:pt x="0" y="8466"/>
                </a:lnTo>
                <a:lnTo>
                  <a:pt x="0" y="8466"/>
                </a:lnTo>
                <a:lnTo>
                  <a:pt x="8467" y="16933"/>
                </a:lnTo>
                <a:lnTo>
                  <a:pt x="8467" y="25400"/>
                </a:lnTo>
                <a:lnTo>
                  <a:pt x="8467" y="42333"/>
                </a:lnTo>
                <a:lnTo>
                  <a:pt x="8467" y="50800"/>
                </a:lnTo>
                <a:lnTo>
                  <a:pt x="8467" y="59266"/>
                </a:lnTo>
                <a:lnTo>
                  <a:pt x="8467" y="76200"/>
                </a:lnTo>
                <a:lnTo>
                  <a:pt x="8467" y="93133"/>
                </a:lnTo>
                <a:lnTo>
                  <a:pt x="8467" y="110066"/>
                </a:lnTo>
                <a:lnTo>
                  <a:pt x="16933" y="127000"/>
                </a:lnTo>
                <a:lnTo>
                  <a:pt x="16933" y="143933"/>
                </a:lnTo>
                <a:lnTo>
                  <a:pt x="16933" y="152400"/>
                </a:lnTo>
                <a:lnTo>
                  <a:pt x="16933" y="169333"/>
                </a:lnTo>
                <a:lnTo>
                  <a:pt x="16933" y="186266"/>
                </a:lnTo>
                <a:lnTo>
                  <a:pt x="16933" y="203200"/>
                </a:lnTo>
                <a:lnTo>
                  <a:pt x="16933" y="211666"/>
                </a:lnTo>
                <a:lnTo>
                  <a:pt x="16933" y="220133"/>
                </a:lnTo>
                <a:lnTo>
                  <a:pt x="16933" y="228600"/>
                </a:lnTo>
                <a:lnTo>
                  <a:pt x="16933" y="228600"/>
                </a:lnTo>
                <a:lnTo>
                  <a:pt x="16933" y="228600"/>
                </a:lnTo>
                <a:lnTo>
                  <a:pt x="16933" y="228600"/>
                </a:lnTo>
                <a:lnTo>
                  <a:pt x="16933"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8238067" y="4588933"/>
            <a:ext cx="127001" cy="16935"/>
          </a:xfrm>
          <a:custGeom>
            <a:avLst/>
            <a:gdLst/>
            <a:ahLst/>
            <a:cxnLst/>
            <a:rect l="0" t="0" r="0" b="0"/>
            <a:pathLst>
              <a:path w="127001" h="16935">
                <a:moveTo>
                  <a:pt x="0" y="16934"/>
                </a:moveTo>
                <a:lnTo>
                  <a:pt x="0" y="16934"/>
                </a:lnTo>
                <a:lnTo>
                  <a:pt x="0" y="16934"/>
                </a:lnTo>
                <a:lnTo>
                  <a:pt x="8466" y="8467"/>
                </a:lnTo>
                <a:lnTo>
                  <a:pt x="25399" y="8467"/>
                </a:lnTo>
                <a:lnTo>
                  <a:pt x="33867" y="0"/>
                </a:lnTo>
                <a:lnTo>
                  <a:pt x="50800" y="0"/>
                </a:lnTo>
                <a:lnTo>
                  <a:pt x="67733" y="0"/>
                </a:lnTo>
                <a:lnTo>
                  <a:pt x="76200" y="0"/>
                </a:lnTo>
                <a:lnTo>
                  <a:pt x="93133" y="0"/>
                </a:lnTo>
                <a:lnTo>
                  <a:pt x="110067" y="0"/>
                </a:lnTo>
                <a:lnTo>
                  <a:pt x="110067" y="0"/>
                </a:lnTo>
                <a:lnTo>
                  <a:pt x="127000" y="8467"/>
                </a:lnTo>
                <a:lnTo>
                  <a:pt x="127000"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8288867" y="4690533"/>
            <a:ext cx="110067" cy="8468"/>
          </a:xfrm>
          <a:custGeom>
            <a:avLst/>
            <a:gdLst/>
            <a:ahLst/>
            <a:cxnLst/>
            <a:rect l="0" t="0" r="0" b="0"/>
            <a:pathLst>
              <a:path w="110067" h="8468">
                <a:moveTo>
                  <a:pt x="0" y="0"/>
                </a:moveTo>
                <a:lnTo>
                  <a:pt x="0" y="0"/>
                </a:lnTo>
                <a:lnTo>
                  <a:pt x="0" y="0"/>
                </a:lnTo>
                <a:lnTo>
                  <a:pt x="0" y="8467"/>
                </a:lnTo>
                <a:lnTo>
                  <a:pt x="8466" y="8467"/>
                </a:lnTo>
                <a:lnTo>
                  <a:pt x="16933" y="8467"/>
                </a:lnTo>
                <a:lnTo>
                  <a:pt x="33866" y="8467"/>
                </a:lnTo>
                <a:lnTo>
                  <a:pt x="50799" y="8467"/>
                </a:lnTo>
                <a:lnTo>
                  <a:pt x="67733" y="0"/>
                </a:lnTo>
                <a:lnTo>
                  <a:pt x="93133" y="0"/>
                </a:lnTo>
                <a:lnTo>
                  <a:pt x="93133" y="0"/>
                </a:lnTo>
                <a:lnTo>
                  <a:pt x="110066" y="0"/>
                </a:lnTo>
                <a:lnTo>
                  <a:pt x="110066"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8686800" y="4478867"/>
            <a:ext cx="406401" cy="262467"/>
          </a:xfrm>
          <a:custGeom>
            <a:avLst/>
            <a:gdLst/>
            <a:ahLst/>
            <a:cxnLst/>
            <a:rect l="0" t="0" r="0" b="0"/>
            <a:pathLst>
              <a:path w="406401" h="262467">
                <a:moveTo>
                  <a:pt x="59267" y="8466"/>
                </a:moveTo>
                <a:lnTo>
                  <a:pt x="59267" y="8466"/>
                </a:lnTo>
                <a:lnTo>
                  <a:pt x="67733" y="0"/>
                </a:lnTo>
                <a:lnTo>
                  <a:pt x="76200" y="0"/>
                </a:lnTo>
                <a:lnTo>
                  <a:pt x="93133" y="0"/>
                </a:lnTo>
                <a:lnTo>
                  <a:pt x="101600" y="0"/>
                </a:lnTo>
                <a:lnTo>
                  <a:pt x="118534" y="8466"/>
                </a:lnTo>
                <a:lnTo>
                  <a:pt x="135467" y="8466"/>
                </a:lnTo>
                <a:lnTo>
                  <a:pt x="143933" y="16933"/>
                </a:lnTo>
                <a:lnTo>
                  <a:pt x="160867" y="25400"/>
                </a:lnTo>
                <a:lnTo>
                  <a:pt x="169333" y="33866"/>
                </a:lnTo>
                <a:lnTo>
                  <a:pt x="186266" y="50800"/>
                </a:lnTo>
                <a:lnTo>
                  <a:pt x="194734" y="67733"/>
                </a:lnTo>
                <a:lnTo>
                  <a:pt x="194734" y="84666"/>
                </a:lnTo>
                <a:lnTo>
                  <a:pt x="203200" y="101600"/>
                </a:lnTo>
                <a:lnTo>
                  <a:pt x="203200" y="118533"/>
                </a:lnTo>
                <a:lnTo>
                  <a:pt x="203200" y="135466"/>
                </a:lnTo>
                <a:lnTo>
                  <a:pt x="194734" y="152400"/>
                </a:lnTo>
                <a:lnTo>
                  <a:pt x="194734" y="169333"/>
                </a:lnTo>
                <a:lnTo>
                  <a:pt x="186266" y="186266"/>
                </a:lnTo>
                <a:lnTo>
                  <a:pt x="169333" y="203200"/>
                </a:lnTo>
                <a:lnTo>
                  <a:pt x="160867" y="220133"/>
                </a:lnTo>
                <a:lnTo>
                  <a:pt x="152400" y="228600"/>
                </a:lnTo>
                <a:lnTo>
                  <a:pt x="135467" y="245533"/>
                </a:lnTo>
                <a:lnTo>
                  <a:pt x="118534" y="254000"/>
                </a:lnTo>
                <a:lnTo>
                  <a:pt x="110066" y="254000"/>
                </a:lnTo>
                <a:lnTo>
                  <a:pt x="84667" y="262466"/>
                </a:lnTo>
                <a:lnTo>
                  <a:pt x="76200" y="262466"/>
                </a:lnTo>
                <a:lnTo>
                  <a:pt x="59267" y="262466"/>
                </a:lnTo>
                <a:lnTo>
                  <a:pt x="42334" y="262466"/>
                </a:lnTo>
                <a:lnTo>
                  <a:pt x="33866" y="254000"/>
                </a:lnTo>
                <a:lnTo>
                  <a:pt x="25400" y="254000"/>
                </a:lnTo>
                <a:lnTo>
                  <a:pt x="16933" y="245533"/>
                </a:lnTo>
                <a:lnTo>
                  <a:pt x="8467" y="237066"/>
                </a:lnTo>
                <a:lnTo>
                  <a:pt x="0" y="220133"/>
                </a:lnTo>
                <a:lnTo>
                  <a:pt x="0" y="211666"/>
                </a:lnTo>
                <a:lnTo>
                  <a:pt x="0" y="203200"/>
                </a:lnTo>
                <a:lnTo>
                  <a:pt x="0" y="194733"/>
                </a:lnTo>
                <a:lnTo>
                  <a:pt x="8467" y="186266"/>
                </a:lnTo>
                <a:lnTo>
                  <a:pt x="8467" y="177800"/>
                </a:lnTo>
                <a:lnTo>
                  <a:pt x="25400" y="169333"/>
                </a:lnTo>
                <a:lnTo>
                  <a:pt x="42334" y="169333"/>
                </a:lnTo>
                <a:lnTo>
                  <a:pt x="50800" y="160866"/>
                </a:lnTo>
                <a:lnTo>
                  <a:pt x="76200" y="160866"/>
                </a:lnTo>
                <a:lnTo>
                  <a:pt x="93133" y="160866"/>
                </a:lnTo>
                <a:lnTo>
                  <a:pt x="110066" y="160866"/>
                </a:lnTo>
                <a:lnTo>
                  <a:pt x="127000" y="160866"/>
                </a:lnTo>
                <a:lnTo>
                  <a:pt x="152400" y="160866"/>
                </a:lnTo>
                <a:lnTo>
                  <a:pt x="169333" y="169333"/>
                </a:lnTo>
                <a:lnTo>
                  <a:pt x="194734" y="169333"/>
                </a:lnTo>
                <a:lnTo>
                  <a:pt x="220133" y="177800"/>
                </a:lnTo>
                <a:lnTo>
                  <a:pt x="245533" y="186266"/>
                </a:lnTo>
                <a:lnTo>
                  <a:pt x="262466" y="186266"/>
                </a:lnTo>
                <a:lnTo>
                  <a:pt x="287867" y="194733"/>
                </a:lnTo>
                <a:lnTo>
                  <a:pt x="313267" y="203200"/>
                </a:lnTo>
                <a:lnTo>
                  <a:pt x="338666" y="211666"/>
                </a:lnTo>
                <a:lnTo>
                  <a:pt x="355600" y="220133"/>
                </a:lnTo>
                <a:lnTo>
                  <a:pt x="372533" y="220133"/>
                </a:lnTo>
                <a:lnTo>
                  <a:pt x="389467" y="220133"/>
                </a:lnTo>
                <a:lnTo>
                  <a:pt x="389467" y="220133"/>
                </a:lnTo>
                <a:lnTo>
                  <a:pt x="406400" y="211666"/>
                </a:lnTo>
                <a:lnTo>
                  <a:pt x="406400" y="2116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7484533" y="4868333"/>
            <a:ext cx="228601" cy="262468"/>
          </a:xfrm>
          <a:custGeom>
            <a:avLst/>
            <a:gdLst/>
            <a:ahLst/>
            <a:cxnLst/>
            <a:rect l="0" t="0" r="0" b="0"/>
            <a:pathLst>
              <a:path w="228601" h="262468">
                <a:moveTo>
                  <a:pt x="0" y="33867"/>
                </a:moveTo>
                <a:lnTo>
                  <a:pt x="0" y="33867"/>
                </a:lnTo>
                <a:lnTo>
                  <a:pt x="0" y="33867"/>
                </a:lnTo>
                <a:lnTo>
                  <a:pt x="0" y="33867"/>
                </a:lnTo>
                <a:lnTo>
                  <a:pt x="0" y="33867"/>
                </a:lnTo>
                <a:lnTo>
                  <a:pt x="0" y="25400"/>
                </a:lnTo>
                <a:lnTo>
                  <a:pt x="0" y="16934"/>
                </a:lnTo>
                <a:lnTo>
                  <a:pt x="8467" y="16934"/>
                </a:lnTo>
                <a:lnTo>
                  <a:pt x="8467" y="8467"/>
                </a:lnTo>
                <a:lnTo>
                  <a:pt x="25401" y="0"/>
                </a:lnTo>
                <a:lnTo>
                  <a:pt x="33867" y="0"/>
                </a:lnTo>
                <a:lnTo>
                  <a:pt x="50800" y="0"/>
                </a:lnTo>
                <a:lnTo>
                  <a:pt x="59267" y="0"/>
                </a:lnTo>
                <a:lnTo>
                  <a:pt x="84667" y="0"/>
                </a:lnTo>
                <a:lnTo>
                  <a:pt x="101601" y="0"/>
                </a:lnTo>
                <a:lnTo>
                  <a:pt x="118534" y="8467"/>
                </a:lnTo>
                <a:lnTo>
                  <a:pt x="135467" y="16934"/>
                </a:lnTo>
                <a:lnTo>
                  <a:pt x="143934" y="16934"/>
                </a:lnTo>
                <a:lnTo>
                  <a:pt x="160867" y="33867"/>
                </a:lnTo>
                <a:lnTo>
                  <a:pt x="169333" y="33867"/>
                </a:lnTo>
                <a:lnTo>
                  <a:pt x="186267" y="50800"/>
                </a:lnTo>
                <a:lnTo>
                  <a:pt x="194734" y="59267"/>
                </a:lnTo>
                <a:lnTo>
                  <a:pt x="194734" y="76200"/>
                </a:lnTo>
                <a:lnTo>
                  <a:pt x="194734" y="84667"/>
                </a:lnTo>
                <a:lnTo>
                  <a:pt x="194734" y="93134"/>
                </a:lnTo>
                <a:lnTo>
                  <a:pt x="194734" y="101600"/>
                </a:lnTo>
                <a:lnTo>
                  <a:pt x="177801" y="110067"/>
                </a:lnTo>
                <a:lnTo>
                  <a:pt x="169333" y="127000"/>
                </a:lnTo>
                <a:lnTo>
                  <a:pt x="160867" y="127000"/>
                </a:lnTo>
                <a:lnTo>
                  <a:pt x="143934" y="135467"/>
                </a:lnTo>
                <a:lnTo>
                  <a:pt x="127000" y="143934"/>
                </a:lnTo>
                <a:lnTo>
                  <a:pt x="110067" y="143934"/>
                </a:lnTo>
                <a:lnTo>
                  <a:pt x="93133" y="143934"/>
                </a:lnTo>
                <a:lnTo>
                  <a:pt x="84667" y="143934"/>
                </a:lnTo>
                <a:lnTo>
                  <a:pt x="67734" y="152400"/>
                </a:lnTo>
                <a:lnTo>
                  <a:pt x="59267" y="152400"/>
                </a:lnTo>
                <a:lnTo>
                  <a:pt x="50800" y="143934"/>
                </a:lnTo>
                <a:lnTo>
                  <a:pt x="50800" y="143934"/>
                </a:lnTo>
                <a:lnTo>
                  <a:pt x="42334" y="143934"/>
                </a:lnTo>
                <a:lnTo>
                  <a:pt x="42334" y="143934"/>
                </a:lnTo>
                <a:lnTo>
                  <a:pt x="50800" y="143934"/>
                </a:lnTo>
                <a:lnTo>
                  <a:pt x="59267" y="143934"/>
                </a:lnTo>
                <a:lnTo>
                  <a:pt x="67734" y="143934"/>
                </a:lnTo>
                <a:lnTo>
                  <a:pt x="84667" y="143934"/>
                </a:lnTo>
                <a:lnTo>
                  <a:pt x="93133" y="152400"/>
                </a:lnTo>
                <a:lnTo>
                  <a:pt x="110067" y="152400"/>
                </a:lnTo>
                <a:lnTo>
                  <a:pt x="135467" y="160867"/>
                </a:lnTo>
                <a:lnTo>
                  <a:pt x="152400" y="169334"/>
                </a:lnTo>
                <a:lnTo>
                  <a:pt x="169333" y="177800"/>
                </a:lnTo>
                <a:lnTo>
                  <a:pt x="194734" y="186267"/>
                </a:lnTo>
                <a:lnTo>
                  <a:pt x="203200" y="203200"/>
                </a:lnTo>
                <a:lnTo>
                  <a:pt x="220134" y="211667"/>
                </a:lnTo>
                <a:lnTo>
                  <a:pt x="228600" y="220134"/>
                </a:lnTo>
                <a:lnTo>
                  <a:pt x="228600" y="228600"/>
                </a:lnTo>
                <a:lnTo>
                  <a:pt x="228600" y="245534"/>
                </a:lnTo>
                <a:lnTo>
                  <a:pt x="228600" y="245534"/>
                </a:lnTo>
                <a:lnTo>
                  <a:pt x="220134" y="254000"/>
                </a:lnTo>
                <a:lnTo>
                  <a:pt x="211667" y="254000"/>
                </a:lnTo>
                <a:lnTo>
                  <a:pt x="194734" y="262467"/>
                </a:lnTo>
                <a:lnTo>
                  <a:pt x="177801" y="262467"/>
                </a:lnTo>
                <a:lnTo>
                  <a:pt x="160867" y="262467"/>
                </a:lnTo>
                <a:lnTo>
                  <a:pt x="143934" y="262467"/>
                </a:lnTo>
                <a:lnTo>
                  <a:pt x="118534" y="254000"/>
                </a:lnTo>
                <a:lnTo>
                  <a:pt x="101601" y="254000"/>
                </a:lnTo>
                <a:lnTo>
                  <a:pt x="84667" y="254000"/>
                </a:lnTo>
                <a:lnTo>
                  <a:pt x="67734" y="254000"/>
                </a:lnTo>
                <a:lnTo>
                  <a:pt x="59267" y="245534"/>
                </a:lnTo>
                <a:lnTo>
                  <a:pt x="50800" y="245534"/>
                </a:lnTo>
                <a:lnTo>
                  <a:pt x="50800" y="237067"/>
                </a:lnTo>
                <a:lnTo>
                  <a:pt x="50800" y="228600"/>
                </a:lnTo>
                <a:lnTo>
                  <a:pt x="59267" y="228600"/>
                </a:lnTo>
                <a:lnTo>
                  <a:pt x="59267" y="228600"/>
                </a:lnTo>
                <a:lnTo>
                  <a:pt x="67734" y="211667"/>
                </a:lnTo>
                <a:lnTo>
                  <a:pt x="67734"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857067" y="5037667"/>
            <a:ext cx="16934" cy="8467"/>
          </a:xfrm>
          <a:custGeom>
            <a:avLst/>
            <a:gdLst/>
            <a:ahLst/>
            <a:cxnLst/>
            <a:rect l="0" t="0" r="0" b="0"/>
            <a:pathLst>
              <a:path w="16934" h="8467">
                <a:moveTo>
                  <a:pt x="0" y="0"/>
                </a:moveTo>
                <a:lnTo>
                  <a:pt x="0" y="0"/>
                </a:lnTo>
                <a:lnTo>
                  <a:pt x="0" y="0"/>
                </a:lnTo>
                <a:lnTo>
                  <a:pt x="0" y="0"/>
                </a:lnTo>
                <a:lnTo>
                  <a:pt x="0" y="0"/>
                </a:lnTo>
                <a:lnTo>
                  <a:pt x="0" y="0"/>
                </a:lnTo>
                <a:lnTo>
                  <a:pt x="0" y="8466"/>
                </a:lnTo>
                <a:lnTo>
                  <a:pt x="8466" y="8466"/>
                </a:lnTo>
                <a:lnTo>
                  <a:pt x="8466" y="8466"/>
                </a:lnTo>
                <a:lnTo>
                  <a:pt x="8466" y="0"/>
                </a:lnTo>
                <a:lnTo>
                  <a:pt x="8466" y="0"/>
                </a:lnTo>
                <a:lnTo>
                  <a:pt x="16933" y="0"/>
                </a:lnTo>
                <a:lnTo>
                  <a:pt x="169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7992533" y="4927600"/>
            <a:ext cx="194734" cy="279401"/>
          </a:xfrm>
          <a:custGeom>
            <a:avLst/>
            <a:gdLst/>
            <a:ahLst/>
            <a:cxnLst/>
            <a:rect l="0" t="0" r="0" b="0"/>
            <a:pathLst>
              <a:path w="194734" h="279401">
                <a:moveTo>
                  <a:pt x="33867" y="16933"/>
                </a:moveTo>
                <a:lnTo>
                  <a:pt x="33867" y="16933"/>
                </a:lnTo>
                <a:lnTo>
                  <a:pt x="42333" y="16933"/>
                </a:lnTo>
                <a:lnTo>
                  <a:pt x="42333" y="8467"/>
                </a:lnTo>
                <a:lnTo>
                  <a:pt x="50801" y="8467"/>
                </a:lnTo>
                <a:lnTo>
                  <a:pt x="59267" y="0"/>
                </a:lnTo>
                <a:lnTo>
                  <a:pt x="76200" y="0"/>
                </a:lnTo>
                <a:lnTo>
                  <a:pt x="84667" y="0"/>
                </a:lnTo>
                <a:lnTo>
                  <a:pt x="93134" y="0"/>
                </a:lnTo>
                <a:lnTo>
                  <a:pt x="101600" y="0"/>
                </a:lnTo>
                <a:lnTo>
                  <a:pt x="118533" y="8467"/>
                </a:lnTo>
                <a:lnTo>
                  <a:pt x="127001" y="16933"/>
                </a:lnTo>
                <a:lnTo>
                  <a:pt x="143934" y="16933"/>
                </a:lnTo>
                <a:lnTo>
                  <a:pt x="152400" y="33867"/>
                </a:lnTo>
                <a:lnTo>
                  <a:pt x="152400" y="42333"/>
                </a:lnTo>
                <a:lnTo>
                  <a:pt x="160867" y="59267"/>
                </a:lnTo>
                <a:lnTo>
                  <a:pt x="160867" y="76200"/>
                </a:lnTo>
                <a:lnTo>
                  <a:pt x="160867" y="93133"/>
                </a:lnTo>
                <a:lnTo>
                  <a:pt x="160867" y="110067"/>
                </a:lnTo>
                <a:lnTo>
                  <a:pt x="160867" y="127000"/>
                </a:lnTo>
                <a:lnTo>
                  <a:pt x="152400" y="143933"/>
                </a:lnTo>
                <a:lnTo>
                  <a:pt x="143934" y="160867"/>
                </a:lnTo>
                <a:lnTo>
                  <a:pt x="135467" y="177800"/>
                </a:lnTo>
                <a:lnTo>
                  <a:pt x="127001" y="194733"/>
                </a:lnTo>
                <a:lnTo>
                  <a:pt x="110067" y="211667"/>
                </a:lnTo>
                <a:lnTo>
                  <a:pt x="101600" y="220133"/>
                </a:lnTo>
                <a:lnTo>
                  <a:pt x="84667" y="228600"/>
                </a:lnTo>
                <a:lnTo>
                  <a:pt x="76200" y="237067"/>
                </a:lnTo>
                <a:lnTo>
                  <a:pt x="59267" y="237067"/>
                </a:lnTo>
                <a:lnTo>
                  <a:pt x="42333" y="237067"/>
                </a:lnTo>
                <a:lnTo>
                  <a:pt x="33867" y="237067"/>
                </a:lnTo>
                <a:lnTo>
                  <a:pt x="25400" y="237067"/>
                </a:lnTo>
                <a:lnTo>
                  <a:pt x="16934" y="237067"/>
                </a:lnTo>
                <a:lnTo>
                  <a:pt x="8467" y="228600"/>
                </a:lnTo>
                <a:lnTo>
                  <a:pt x="0" y="220133"/>
                </a:lnTo>
                <a:lnTo>
                  <a:pt x="0" y="211667"/>
                </a:lnTo>
                <a:lnTo>
                  <a:pt x="0" y="203200"/>
                </a:lnTo>
                <a:lnTo>
                  <a:pt x="0" y="194733"/>
                </a:lnTo>
                <a:lnTo>
                  <a:pt x="8467" y="177800"/>
                </a:lnTo>
                <a:lnTo>
                  <a:pt x="16934" y="169333"/>
                </a:lnTo>
                <a:lnTo>
                  <a:pt x="25400" y="160867"/>
                </a:lnTo>
                <a:lnTo>
                  <a:pt x="33867" y="152400"/>
                </a:lnTo>
                <a:lnTo>
                  <a:pt x="42333" y="152400"/>
                </a:lnTo>
                <a:lnTo>
                  <a:pt x="67734" y="152400"/>
                </a:lnTo>
                <a:lnTo>
                  <a:pt x="76200" y="152400"/>
                </a:lnTo>
                <a:lnTo>
                  <a:pt x="93134" y="152400"/>
                </a:lnTo>
                <a:lnTo>
                  <a:pt x="110067" y="160867"/>
                </a:lnTo>
                <a:lnTo>
                  <a:pt x="127001" y="169333"/>
                </a:lnTo>
                <a:lnTo>
                  <a:pt x="135467" y="177800"/>
                </a:lnTo>
                <a:lnTo>
                  <a:pt x="152400" y="194733"/>
                </a:lnTo>
                <a:lnTo>
                  <a:pt x="160867" y="203200"/>
                </a:lnTo>
                <a:lnTo>
                  <a:pt x="177800" y="211667"/>
                </a:lnTo>
                <a:lnTo>
                  <a:pt x="186267" y="228600"/>
                </a:lnTo>
                <a:lnTo>
                  <a:pt x="186267" y="237067"/>
                </a:lnTo>
                <a:lnTo>
                  <a:pt x="194733" y="245533"/>
                </a:lnTo>
                <a:lnTo>
                  <a:pt x="194733" y="262467"/>
                </a:lnTo>
                <a:lnTo>
                  <a:pt x="194733" y="262467"/>
                </a:lnTo>
                <a:lnTo>
                  <a:pt x="194733" y="270933"/>
                </a:lnTo>
                <a:lnTo>
                  <a:pt x="194733" y="279400"/>
                </a:lnTo>
                <a:lnTo>
                  <a:pt x="194733" y="279400"/>
                </a:lnTo>
                <a:lnTo>
                  <a:pt x="194733" y="279400"/>
                </a:lnTo>
                <a:lnTo>
                  <a:pt x="194733" y="270933"/>
                </a:lnTo>
                <a:lnTo>
                  <a:pt x="194733" y="270933"/>
                </a:lnTo>
                <a:lnTo>
                  <a:pt x="194733" y="262467"/>
                </a:lnTo>
                <a:lnTo>
                  <a:pt x="194733" y="262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8322733" y="5080000"/>
            <a:ext cx="16934" cy="16934"/>
          </a:xfrm>
          <a:custGeom>
            <a:avLst/>
            <a:gdLst/>
            <a:ahLst/>
            <a:cxnLst/>
            <a:rect l="0" t="0" r="0" b="0"/>
            <a:pathLst>
              <a:path w="16934" h="16934">
                <a:moveTo>
                  <a:pt x="0" y="16933"/>
                </a:moveTo>
                <a:lnTo>
                  <a:pt x="0" y="16933"/>
                </a:lnTo>
                <a:lnTo>
                  <a:pt x="0" y="16933"/>
                </a:lnTo>
                <a:lnTo>
                  <a:pt x="0" y="16933"/>
                </a:lnTo>
                <a:lnTo>
                  <a:pt x="0" y="16933"/>
                </a:lnTo>
                <a:lnTo>
                  <a:pt x="8467" y="16933"/>
                </a:lnTo>
                <a:lnTo>
                  <a:pt x="8467" y="16933"/>
                </a:lnTo>
                <a:lnTo>
                  <a:pt x="8467" y="8467"/>
                </a:lnTo>
                <a:lnTo>
                  <a:pt x="16933" y="8467"/>
                </a:lnTo>
                <a:lnTo>
                  <a:pt x="16933" y="8467"/>
                </a:lnTo>
                <a:lnTo>
                  <a:pt x="16933" y="0"/>
                </a:lnTo>
                <a:lnTo>
                  <a:pt x="169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8492066" y="4936067"/>
            <a:ext cx="76201" cy="287867"/>
          </a:xfrm>
          <a:custGeom>
            <a:avLst/>
            <a:gdLst/>
            <a:ahLst/>
            <a:cxnLst/>
            <a:rect l="0" t="0" r="0" b="0"/>
            <a:pathLst>
              <a:path w="76201" h="287867">
                <a:moveTo>
                  <a:pt x="0" y="16933"/>
                </a:moveTo>
                <a:lnTo>
                  <a:pt x="0" y="16933"/>
                </a:lnTo>
                <a:lnTo>
                  <a:pt x="0" y="16933"/>
                </a:lnTo>
                <a:lnTo>
                  <a:pt x="8468" y="8466"/>
                </a:lnTo>
                <a:lnTo>
                  <a:pt x="8468" y="8466"/>
                </a:lnTo>
                <a:lnTo>
                  <a:pt x="16934" y="8466"/>
                </a:lnTo>
                <a:lnTo>
                  <a:pt x="25401" y="8466"/>
                </a:lnTo>
                <a:lnTo>
                  <a:pt x="33867" y="16933"/>
                </a:lnTo>
                <a:lnTo>
                  <a:pt x="42334" y="16933"/>
                </a:lnTo>
                <a:lnTo>
                  <a:pt x="59267" y="25400"/>
                </a:lnTo>
                <a:lnTo>
                  <a:pt x="59267" y="25400"/>
                </a:lnTo>
                <a:lnTo>
                  <a:pt x="67734" y="33866"/>
                </a:lnTo>
                <a:lnTo>
                  <a:pt x="67734" y="42333"/>
                </a:lnTo>
                <a:lnTo>
                  <a:pt x="67734" y="50800"/>
                </a:lnTo>
                <a:lnTo>
                  <a:pt x="76200" y="50800"/>
                </a:lnTo>
                <a:lnTo>
                  <a:pt x="76200" y="59266"/>
                </a:lnTo>
                <a:lnTo>
                  <a:pt x="76200" y="67733"/>
                </a:lnTo>
                <a:lnTo>
                  <a:pt x="76200" y="67733"/>
                </a:lnTo>
                <a:lnTo>
                  <a:pt x="76200" y="76200"/>
                </a:lnTo>
                <a:lnTo>
                  <a:pt x="76200" y="76200"/>
                </a:lnTo>
                <a:lnTo>
                  <a:pt x="76200" y="84666"/>
                </a:lnTo>
                <a:lnTo>
                  <a:pt x="76200" y="84666"/>
                </a:lnTo>
                <a:lnTo>
                  <a:pt x="76200" y="93133"/>
                </a:lnTo>
                <a:lnTo>
                  <a:pt x="76200" y="101600"/>
                </a:lnTo>
                <a:lnTo>
                  <a:pt x="67734" y="101600"/>
                </a:lnTo>
                <a:lnTo>
                  <a:pt x="67734" y="110066"/>
                </a:lnTo>
                <a:lnTo>
                  <a:pt x="67734" y="110066"/>
                </a:lnTo>
                <a:lnTo>
                  <a:pt x="67734" y="118533"/>
                </a:lnTo>
                <a:lnTo>
                  <a:pt x="59267" y="127000"/>
                </a:lnTo>
                <a:lnTo>
                  <a:pt x="59267" y="135466"/>
                </a:lnTo>
                <a:lnTo>
                  <a:pt x="59267" y="143933"/>
                </a:lnTo>
                <a:lnTo>
                  <a:pt x="59267" y="152400"/>
                </a:lnTo>
                <a:lnTo>
                  <a:pt x="50801" y="160866"/>
                </a:lnTo>
                <a:lnTo>
                  <a:pt x="50801" y="169333"/>
                </a:lnTo>
                <a:lnTo>
                  <a:pt x="50801" y="177800"/>
                </a:lnTo>
                <a:lnTo>
                  <a:pt x="50801" y="194733"/>
                </a:lnTo>
                <a:lnTo>
                  <a:pt x="50801" y="203200"/>
                </a:lnTo>
                <a:lnTo>
                  <a:pt x="50801" y="211666"/>
                </a:lnTo>
                <a:lnTo>
                  <a:pt x="59267" y="220133"/>
                </a:lnTo>
                <a:lnTo>
                  <a:pt x="59267" y="237066"/>
                </a:lnTo>
                <a:lnTo>
                  <a:pt x="59267" y="245533"/>
                </a:lnTo>
                <a:lnTo>
                  <a:pt x="59267" y="254000"/>
                </a:lnTo>
                <a:lnTo>
                  <a:pt x="59267" y="262466"/>
                </a:lnTo>
                <a:lnTo>
                  <a:pt x="59267" y="270933"/>
                </a:lnTo>
                <a:lnTo>
                  <a:pt x="59267" y="279400"/>
                </a:lnTo>
                <a:lnTo>
                  <a:pt x="59267" y="287866"/>
                </a:lnTo>
                <a:lnTo>
                  <a:pt x="59267" y="287866"/>
                </a:lnTo>
                <a:lnTo>
                  <a:pt x="59267" y="287866"/>
                </a:lnTo>
                <a:lnTo>
                  <a:pt x="59267" y="287866"/>
                </a:lnTo>
                <a:lnTo>
                  <a:pt x="67734" y="287866"/>
                </a:lnTo>
                <a:lnTo>
                  <a:pt x="67734" y="287866"/>
                </a:lnTo>
                <a:lnTo>
                  <a:pt x="67734" y="279400"/>
                </a:lnTo>
                <a:lnTo>
                  <a:pt x="67734" y="270933"/>
                </a:lnTo>
                <a:lnTo>
                  <a:pt x="67734" y="254000"/>
                </a:lnTo>
                <a:lnTo>
                  <a:pt x="67734" y="245533"/>
                </a:lnTo>
                <a:lnTo>
                  <a:pt x="59267" y="228600"/>
                </a:lnTo>
                <a:lnTo>
                  <a:pt x="59267" y="220133"/>
                </a:lnTo>
                <a:lnTo>
                  <a:pt x="59267" y="203200"/>
                </a:lnTo>
                <a:lnTo>
                  <a:pt x="59267" y="177800"/>
                </a:lnTo>
                <a:lnTo>
                  <a:pt x="59267" y="160866"/>
                </a:lnTo>
                <a:lnTo>
                  <a:pt x="50801" y="143933"/>
                </a:lnTo>
                <a:lnTo>
                  <a:pt x="50801" y="127000"/>
                </a:lnTo>
                <a:lnTo>
                  <a:pt x="50801" y="110066"/>
                </a:lnTo>
                <a:lnTo>
                  <a:pt x="50801" y="93133"/>
                </a:lnTo>
                <a:lnTo>
                  <a:pt x="50801" y="76200"/>
                </a:lnTo>
                <a:lnTo>
                  <a:pt x="50801" y="59266"/>
                </a:lnTo>
                <a:lnTo>
                  <a:pt x="50801" y="42333"/>
                </a:lnTo>
                <a:lnTo>
                  <a:pt x="50801" y="33866"/>
                </a:lnTo>
                <a:lnTo>
                  <a:pt x="50801" y="25400"/>
                </a:lnTo>
                <a:lnTo>
                  <a:pt x="59267" y="8466"/>
                </a:lnTo>
                <a:lnTo>
                  <a:pt x="59267" y="8466"/>
                </a:lnTo>
                <a:lnTo>
                  <a:pt x="59267" y="0"/>
                </a:lnTo>
                <a:lnTo>
                  <a:pt x="59267" y="0"/>
                </a:lnTo>
                <a:lnTo>
                  <a:pt x="59267" y="0"/>
                </a:lnTo>
                <a:lnTo>
                  <a:pt x="59267" y="0"/>
                </a:lnTo>
                <a:lnTo>
                  <a:pt x="59267" y="8466"/>
                </a:lnTo>
                <a:lnTo>
                  <a:pt x="59267" y="8466"/>
                </a:lnTo>
                <a:lnTo>
                  <a:pt x="59267" y="16933"/>
                </a:lnTo>
                <a:lnTo>
                  <a:pt x="59267" y="25400"/>
                </a:lnTo>
                <a:lnTo>
                  <a:pt x="59267" y="42333"/>
                </a:lnTo>
                <a:lnTo>
                  <a:pt x="50801" y="50800"/>
                </a:lnTo>
                <a:lnTo>
                  <a:pt x="50801" y="67733"/>
                </a:lnTo>
                <a:lnTo>
                  <a:pt x="42334" y="84666"/>
                </a:lnTo>
                <a:lnTo>
                  <a:pt x="42334" y="101600"/>
                </a:lnTo>
                <a:lnTo>
                  <a:pt x="42334" y="118533"/>
                </a:lnTo>
                <a:lnTo>
                  <a:pt x="42334" y="135466"/>
                </a:lnTo>
                <a:lnTo>
                  <a:pt x="33867" y="152400"/>
                </a:lnTo>
                <a:lnTo>
                  <a:pt x="33867" y="169333"/>
                </a:lnTo>
                <a:lnTo>
                  <a:pt x="33867" y="186266"/>
                </a:lnTo>
                <a:lnTo>
                  <a:pt x="33867" y="203200"/>
                </a:lnTo>
                <a:lnTo>
                  <a:pt x="33867" y="220133"/>
                </a:lnTo>
                <a:lnTo>
                  <a:pt x="42334" y="228600"/>
                </a:lnTo>
                <a:lnTo>
                  <a:pt x="42334" y="245533"/>
                </a:lnTo>
                <a:lnTo>
                  <a:pt x="50801" y="254000"/>
                </a:lnTo>
                <a:lnTo>
                  <a:pt x="59267" y="254000"/>
                </a:lnTo>
                <a:lnTo>
                  <a:pt x="59267" y="262466"/>
                </a:lnTo>
                <a:lnTo>
                  <a:pt x="59267" y="262466"/>
                </a:lnTo>
                <a:lnTo>
                  <a:pt x="67734" y="262466"/>
                </a:lnTo>
                <a:lnTo>
                  <a:pt x="67734" y="262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8712200" y="5012267"/>
            <a:ext cx="93135" cy="8467"/>
          </a:xfrm>
          <a:custGeom>
            <a:avLst/>
            <a:gdLst/>
            <a:ahLst/>
            <a:cxnLst/>
            <a:rect l="0" t="0" r="0" b="0"/>
            <a:pathLst>
              <a:path w="93135" h="8467">
                <a:moveTo>
                  <a:pt x="0" y="8466"/>
                </a:moveTo>
                <a:lnTo>
                  <a:pt x="0" y="8466"/>
                </a:lnTo>
                <a:lnTo>
                  <a:pt x="8466" y="8466"/>
                </a:lnTo>
                <a:lnTo>
                  <a:pt x="16934" y="8466"/>
                </a:lnTo>
                <a:lnTo>
                  <a:pt x="25400" y="0"/>
                </a:lnTo>
                <a:lnTo>
                  <a:pt x="33867" y="0"/>
                </a:lnTo>
                <a:lnTo>
                  <a:pt x="42333" y="0"/>
                </a:lnTo>
                <a:lnTo>
                  <a:pt x="59267" y="0"/>
                </a:lnTo>
                <a:lnTo>
                  <a:pt x="67733" y="0"/>
                </a:lnTo>
                <a:lnTo>
                  <a:pt x="84666" y="8466"/>
                </a:lnTo>
                <a:lnTo>
                  <a:pt x="93134" y="8466"/>
                </a:lnTo>
                <a:lnTo>
                  <a:pt x="93134" y="8466"/>
                </a:lnTo>
                <a:lnTo>
                  <a:pt x="93134" y="8466"/>
                </a:lnTo>
                <a:lnTo>
                  <a:pt x="93134" y="8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8703733" y="5096933"/>
            <a:ext cx="118535" cy="8468"/>
          </a:xfrm>
          <a:custGeom>
            <a:avLst/>
            <a:gdLst/>
            <a:ahLst/>
            <a:cxnLst/>
            <a:rect l="0" t="0" r="0" b="0"/>
            <a:pathLst>
              <a:path w="118535" h="8468">
                <a:moveTo>
                  <a:pt x="0" y="8467"/>
                </a:moveTo>
                <a:lnTo>
                  <a:pt x="0" y="8467"/>
                </a:lnTo>
                <a:lnTo>
                  <a:pt x="0" y="8467"/>
                </a:lnTo>
                <a:lnTo>
                  <a:pt x="8467" y="8467"/>
                </a:lnTo>
                <a:lnTo>
                  <a:pt x="16933" y="8467"/>
                </a:lnTo>
                <a:lnTo>
                  <a:pt x="25401" y="8467"/>
                </a:lnTo>
                <a:lnTo>
                  <a:pt x="42334" y="8467"/>
                </a:lnTo>
                <a:lnTo>
                  <a:pt x="59267" y="8467"/>
                </a:lnTo>
                <a:lnTo>
                  <a:pt x="76200" y="8467"/>
                </a:lnTo>
                <a:lnTo>
                  <a:pt x="101601" y="8467"/>
                </a:lnTo>
                <a:lnTo>
                  <a:pt x="101601" y="8467"/>
                </a:lnTo>
                <a:lnTo>
                  <a:pt x="118534" y="0"/>
                </a:lnTo>
                <a:lnTo>
                  <a:pt x="118534"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9076267" y="4961467"/>
            <a:ext cx="279401" cy="321734"/>
          </a:xfrm>
          <a:custGeom>
            <a:avLst/>
            <a:gdLst/>
            <a:ahLst/>
            <a:cxnLst/>
            <a:rect l="0" t="0" r="0" b="0"/>
            <a:pathLst>
              <a:path w="279401" h="321734">
                <a:moveTo>
                  <a:pt x="50800" y="0"/>
                </a:moveTo>
                <a:lnTo>
                  <a:pt x="50800" y="0"/>
                </a:lnTo>
                <a:lnTo>
                  <a:pt x="50800" y="0"/>
                </a:lnTo>
                <a:lnTo>
                  <a:pt x="50800" y="0"/>
                </a:lnTo>
                <a:lnTo>
                  <a:pt x="50800" y="8466"/>
                </a:lnTo>
                <a:lnTo>
                  <a:pt x="50800" y="8466"/>
                </a:lnTo>
                <a:lnTo>
                  <a:pt x="50800" y="16933"/>
                </a:lnTo>
                <a:lnTo>
                  <a:pt x="42333" y="25400"/>
                </a:lnTo>
                <a:lnTo>
                  <a:pt x="33867" y="33866"/>
                </a:lnTo>
                <a:lnTo>
                  <a:pt x="33867" y="50800"/>
                </a:lnTo>
                <a:lnTo>
                  <a:pt x="25399" y="59266"/>
                </a:lnTo>
                <a:lnTo>
                  <a:pt x="16933" y="76200"/>
                </a:lnTo>
                <a:lnTo>
                  <a:pt x="16933" y="93133"/>
                </a:lnTo>
                <a:lnTo>
                  <a:pt x="8466" y="110066"/>
                </a:lnTo>
                <a:lnTo>
                  <a:pt x="0" y="127000"/>
                </a:lnTo>
                <a:lnTo>
                  <a:pt x="0" y="143933"/>
                </a:lnTo>
                <a:lnTo>
                  <a:pt x="0" y="160866"/>
                </a:lnTo>
                <a:lnTo>
                  <a:pt x="0" y="186266"/>
                </a:lnTo>
                <a:lnTo>
                  <a:pt x="8466" y="203200"/>
                </a:lnTo>
                <a:lnTo>
                  <a:pt x="25399" y="220133"/>
                </a:lnTo>
                <a:lnTo>
                  <a:pt x="33867" y="245533"/>
                </a:lnTo>
                <a:lnTo>
                  <a:pt x="50800" y="262466"/>
                </a:lnTo>
                <a:lnTo>
                  <a:pt x="67733" y="279400"/>
                </a:lnTo>
                <a:lnTo>
                  <a:pt x="84666" y="287866"/>
                </a:lnTo>
                <a:lnTo>
                  <a:pt x="110067" y="304800"/>
                </a:lnTo>
                <a:lnTo>
                  <a:pt x="127000" y="304800"/>
                </a:lnTo>
                <a:lnTo>
                  <a:pt x="152400" y="313266"/>
                </a:lnTo>
                <a:lnTo>
                  <a:pt x="177799" y="321733"/>
                </a:lnTo>
                <a:lnTo>
                  <a:pt x="194733" y="321733"/>
                </a:lnTo>
                <a:lnTo>
                  <a:pt x="211666" y="321733"/>
                </a:lnTo>
                <a:lnTo>
                  <a:pt x="220133" y="313266"/>
                </a:lnTo>
                <a:lnTo>
                  <a:pt x="237066" y="304800"/>
                </a:lnTo>
                <a:lnTo>
                  <a:pt x="253999" y="296333"/>
                </a:lnTo>
                <a:lnTo>
                  <a:pt x="262467" y="287866"/>
                </a:lnTo>
                <a:lnTo>
                  <a:pt x="270933" y="270933"/>
                </a:lnTo>
                <a:lnTo>
                  <a:pt x="279400" y="254000"/>
                </a:lnTo>
                <a:lnTo>
                  <a:pt x="279400" y="237066"/>
                </a:lnTo>
                <a:lnTo>
                  <a:pt x="279400" y="220133"/>
                </a:lnTo>
                <a:lnTo>
                  <a:pt x="270933" y="203200"/>
                </a:lnTo>
                <a:lnTo>
                  <a:pt x="270933" y="186266"/>
                </a:lnTo>
                <a:lnTo>
                  <a:pt x="262467" y="169333"/>
                </a:lnTo>
                <a:lnTo>
                  <a:pt x="262467" y="152400"/>
                </a:lnTo>
                <a:lnTo>
                  <a:pt x="253999" y="143933"/>
                </a:lnTo>
                <a:lnTo>
                  <a:pt x="245533" y="127000"/>
                </a:lnTo>
                <a:lnTo>
                  <a:pt x="228600" y="118533"/>
                </a:lnTo>
                <a:lnTo>
                  <a:pt x="211666" y="118533"/>
                </a:lnTo>
                <a:lnTo>
                  <a:pt x="203200" y="110066"/>
                </a:lnTo>
                <a:lnTo>
                  <a:pt x="194733" y="110066"/>
                </a:lnTo>
                <a:lnTo>
                  <a:pt x="186267" y="118533"/>
                </a:lnTo>
                <a:lnTo>
                  <a:pt x="177799" y="118533"/>
                </a:lnTo>
                <a:lnTo>
                  <a:pt x="160866" y="135466"/>
                </a:lnTo>
                <a:lnTo>
                  <a:pt x="152400" y="143933"/>
                </a:lnTo>
                <a:lnTo>
                  <a:pt x="143933" y="152400"/>
                </a:lnTo>
                <a:lnTo>
                  <a:pt x="143933" y="169333"/>
                </a:lnTo>
                <a:lnTo>
                  <a:pt x="135466" y="194733"/>
                </a:lnTo>
                <a:lnTo>
                  <a:pt x="135466" y="211666"/>
                </a:lnTo>
                <a:lnTo>
                  <a:pt x="127000" y="237066"/>
                </a:lnTo>
                <a:lnTo>
                  <a:pt x="127000" y="262466"/>
                </a:lnTo>
                <a:lnTo>
                  <a:pt x="118533" y="279400"/>
                </a:lnTo>
                <a:lnTo>
                  <a:pt x="118533" y="279400"/>
                </a:lnTo>
                <a:lnTo>
                  <a:pt x="110067" y="304800"/>
                </a:lnTo>
                <a:lnTo>
                  <a:pt x="110067" y="304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543800" y="5257800"/>
            <a:ext cx="203201" cy="211668"/>
          </a:xfrm>
          <a:custGeom>
            <a:avLst/>
            <a:gdLst/>
            <a:ahLst/>
            <a:cxnLst/>
            <a:rect l="0" t="0" r="0" b="0"/>
            <a:pathLst>
              <a:path w="203201" h="211668">
                <a:moveTo>
                  <a:pt x="25400" y="0"/>
                </a:moveTo>
                <a:lnTo>
                  <a:pt x="25400" y="0"/>
                </a:lnTo>
                <a:lnTo>
                  <a:pt x="25400" y="0"/>
                </a:lnTo>
                <a:lnTo>
                  <a:pt x="25400" y="0"/>
                </a:lnTo>
                <a:lnTo>
                  <a:pt x="25400" y="0"/>
                </a:lnTo>
                <a:lnTo>
                  <a:pt x="25400" y="0"/>
                </a:lnTo>
                <a:lnTo>
                  <a:pt x="25400" y="8467"/>
                </a:lnTo>
                <a:lnTo>
                  <a:pt x="25400" y="8467"/>
                </a:lnTo>
                <a:lnTo>
                  <a:pt x="25400" y="16933"/>
                </a:lnTo>
                <a:lnTo>
                  <a:pt x="25400" y="25400"/>
                </a:lnTo>
                <a:lnTo>
                  <a:pt x="25400" y="33867"/>
                </a:lnTo>
                <a:lnTo>
                  <a:pt x="25400" y="42333"/>
                </a:lnTo>
                <a:lnTo>
                  <a:pt x="25400" y="59267"/>
                </a:lnTo>
                <a:lnTo>
                  <a:pt x="16933" y="67733"/>
                </a:lnTo>
                <a:lnTo>
                  <a:pt x="16933" y="84667"/>
                </a:lnTo>
                <a:lnTo>
                  <a:pt x="8467" y="101600"/>
                </a:lnTo>
                <a:lnTo>
                  <a:pt x="8467" y="118533"/>
                </a:lnTo>
                <a:lnTo>
                  <a:pt x="8467" y="135467"/>
                </a:lnTo>
                <a:lnTo>
                  <a:pt x="0" y="152400"/>
                </a:lnTo>
                <a:lnTo>
                  <a:pt x="0" y="160867"/>
                </a:lnTo>
                <a:lnTo>
                  <a:pt x="0" y="177800"/>
                </a:lnTo>
                <a:lnTo>
                  <a:pt x="8467" y="186267"/>
                </a:lnTo>
                <a:lnTo>
                  <a:pt x="16933" y="194733"/>
                </a:lnTo>
                <a:lnTo>
                  <a:pt x="25400" y="203200"/>
                </a:lnTo>
                <a:lnTo>
                  <a:pt x="42334" y="211667"/>
                </a:lnTo>
                <a:lnTo>
                  <a:pt x="59267" y="211667"/>
                </a:lnTo>
                <a:lnTo>
                  <a:pt x="76200" y="211667"/>
                </a:lnTo>
                <a:lnTo>
                  <a:pt x="93133" y="211667"/>
                </a:lnTo>
                <a:lnTo>
                  <a:pt x="110066" y="211667"/>
                </a:lnTo>
                <a:lnTo>
                  <a:pt x="135467" y="211667"/>
                </a:lnTo>
                <a:lnTo>
                  <a:pt x="152400" y="211667"/>
                </a:lnTo>
                <a:lnTo>
                  <a:pt x="169333" y="203200"/>
                </a:lnTo>
                <a:lnTo>
                  <a:pt x="186266" y="203200"/>
                </a:lnTo>
                <a:lnTo>
                  <a:pt x="194734" y="186267"/>
                </a:lnTo>
                <a:lnTo>
                  <a:pt x="194734" y="186267"/>
                </a:lnTo>
                <a:lnTo>
                  <a:pt x="203200" y="177800"/>
                </a:lnTo>
                <a:lnTo>
                  <a:pt x="203200" y="177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7670800" y="5249333"/>
            <a:ext cx="16934" cy="279401"/>
          </a:xfrm>
          <a:custGeom>
            <a:avLst/>
            <a:gdLst/>
            <a:ahLst/>
            <a:cxnLst/>
            <a:rect l="0" t="0" r="0" b="0"/>
            <a:pathLst>
              <a:path w="16934" h="279401">
                <a:moveTo>
                  <a:pt x="16933" y="0"/>
                </a:moveTo>
                <a:lnTo>
                  <a:pt x="16933" y="8467"/>
                </a:lnTo>
                <a:lnTo>
                  <a:pt x="16933" y="8467"/>
                </a:lnTo>
                <a:lnTo>
                  <a:pt x="16933" y="8467"/>
                </a:lnTo>
                <a:lnTo>
                  <a:pt x="16933" y="16934"/>
                </a:lnTo>
                <a:lnTo>
                  <a:pt x="16933" y="16934"/>
                </a:lnTo>
                <a:lnTo>
                  <a:pt x="16933" y="25400"/>
                </a:lnTo>
                <a:lnTo>
                  <a:pt x="16933" y="33867"/>
                </a:lnTo>
                <a:lnTo>
                  <a:pt x="16933" y="42334"/>
                </a:lnTo>
                <a:lnTo>
                  <a:pt x="16933" y="50800"/>
                </a:lnTo>
                <a:lnTo>
                  <a:pt x="16933" y="67734"/>
                </a:lnTo>
                <a:lnTo>
                  <a:pt x="16933" y="84667"/>
                </a:lnTo>
                <a:lnTo>
                  <a:pt x="16933" y="101600"/>
                </a:lnTo>
                <a:lnTo>
                  <a:pt x="8467" y="118534"/>
                </a:lnTo>
                <a:lnTo>
                  <a:pt x="8467" y="143934"/>
                </a:lnTo>
                <a:lnTo>
                  <a:pt x="8467" y="160867"/>
                </a:lnTo>
                <a:lnTo>
                  <a:pt x="0" y="177800"/>
                </a:lnTo>
                <a:lnTo>
                  <a:pt x="0" y="194734"/>
                </a:lnTo>
                <a:lnTo>
                  <a:pt x="0" y="211667"/>
                </a:lnTo>
                <a:lnTo>
                  <a:pt x="0" y="228600"/>
                </a:lnTo>
                <a:lnTo>
                  <a:pt x="0" y="245534"/>
                </a:lnTo>
                <a:lnTo>
                  <a:pt x="8467" y="254000"/>
                </a:lnTo>
                <a:lnTo>
                  <a:pt x="8467" y="262467"/>
                </a:lnTo>
                <a:lnTo>
                  <a:pt x="8467" y="270934"/>
                </a:lnTo>
                <a:lnTo>
                  <a:pt x="8467" y="270934"/>
                </a:lnTo>
                <a:lnTo>
                  <a:pt x="8467" y="279400"/>
                </a:lnTo>
                <a:lnTo>
                  <a:pt x="8467" y="279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7874000" y="5444067"/>
            <a:ext cx="25401" cy="16934"/>
          </a:xfrm>
          <a:custGeom>
            <a:avLst/>
            <a:gdLst/>
            <a:ahLst/>
            <a:cxnLst/>
            <a:rect l="0" t="0" r="0" b="0"/>
            <a:pathLst>
              <a:path w="25401" h="16934">
                <a:moveTo>
                  <a:pt x="0" y="16933"/>
                </a:moveTo>
                <a:lnTo>
                  <a:pt x="0" y="16933"/>
                </a:lnTo>
                <a:lnTo>
                  <a:pt x="0" y="16933"/>
                </a:lnTo>
                <a:lnTo>
                  <a:pt x="0" y="16933"/>
                </a:lnTo>
                <a:lnTo>
                  <a:pt x="0" y="16933"/>
                </a:lnTo>
                <a:lnTo>
                  <a:pt x="0" y="16933"/>
                </a:lnTo>
                <a:lnTo>
                  <a:pt x="0" y="16933"/>
                </a:lnTo>
                <a:lnTo>
                  <a:pt x="0" y="16933"/>
                </a:lnTo>
                <a:lnTo>
                  <a:pt x="0" y="16933"/>
                </a:lnTo>
                <a:lnTo>
                  <a:pt x="0" y="16933"/>
                </a:lnTo>
                <a:lnTo>
                  <a:pt x="8466" y="16933"/>
                </a:lnTo>
                <a:lnTo>
                  <a:pt x="16934" y="16933"/>
                </a:lnTo>
                <a:lnTo>
                  <a:pt x="25400" y="8466"/>
                </a:lnTo>
                <a:lnTo>
                  <a:pt x="25400" y="8466"/>
                </a:lnTo>
                <a:lnTo>
                  <a:pt x="25400" y="0"/>
                </a:lnTo>
                <a:lnTo>
                  <a:pt x="254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8043334" y="5300133"/>
            <a:ext cx="169334" cy="262468"/>
          </a:xfrm>
          <a:custGeom>
            <a:avLst/>
            <a:gdLst/>
            <a:ahLst/>
            <a:cxnLst/>
            <a:rect l="0" t="0" r="0" b="0"/>
            <a:pathLst>
              <a:path w="169334" h="262468">
                <a:moveTo>
                  <a:pt x="0" y="33867"/>
                </a:moveTo>
                <a:lnTo>
                  <a:pt x="0" y="25400"/>
                </a:lnTo>
                <a:lnTo>
                  <a:pt x="0" y="25400"/>
                </a:lnTo>
                <a:lnTo>
                  <a:pt x="8466" y="25400"/>
                </a:lnTo>
                <a:lnTo>
                  <a:pt x="16933" y="16934"/>
                </a:lnTo>
                <a:lnTo>
                  <a:pt x="25399" y="8467"/>
                </a:lnTo>
                <a:lnTo>
                  <a:pt x="33866" y="8467"/>
                </a:lnTo>
                <a:lnTo>
                  <a:pt x="42333" y="0"/>
                </a:lnTo>
                <a:lnTo>
                  <a:pt x="50799" y="0"/>
                </a:lnTo>
                <a:lnTo>
                  <a:pt x="67732" y="0"/>
                </a:lnTo>
                <a:lnTo>
                  <a:pt x="76200" y="8467"/>
                </a:lnTo>
                <a:lnTo>
                  <a:pt x="84666" y="8467"/>
                </a:lnTo>
                <a:lnTo>
                  <a:pt x="101599" y="16934"/>
                </a:lnTo>
                <a:lnTo>
                  <a:pt x="110066" y="25400"/>
                </a:lnTo>
                <a:lnTo>
                  <a:pt x="110066" y="33867"/>
                </a:lnTo>
                <a:lnTo>
                  <a:pt x="118533" y="42334"/>
                </a:lnTo>
                <a:lnTo>
                  <a:pt x="118533" y="50800"/>
                </a:lnTo>
                <a:lnTo>
                  <a:pt x="110066" y="59267"/>
                </a:lnTo>
                <a:lnTo>
                  <a:pt x="110066" y="67734"/>
                </a:lnTo>
                <a:lnTo>
                  <a:pt x="101599" y="76200"/>
                </a:lnTo>
                <a:lnTo>
                  <a:pt x="93133" y="84667"/>
                </a:lnTo>
                <a:lnTo>
                  <a:pt x="84666" y="93134"/>
                </a:lnTo>
                <a:lnTo>
                  <a:pt x="76200" y="101600"/>
                </a:lnTo>
                <a:lnTo>
                  <a:pt x="67732" y="101600"/>
                </a:lnTo>
                <a:lnTo>
                  <a:pt x="50799" y="110067"/>
                </a:lnTo>
                <a:lnTo>
                  <a:pt x="42333" y="110067"/>
                </a:lnTo>
                <a:lnTo>
                  <a:pt x="33866" y="110067"/>
                </a:lnTo>
                <a:lnTo>
                  <a:pt x="25399" y="110067"/>
                </a:lnTo>
                <a:lnTo>
                  <a:pt x="25399" y="110067"/>
                </a:lnTo>
                <a:lnTo>
                  <a:pt x="25399" y="110067"/>
                </a:lnTo>
                <a:lnTo>
                  <a:pt x="25399" y="110067"/>
                </a:lnTo>
                <a:lnTo>
                  <a:pt x="25399" y="110067"/>
                </a:lnTo>
                <a:lnTo>
                  <a:pt x="25399" y="110067"/>
                </a:lnTo>
                <a:lnTo>
                  <a:pt x="33866" y="118534"/>
                </a:lnTo>
                <a:lnTo>
                  <a:pt x="42333" y="118534"/>
                </a:lnTo>
                <a:lnTo>
                  <a:pt x="50799" y="118534"/>
                </a:lnTo>
                <a:lnTo>
                  <a:pt x="67732" y="118534"/>
                </a:lnTo>
                <a:lnTo>
                  <a:pt x="76200" y="127000"/>
                </a:lnTo>
                <a:lnTo>
                  <a:pt x="93133" y="135467"/>
                </a:lnTo>
                <a:lnTo>
                  <a:pt x="110066" y="143934"/>
                </a:lnTo>
                <a:lnTo>
                  <a:pt x="126999" y="152400"/>
                </a:lnTo>
                <a:lnTo>
                  <a:pt x="135466" y="160867"/>
                </a:lnTo>
                <a:lnTo>
                  <a:pt x="152400" y="169334"/>
                </a:lnTo>
                <a:lnTo>
                  <a:pt x="160866" y="186267"/>
                </a:lnTo>
                <a:lnTo>
                  <a:pt x="160866" y="194734"/>
                </a:lnTo>
                <a:lnTo>
                  <a:pt x="169333" y="203200"/>
                </a:lnTo>
                <a:lnTo>
                  <a:pt x="169333" y="211667"/>
                </a:lnTo>
                <a:lnTo>
                  <a:pt x="169333" y="228600"/>
                </a:lnTo>
                <a:lnTo>
                  <a:pt x="160866" y="228600"/>
                </a:lnTo>
                <a:lnTo>
                  <a:pt x="152400" y="237067"/>
                </a:lnTo>
                <a:lnTo>
                  <a:pt x="143932" y="245534"/>
                </a:lnTo>
                <a:lnTo>
                  <a:pt x="126999" y="254000"/>
                </a:lnTo>
                <a:lnTo>
                  <a:pt x="118533" y="254000"/>
                </a:lnTo>
                <a:lnTo>
                  <a:pt x="101599" y="262467"/>
                </a:lnTo>
                <a:lnTo>
                  <a:pt x="93133" y="262467"/>
                </a:lnTo>
                <a:lnTo>
                  <a:pt x="76200" y="262467"/>
                </a:lnTo>
                <a:lnTo>
                  <a:pt x="67732" y="262467"/>
                </a:lnTo>
                <a:lnTo>
                  <a:pt x="50799" y="254000"/>
                </a:lnTo>
                <a:lnTo>
                  <a:pt x="42333" y="254000"/>
                </a:lnTo>
                <a:lnTo>
                  <a:pt x="33866" y="254000"/>
                </a:lnTo>
                <a:lnTo>
                  <a:pt x="33866" y="245534"/>
                </a:lnTo>
                <a:lnTo>
                  <a:pt x="33866" y="245534"/>
                </a:lnTo>
                <a:lnTo>
                  <a:pt x="33866" y="237067"/>
                </a:lnTo>
                <a:lnTo>
                  <a:pt x="33866" y="228600"/>
                </a:lnTo>
                <a:lnTo>
                  <a:pt x="33866" y="228600"/>
                </a:lnTo>
                <a:lnTo>
                  <a:pt x="42333" y="228600"/>
                </a:lnTo>
                <a:lnTo>
                  <a:pt x="42333"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8297333" y="5435600"/>
            <a:ext cx="16935" cy="8468"/>
          </a:xfrm>
          <a:custGeom>
            <a:avLst/>
            <a:gdLst/>
            <a:ahLst/>
            <a:cxnLst/>
            <a:rect l="0" t="0" r="0" b="0"/>
            <a:pathLst>
              <a:path w="16935" h="8468">
                <a:moveTo>
                  <a:pt x="0" y="0"/>
                </a:moveTo>
                <a:lnTo>
                  <a:pt x="0" y="0"/>
                </a:lnTo>
                <a:lnTo>
                  <a:pt x="0" y="0"/>
                </a:lnTo>
                <a:lnTo>
                  <a:pt x="0" y="8467"/>
                </a:lnTo>
                <a:lnTo>
                  <a:pt x="0" y="8467"/>
                </a:lnTo>
                <a:lnTo>
                  <a:pt x="0" y="8467"/>
                </a:lnTo>
                <a:lnTo>
                  <a:pt x="0" y="8467"/>
                </a:lnTo>
                <a:lnTo>
                  <a:pt x="0" y="8467"/>
                </a:lnTo>
                <a:lnTo>
                  <a:pt x="0" y="8467"/>
                </a:lnTo>
                <a:lnTo>
                  <a:pt x="8467" y="8467"/>
                </a:lnTo>
                <a:lnTo>
                  <a:pt x="8467" y="8467"/>
                </a:lnTo>
                <a:lnTo>
                  <a:pt x="8467" y="8467"/>
                </a:lnTo>
                <a:lnTo>
                  <a:pt x="16934" y="8467"/>
                </a:lnTo>
                <a:lnTo>
                  <a:pt x="16934"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8449733" y="5317067"/>
            <a:ext cx="177801" cy="211667"/>
          </a:xfrm>
          <a:custGeom>
            <a:avLst/>
            <a:gdLst/>
            <a:ahLst/>
            <a:cxnLst/>
            <a:rect l="0" t="0" r="0" b="0"/>
            <a:pathLst>
              <a:path w="177801" h="211667">
                <a:moveTo>
                  <a:pt x="0" y="16933"/>
                </a:moveTo>
                <a:lnTo>
                  <a:pt x="0" y="16933"/>
                </a:lnTo>
                <a:lnTo>
                  <a:pt x="8467" y="16933"/>
                </a:lnTo>
                <a:lnTo>
                  <a:pt x="8467" y="8466"/>
                </a:lnTo>
                <a:lnTo>
                  <a:pt x="16934" y="8466"/>
                </a:lnTo>
                <a:lnTo>
                  <a:pt x="25400" y="0"/>
                </a:lnTo>
                <a:lnTo>
                  <a:pt x="42333" y="0"/>
                </a:lnTo>
                <a:lnTo>
                  <a:pt x="50801" y="0"/>
                </a:lnTo>
                <a:lnTo>
                  <a:pt x="59267" y="0"/>
                </a:lnTo>
                <a:lnTo>
                  <a:pt x="76200" y="8466"/>
                </a:lnTo>
                <a:lnTo>
                  <a:pt x="84667" y="16933"/>
                </a:lnTo>
                <a:lnTo>
                  <a:pt x="93134" y="16933"/>
                </a:lnTo>
                <a:lnTo>
                  <a:pt x="101600" y="25400"/>
                </a:lnTo>
                <a:lnTo>
                  <a:pt x="110067" y="42333"/>
                </a:lnTo>
                <a:lnTo>
                  <a:pt x="118533" y="50800"/>
                </a:lnTo>
                <a:lnTo>
                  <a:pt x="118533" y="59266"/>
                </a:lnTo>
                <a:lnTo>
                  <a:pt x="118533" y="76200"/>
                </a:lnTo>
                <a:lnTo>
                  <a:pt x="118533" y="84666"/>
                </a:lnTo>
                <a:lnTo>
                  <a:pt x="110067" y="101600"/>
                </a:lnTo>
                <a:lnTo>
                  <a:pt x="110067" y="110066"/>
                </a:lnTo>
                <a:lnTo>
                  <a:pt x="101600" y="118533"/>
                </a:lnTo>
                <a:lnTo>
                  <a:pt x="84667" y="135466"/>
                </a:lnTo>
                <a:lnTo>
                  <a:pt x="76200" y="143933"/>
                </a:lnTo>
                <a:lnTo>
                  <a:pt x="67734" y="152400"/>
                </a:lnTo>
                <a:lnTo>
                  <a:pt x="59267" y="160866"/>
                </a:lnTo>
                <a:lnTo>
                  <a:pt x="50801" y="169333"/>
                </a:lnTo>
                <a:lnTo>
                  <a:pt x="42333" y="169333"/>
                </a:lnTo>
                <a:lnTo>
                  <a:pt x="33867" y="177800"/>
                </a:lnTo>
                <a:lnTo>
                  <a:pt x="25400" y="186266"/>
                </a:lnTo>
                <a:lnTo>
                  <a:pt x="25400" y="186266"/>
                </a:lnTo>
                <a:lnTo>
                  <a:pt x="25400" y="194733"/>
                </a:lnTo>
                <a:lnTo>
                  <a:pt x="25400" y="194733"/>
                </a:lnTo>
                <a:lnTo>
                  <a:pt x="25400" y="194733"/>
                </a:lnTo>
                <a:lnTo>
                  <a:pt x="25400" y="203200"/>
                </a:lnTo>
                <a:lnTo>
                  <a:pt x="33867" y="203200"/>
                </a:lnTo>
                <a:lnTo>
                  <a:pt x="42333" y="203200"/>
                </a:lnTo>
                <a:lnTo>
                  <a:pt x="50801" y="203200"/>
                </a:lnTo>
                <a:lnTo>
                  <a:pt x="67734" y="203200"/>
                </a:lnTo>
                <a:lnTo>
                  <a:pt x="76200" y="203200"/>
                </a:lnTo>
                <a:lnTo>
                  <a:pt x="84667" y="203200"/>
                </a:lnTo>
                <a:lnTo>
                  <a:pt x="101600" y="211666"/>
                </a:lnTo>
                <a:lnTo>
                  <a:pt x="118533" y="211666"/>
                </a:lnTo>
                <a:lnTo>
                  <a:pt x="127001" y="211666"/>
                </a:lnTo>
                <a:lnTo>
                  <a:pt x="135467" y="211666"/>
                </a:lnTo>
                <a:lnTo>
                  <a:pt x="143934" y="211666"/>
                </a:lnTo>
                <a:lnTo>
                  <a:pt x="160867" y="211666"/>
                </a:lnTo>
                <a:lnTo>
                  <a:pt x="160867" y="211666"/>
                </a:lnTo>
                <a:lnTo>
                  <a:pt x="169334" y="211666"/>
                </a:lnTo>
                <a:lnTo>
                  <a:pt x="169334" y="211666"/>
                </a:lnTo>
                <a:lnTo>
                  <a:pt x="177800" y="203200"/>
                </a:lnTo>
                <a:lnTo>
                  <a:pt x="177800" y="203200"/>
                </a:lnTo>
                <a:lnTo>
                  <a:pt x="177800" y="194733"/>
                </a:lnTo>
                <a:lnTo>
                  <a:pt x="177800" y="1947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8737600" y="5410200"/>
            <a:ext cx="25401" cy="1"/>
          </a:xfrm>
          <a:custGeom>
            <a:avLst/>
            <a:gdLst/>
            <a:ahLst/>
            <a:cxnLst/>
            <a:rect l="0" t="0" r="0" b="0"/>
            <a:pathLst>
              <a:path w="25401" h="1">
                <a:moveTo>
                  <a:pt x="0" y="0"/>
                </a:moveTo>
                <a:lnTo>
                  <a:pt x="0" y="0"/>
                </a:lnTo>
                <a:lnTo>
                  <a:pt x="0" y="0"/>
                </a:lnTo>
                <a:lnTo>
                  <a:pt x="0" y="0"/>
                </a:lnTo>
                <a:lnTo>
                  <a:pt x="0" y="0"/>
                </a:lnTo>
                <a:lnTo>
                  <a:pt x="0" y="0"/>
                </a:lnTo>
                <a:lnTo>
                  <a:pt x="0" y="0"/>
                </a:lnTo>
                <a:lnTo>
                  <a:pt x="0" y="0"/>
                </a:lnTo>
                <a:lnTo>
                  <a:pt x="8467" y="0"/>
                </a:lnTo>
                <a:lnTo>
                  <a:pt x="8467" y="0"/>
                </a:lnTo>
                <a:lnTo>
                  <a:pt x="8467" y="0"/>
                </a:lnTo>
                <a:lnTo>
                  <a:pt x="8467" y="0"/>
                </a:lnTo>
                <a:lnTo>
                  <a:pt x="16933" y="0"/>
                </a:lnTo>
                <a:lnTo>
                  <a:pt x="16933" y="0"/>
                </a:lnTo>
                <a:lnTo>
                  <a:pt x="25400" y="0"/>
                </a:lnTo>
                <a:lnTo>
                  <a:pt x="254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8923867" y="5317067"/>
            <a:ext cx="16934" cy="270934"/>
          </a:xfrm>
          <a:custGeom>
            <a:avLst/>
            <a:gdLst/>
            <a:ahLst/>
            <a:cxnLst/>
            <a:rect l="0" t="0" r="0" b="0"/>
            <a:pathLst>
              <a:path w="16934" h="270934">
                <a:moveTo>
                  <a:pt x="8466" y="0"/>
                </a:moveTo>
                <a:lnTo>
                  <a:pt x="8466" y="0"/>
                </a:lnTo>
                <a:lnTo>
                  <a:pt x="8466" y="0"/>
                </a:lnTo>
                <a:lnTo>
                  <a:pt x="8466" y="8466"/>
                </a:lnTo>
                <a:lnTo>
                  <a:pt x="8466" y="16933"/>
                </a:lnTo>
                <a:lnTo>
                  <a:pt x="8466" y="25400"/>
                </a:lnTo>
                <a:lnTo>
                  <a:pt x="8466" y="33866"/>
                </a:lnTo>
                <a:lnTo>
                  <a:pt x="8466" y="50800"/>
                </a:lnTo>
                <a:lnTo>
                  <a:pt x="8466" y="67733"/>
                </a:lnTo>
                <a:lnTo>
                  <a:pt x="8466" y="84666"/>
                </a:lnTo>
                <a:lnTo>
                  <a:pt x="0" y="101600"/>
                </a:lnTo>
                <a:lnTo>
                  <a:pt x="8466" y="118533"/>
                </a:lnTo>
                <a:lnTo>
                  <a:pt x="8466" y="135466"/>
                </a:lnTo>
                <a:lnTo>
                  <a:pt x="0" y="152400"/>
                </a:lnTo>
                <a:lnTo>
                  <a:pt x="0" y="169333"/>
                </a:lnTo>
                <a:lnTo>
                  <a:pt x="0" y="186266"/>
                </a:lnTo>
                <a:lnTo>
                  <a:pt x="0" y="203200"/>
                </a:lnTo>
                <a:lnTo>
                  <a:pt x="8466" y="220133"/>
                </a:lnTo>
                <a:lnTo>
                  <a:pt x="8466" y="237066"/>
                </a:lnTo>
                <a:lnTo>
                  <a:pt x="8466" y="245533"/>
                </a:lnTo>
                <a:lnTo>
                  <a:pt x="8466" y="262466"/>
                </a:lnTo>
                <a:lnTo>
                  <a:pt x="8466" y="270933"/>
                </a:lnTo>
                <a:lnTo>
                  <a:pt x="16933" y="270933"/>
                </a:lnTo>
                <a:lnTo>
                  <a:pt x="16933" y="270933"/>
                </a:lnTo>
                <a:lnTo>
                  <a:pt x="16933" y="270933"/>
                </a:lnTo>
                <a:lnTo>
                  <a:pt x="16933" y="2709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9050867" y="5435600"/>
            <a:ext cx="118534" cy="16934"/>
          </a:xfrm>
          <a:custGeom>
            <a:avLst/>
            <a:gdLst/>
            <a:ahLst/>
            <a:cxnLst/>
            <a:rect l="0" t="0" r="0" b="0"/>
            <a:pathLst>
              <a:path w="118534" h="16934">
                <a:moveTo>
                  <a:pt x="0" y="16933"/>
                </a:moveTo>
                <a:lnTo>
                  <a:pt x="0" y="16933"/>
                </a:lnTo>
                <a:lnTo>
                  <a:pt x="8466" y="16933"/>
                </a:lnTo>
                <a:lnTo>
                  <a:pt x="8466" y="8467"/>
                </a:lnTo>
                <a:lnTo>
                  <a:pt x="16933" y="8467"/>
                </a:lnTo>
                <a:lnTo>
                  <a:pt x="33866" y="0"/>
                </a:lnTo>
                <a:lnTo>
                  <a:pt x="42333" y="0"/>
                </a:lnTo>
                <a:lnTo>
                  <a:pt x="59267" y="0"/>
                </a:lnTo>
                <a:lnTo>
                  <a:pt x="67733" y="0"/>
                </a:lnTo>
                <a:lnTo>
                  <a:pt x="84666" y="0"/>
                </a:lnTo>
                <a:lnTo>
                  <a:pt x="93133" y="8467"/>
                </a:lnTo>
                <a:lnTo>
                  <a:pt x="101600" y="8467"/>
                </a:lnTo>
                <a:lnTo>
                  <a:pt x="118533" y="8467"/>
                </a:lnTo>
                <a:lnTo>
                  <a:pt x="118533" y="8467"/>
                </a:lnTo>
                <a:lnTo>
                  <a:pt x="118533" y="8467"/>
                </a:lnTo>
                <a:lnTo>
                  <a:pt x="118533"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9050867" y="5503333"/>
            <a:ext cx="143934" cy="8468"/>
          </a:xfrm>
          <a:custGeom>
            <a:avLst/>
            <a:gdLst/>
            <a:ahLst/>
            <a:cxnLst/>
            <a:rect l="0" t="0" r="0" b="0"/>
            <a:pathLst>
              <a:path w="143934" h="8468">
                <a:moveTo>
                  <a:pt x="0" y="0"/>
                </a:moveTo>
                <a:lnTo>
                  <a:pt x="0" y="0"/>
                </a:lnTo>
                <a:lnTo>
                  <a:pt x="8466" y="0"/>
                </a:lnTo>
                <a:lnTo>
                  <a:pt x="8466" y="0"/>
                </a:lnTo>
                <a:lnTo>
                  <a:pt x="25400" y="0"/>
                </a:lnTo>
                <a:lnTo>
                  <a:pt x="42333" y="0"/>
                </a:lnTo>
                <a:lnTo>
                  <a:pt x="59267" y="0"/>
                </a:lnTo>
                <a:lnTo>
                  <a:pt x="67733" y="0"/>
                </a:lnTo>
                <a:lnTo>
                  <a:pt x="93133" y="8467"/>
                </a:lnTo>
                <a:lnTo>
                  <a:pt x="110066" y="8467"/>
                </a:lnTo>
                <a:lnTo>
                  <a:pt x="126999" y="8467"/>
                </a:lnTo>
                <a:lnTo>
                  <a:pt x="126999" y="8467"/>
                </a:lnTo>
                <a:lnTo>
                  <a:pt x="143933" y="8467"/>
                </a:lnTo>
                <a:lnTo>
                  <a:pt x="143933"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9389533" y="5376333"/>
            <a:ext cx="203201" cy="245535"/>
          </a:xfrm>
          <a:custGeom>
            <a:avLst/>
            <a:gdLst/>
            <a:ahLst/>
            <a:cxnLst/>
            <a:rect l="0" t="0" r="0" b="0"/>
            <a:pathLst>
              <a:path w="203201" h="245535">
                <a:moveTo>
                  <a:pt x="25401" y="8467"/>
                </a:moveTo>
                <a:lnTo>
                  <a:pt x="25401" y="8467"/>
                </a:lnTo>
                <a:lnTo>
                  <a:pt x="33867" y="0"/>
                </a:lnTo>
                <a:lnTo>
                  <a:pt x="33867" y="0"/>
                </a:lnTo>
                <a:lnTo>
                  <a:pt x="42334" y="0"/>
                </a:lnTo>
                <a:lnTo>
                  <a:pt x="50800" y="0"/>
                </a:lnTo>
                <a:lnTo>
                  <a:pt x="59267" y="0"/>
                </a:lnTo>
                <a:lnTo>
                  <a:pt x="67734" y="0"/>
                </a:lnTo>
                <a:lnTo>
                  <a:pt x="76200" y="0"/>
                </a:lnTo>
                <a:lnTo>
                  <a:pt x="84667" y="0"/>
                </a:lnTo>
                <a:lnTo>
                  <a:pt x="93133" y="8467"/>
                </a:lnTo>
                <a:lnTo>
                  <a:pt x="101601" y="16934"/>
                </a:lnTo>
                <a:lnTo>
                  <a:pt x="110067" y="25400"/>
                </a:lnTo>
                <a:lnTo>
                  <a:pt x="118534" y="33867"/>
                </a:lnTo>
                <a:lnTo>
                  <a:pt x="127000" y="42334"/>
                </a:lnTo>
                <a:lnTo>
                  <a:pt x="135467" y="59267"/>
                </a:lnTo>
                <a:lnTo>
                  <a:pt x="143934" y="76200"/>
                </a:lnTo>
                <a:lnTo>
                  <a:pt x="143934" y="93134"/>
                </a:lnTo>
                <a:lnTo>
                  <a:pt x="143934" y="110067"/>
                </a:lnTo>
                <a:lnTo>
                  <a:pt x="143934" y="118534"/>
                </a:lnTo>
                <a:lnTo>
                  <a:pt x="143934" y="135467"/>
                </a:lnTo>
                <a:lnTo>
                  <a:pt x="143934" y="152400"/>
                </a:lnTo>
                <a:lnTo>
                  <a:pt x="143934" y="169334"/>
                </a:lnTo>
                <a:lnTo>
                  <a:pt x="135467" y="177800"/>
                </a:lnTo>
                <a:lnTo>
                  <a:pt x="118534" y="194734"/>
                </a:lnTo>
                <a:lnTo>
                  <a:pt x="110067" y="203200"/>
                </a:lnTo>
                <a:lnTo>
                  <a:pt x="101601" y="211667"/>
                </a:lnTo>
                <a:lnTo>
                  <a:pt x="84667" y="211667"/>
                </a:lnTo>
                <a:lnTo>
                  <a:pt x="67734" y="211667"/>
                </a:lnTo>
                <a:lnTo>
                  <a:pt x="50800" y="211667"/>
                </a:lnTo>
                <a:lnTo>
                  <a:pt x="42334" y="211667"/>
                </a:lnTo>
                <a:lnTo>
                  <a:pt x="25401" y="211667"/>
                </a:lnTo>
                <a:lnTo>
                  <a:pt x="16933" y="211667"/>
                </a:lnTo>
                <a:lnTo>
                  <a:pt x="8467" y="203200"/>
                </a:lnTo>
                <a:lnTo>
                  <a:pt x="0" y="194734"/>
                </a:lnTo>
                <a:lnTo>
                  <a:pt x="0" y="186267"/>
                </a:lnTo>
                <a:lnTo>
                  <a:pt x="0" y="177800"/>
                </a:lnTo>
                <a:lnTo>
                  <a:pt x="0" y="169334"/>
                </a:lnTo>
                <a:lnTo>
                  <a:pt x="0" y="152400"/>
                </a:lnTo>
                <a:lnTo>
                  <a:pt x="0" y="143934"/>
                </a:lnTo>
                <a:lnTo>
                  <a:pt x="8467" y="135467"/>
                </a:lnTo>
                <a:lnTo>
                  <a:pt x="16933" y="127000"/>
                </a:lnTo>
                <a:lnTo>
                  <a:pt x="25401" y="127000"/>
                </a:lnTo>
                <a:lnTo>
                  <a:pt x="42334" y="118534"/>
                </a:lnTo>
                <a:lnTo>
                  <a:pt x="50800" y="118534"/>
                </a:lnTo>
                <a:lnTo>
                  <a:pt x="67734" y="118534"/>
                </a:lnTo>
                <a:lnTo>
                  <a:pt x="76200" y="118534"/>
                </a:lnTo>
                <a:lnTo>
                  <a:pt x="93133" y="127000"/>
                </a:lnTo>
                <a:lnTo>
                  <a:pt x="101601" y="127000"/>
                </a:lnTo>
                <a:lnTo>
                  <a:pt x="110067" y="135467"/>
                </a:lnTo>
                <a:lnTo>
                  <a:pt x="127000" y="143934"/>
                </a:lnTo>
                <a:lnTo>
                  <a:pt x="135467" y="152400"/>
                </a:lnTo>
                <a:lnTo>
                  <a:pt x="143934" y="169334"/>
                </a:lnTo>
                <a:lnTo>
                  <a:pt x="152400" y="177800"/>
                </a:lnTo>
                <a:lnTo>
                  <a:pt x="152400" y="186267"/>
                </a:lnTo>
                <a:lnTo>
                  <a:pt x="160867" y="203200"/>
                </a:lnTo>
                <a:lnTo>
                  <a:pt x="169333" y="211667"/>
                </a:lnTo>
                <a:lnTo>
                  <a:pt x="169333" y="228600"/>
                </a:lnTo>
                <a:lnTo>
                  <a:pt x="177801" y="237067"/>
                </a:lnTo>
                <a:lnTo>
                  <a:pt x="186267" y="245534"/>
                </a:lnTo>
                <a:lnTo>
                  <a:pt x="194734" y="245534"/>
                </a:lnTo>
                <a:lnTo>
                  <a:pt x="203200" y="237067"/>
                </a:lnTo>
                <a:lnTo>
                  <a:pt x="203200" y="237067"/>
                </a:lnTo>
                <a:lnTo>
                  <a:pt x="203200" y="228600"/>
                </a:lnTo>
                <a:lnTo>
                  <a:pt x="203200"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9618133" y="5393267"/>
            <a:ext cx="245534" cy="160867"/>
          </a:xfrm>
          <a:custGeom>
            <a:avLst/>
            <a:gdLst/>
            <a:ahLst/>
            <a:cxnLst/>
            <a:rect l="0" t="0" r="0" b="0"/>
            <a:pathLst>
              <a:path w="245534" h="160867">
                <a:moveTo>
                  <a:pt x="0" y="0"/>
                </a:moveTo>
                <a:lnTo>
                  <a:pt x="0" y="0"/>
                </a:lnTo>
                <a:lnTo>
                  <a:pt x="0" y="0"/>
                </a:lnTo>
                <a:lnTo>
                  <a:pt x="0" y="0"/>
                </a:lnTo>
                <a:lnTo>
                  <a:pt x="0" y="0"/>
                </a:lnTo>
                <a:lnTo>
                  <a:pt x="0" y="0"/>
                </a:lnTo>
                <a:lnTo>
                  <a:pt x="8467" y="8466"/>
                </a:lnTo>
                <a:lnTo>
                  <a:pt x="8467" y="16933"/>
                </a:lnTo>
                <a:lnTo>
                  <a:pt x="16933" y="16933"/>
                </a:lnTo>
                <a:lnTo>
                  <a:pt x="16933" y="33866"/>
                </a:lnTo>
                <a:lnTo>
                  <a:pt x="16933" y="42333"/>
                </a:lnTo>
                <a:lnTo>
                  <a:pt x="16933" y="59266"/>
                </a:lnTo>
                <a:lnTo>
                  <a:pt x="16933" y="67733"/>
                </a:lnTo>
                <a:lnTo>
                  <a:pt x="25401" y="76200"/>
                </a:lnTo>
                <a:lnTo>
                  <a:pt x="25401" y="93133"/>
                </a:lnTo>
                <a:lnTo>
                  <a:pt x="33867" y="101600"/>
                </a:lnTo>
                <a:lnTo>
                  <a:pt x="42334" y="110066"/>
                </a:lnTo>
                <a:lnTo>
                  <a:pt x="50800" y="118533"/>
                </a:lnTo>
                <a:lnTo>
                  <a:pt x="59267" y="127000"/>
                </a:lnTo>
                <a:lnTo>
                  <a:pt x="76200" y="135466"/>
                </a:lnTo>
                <a:lnTo>
                  <a:pt x="93133" y="135466"/>
                </a:lnTo>
                <a:lnTo>
                  <a:pt x="101601" y="143933"/>
                </a:lnTo>
                <a:lnTo>
                  <a:pt x="118534" y="152400"/>
                </a:lnTo>
                <a:lnTo>
                  <a:pt x="135467" y="152400"/>
                </a:lnTo>
                <a:lnTo>
                  <a:pt x="152401" y="160866"/>
                </a:lnTo>
                <a:lnTo>
                  <a:pt x="169333" y="160866"/>
                </a:lnTo>
                <a:lnTo>
                  <a:pt x="186267" y="160866"/>
                </a:lnTo>
                <a:lnTo>
                  <a:pt x="203200" y="160866"/>
                </a:lnTo>
                <a:lnTo>
                  <a:pt x="220134" y="152400"/>
                </a:lnTo>
                <a:lnTo>
                  <a:pt x="237067" y="152400"/>
                </a:lnTo>
                <a:lnTo>
                  <a:pt x="245533" y="143933"/>
                </a:lnTo>
                <a:lnTo>
                  <a:pt x="245533" y="143933"/>
                </a:lnTo>
                <a:lnTo>
                  <a:pt x="245533" y="135466"/>
                </a:lnTo>
                <a:lnTo>
                  <a:pt x="245533" y="135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9762067" y="5393267"/>
            <a:ext cx="25400" cy="270934"/>
          </a:xfrm>
          <a:custGeom>
            <a:avLst/>
            <a:gdLst/>
            <a:ahLst/>
            <a:cxnLst/>
            <a:rect l="0" t="0" r="0" b="0"/>
            <a:pathLst>
              <a:path w="25400" h="270934">
                <a:moveTo>
                  <a:pt x="0" y="0"/>
                </a:moveTo>
                <a:lnTo>
                  <a:pt x="0" y="0"/>
                </a:lnTo>
                <a:lnTo>
                  <a:pt x="0" y="8466"/>
                </a:lnTo>
                <a:lnTo>
                  <a:pt x="0" y="16933"/>
                </a:lnTo>
                <a:lnTo>
                  <a:pt x="0" y="25400"/>
                </a:lnTo>
                <a:lnTo>
                  <a:pt x="8467" y="33866"/>
                </a:lnTo>
                <a:lnTo>
                  <a:pt x="8467" y="50800"/>
                </a:lnTo>
                <a:lnTo>
                  <a:pt x="16933" y="59266"/>
                </a:lnTo>
                <a:lnTo>
                  <a:pt x="16933" y="84666"/>
                </a:lnTo>
                <a:lnTo>
                  <a:pt x="16933" y="93133"/>
                </a:lnTo>
                <a:lnTo>
                  <a:pt x="25399" y="118533"/>
                </a:lnTo>
                <a:lnTo>
                  <a:pt x="25399" y="135466"/>
                </a:lnTo>
                <a:lnTo>
                  <a:pt x="25399" y="152400"/>
                </a:lnTo>
                <a:lnTo>
                  <a:pt x="25399" y="177800"/>
                </a:lnTo>
                <a:lnTo>
                  <a:pt x="25399" y="194733"/>
                </a:lnTo>
                <a:lnTo>
                  <a:pt x="25399" y="211666"/>
                </a:lnTo>
                <a:lnTo>
                  <a:pt x="16933" y="237066"/>
                </a:lnTo>
                <a:lnTo>
                  <a:pt x="16933" y="254000"/>
                </a:lnTo>
                <a:lnTo>
                  <a:pt x="16933" y="254000"/>
                </a:lnTo>
                <a:lnTo>
                  <a:pt x="16933" y="270933"/>
                </a:lnTo>
                <a:lnTo>
                  <a:pt x="16933" y="2709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6" name="Freeform 4095"/>
          <p:cNvSpPr/>
          <p:nvPr/>
        </p:nvSpPr>
        <p:spPr>
          <a:xfrm>
            <a:off x="7476067" y="5638800"/>
            <a:ext cx="203201" cy="254001"/>
          </a:xfrm>
          <a:custGeom>
            <a:avLst/>
            <a:gdLst/>
            <a:ahLst/>
            <a:cxnLst/>
            <a:rect l="0" t="0" r="0" b="0"/>
            <a:pathLst>
              <a:path w="203201" h="254001">
                <a:moveTo>
                  <a:pt x="101599" y="16933"/>
                </a:moveTo>
                <a:lnTo>
                  <a:pt x="101599" y="16933"/>
                </a:lnTo>
                <a:lnTo>
                  <a:pt x="110067" y="16933"/>
                </a:lnTo>
                <a:lnTo>
                  <a:pt x="118533" y="8467"/>
                </a:lnTo>
                <a:lnTo>
                  <a:pt x="127000" y="8467"/>
                </a:lnTo>
                <a:lnTo>
                  <a:pt x="143933" y="8467"/>
                </a:lnTo>
                <a:lnTo>
                  <a:pt x="152400" y="0"/>
                </a:lnTo>
                <a:lnTo>
                  <a:pt x="160866" y="0"/>
                </a:lnTo>
                <a:lnTo>
                  <a:pt x="169333" y="0"/>
                </a:lnTo>
                <a:lnTo>
                  <a:pt x="177799" y="0"/>
                </a:lnTo>
                <a:lnTo>
                  <a:pt x="177799" y="0"/>
                </a:lnTo>
                <a:lnTo>
                  <a:pt x="177799" y="0"/>
                </a:lnTo>
                <a:lnTo>
                  <a:pt x="177799" y="8467"/>
                </a:lnTo>
                <a:lnTo>
                  <a:pt x="177799" y="8467"/>
                </a:lnTo>
                <a:lnTo>
                  <a:pt x="169333" y="8467"/>
                </a:lnTo>
                <a:lnTo>
                  <a:pt x="169333" y="16933"/>
                </a:lnTo>
                <a:lnTo>
                  <a:pt x="152400" y="16933"/>
                </a:lnTo>
                <a:lnTo>
                  <a:pt x="143933" y="16933"/>
                </a:lnTo>
                <a:lnTo>
                  <a:pt x="127000" y="16933"/>
                </a:lnTo>
                <a:lnTo>
                  <a:pt x="110067" y="16933"/>
                </a:lnTo>
                <a:lnTo>
                  <a:pt x="101599" y="16933"/>
                </a:lnTo>
                <a:lnTo>
                  <a:pt x="84666" y="8467"/>
                </a:lnTo>
                <a:lnTo>
                  <a:pt x="67733" y="8467"/>
                </a:lnTo>
                <a:lnTo>
                  <a:pt x="59266" y="8467"/>
                </a:lnTo>
                <a:lnTo>
                  <a:pt x="50800" y="0"/>
                </a:lnTo>
                <a:lnTo>
                  <a:pt x="42333" y="0"/>
                </a:lnTo>
                <a:lnTo>
                  <a:pt x="33867" y="0"/>
                </a:lnTo>
                <a:lnTo>
                  <a:pt x="25399" y="8467"/>
                </a:lnTo>
                <a:lnTo>
                  <a:pt x="25399" y="8467"/>
                </a:lnTo>
                <a:lnTo>
                  <a:pt x="16933" y="8467"/>
                </a:lnTo>
                <a:lnTo>
                  <a:pt x="16933" y="16933"/>
                </a:lnTo>
                <a:lnTo>
                  <a:pt x="16933" y="25400"/>
                </a:lnTo>
                <a:lnTo>
                  <a:pt x="16933" y="25400"/>
                </a:lnTo>
                <a:lnTo>
                  <a:pt x="16933" y="33867"/>
                </a:lnTo>
                <a:lnTo>
                  <a:pt x="8466" y="42333"/>
                </a:lnTo>
                <a:lnTo>
                  <a:pt x="8466" y="50800"/>
                </a:lnTo>
                <a:lnTo>
                  <a:pt x="8466" y="59267"/>
                </a:lnTo>
                <a:lnTo>
                  <a:pt x="8466" y="67733"/>
                </a:lnTo>
                <a:lnTo>
                  <a:pt x="8466" y="76200"/>
                </a:lnTo>
                <a:lnTo>
                  <a:pt x="0" y="76200"/>
                </a:lnTo>
                <a:lnTo>
                  <a:pt x="0" y="84667"/>
                </a:lnTo>
                <a:lnTo>
                  <a:pt x="0" y="93133"/>
                </a:lnTo>
                <a:lnTo>
                  <a:pt x="0" y="93133"/>
                </a:lnTo>
                <a:lnTo>
                  <a:pt x="0" y="93133"/>
                </a:lnTo>
                <a:lnTo>
                  <a:pt x="0" y="93133"/>
                </a:lnTo>
                <a:lnTo>
                  <a:pt x="0" y="93133"/>
                </a:lnTo>
                <a:lnTo>
                  <a:pt x="0" y="93133"/>
                </a:lnTo>
                <a:lnTo>
                  <a:pt x="8466" y="84667"/>
                </a:lnTo>
                <a:lnTo>
                  <a:pt x="8466" y="84667"/>
                </a:lnTo>
                <a:lnTo>
                  <a:pt x="16933" y="76200"/>
                </a:lnTo>
                <a:lnTo>
                  <a:pt x="25399" y="76200"/>
                </a:lnTo>
                <a:lnTo>
                  <a:pt x="33867" y="76200"/>
                </a:lnTo>
                <a:lnTo>
                  <a:pt x="42333" y="67733"/>
                </a:lnTo>
                <a:lnTo>
                  <a:pt x="50800" y="67733"/>
                </a:lnTo>
                <a:lnTo>
                  <a:pt x="59266" y="67733"/>
                </a:lnTo>
                <a:lnTo>
                  <a:pt x="67733" y="67733"/>
                </a:lnTo>
                <a:lnTo>
                  <a:pt x="67733" y="67733"/>
                </a:lnTo>
                <a:lnTo>
                  <a:pt x="76200" y="67733"/>
                </a:lnTo>
                <a:lnTo>
                  <a:pt x="84666" y="76200"/>
                </a:lnTo>
                <a:lnTo>
                  <a:pt x="93133" y="76200"/>
                </a:lnTo>
                <a:lnTo>
                  <a:pt x="101599" y="84667"/>
                </a:lnTo>
                <a:lnTo>
                  <a:pt x="110067" y="93133"/>
                </a:lnTo>
                <a:lnTo>
                  <a:pt x="118533" y="101600"/>
                </a:lnTo>
                <a:lnTo>
                  <a:pt x="127000" y="110067"/>
                </a:lnTo>
                <a:lnTo>
                  <a:pt x="135466" y="127000"/>
                </a:lnTo>
                <a:lnTo>
                  <a:pt x="152400" y="135467"/>
                </a:lnTo>
                <a:lnTo>
                  <a:pt x="160866" y="152400"/>
                </a:lnTo>
                <a:lnTo>
                  <a:pt x="169333" y="169333"/>
                </a:lnTo>
                <a:lnTo>
                  <a:pt x="177799" y="177800"/>
                </a:lnTo>
                <a:lnTo>
                  <a:pt x="186267" y="194733"/>
                </a:lnTo>
                <a:lnTo>
                  <a:pt x="194733" y="203200"/>
                </a:lnTo>
                <a:lnTo>
                  <a:pt x="203200" y="220133"/>
                </a:lnTo>
                <a:lnTo>
                  <a:pt x="203200" y="228600"/>
                </a:lnTo>
                <a:lnTo>
                  <a:pt x="203200" y="237067"/>
                </a:lnTo>
                <a:lnTo>
                  <a:pt x="203200" y="245533"/>
                </a:lnTo>
                <a:lnTo>
                  <a:pt x="194733" y="254000"/>
                </a:lnTo>
                <a:lnTo>
                  <a:pt x="186267" y="254000"/>
                </a:lnTo>
                <a:lnTo>
                  <a:pt x="186267" y="254000"/>
                </a:lnTo>
                <a:lnTo>
                  <a:pt x="177799" y="254000"/>
                </a:lnTo>
                <a:lnTo>
                  <a:pt x="169333" y="254000"/>
                </a:lnTo>
                <a:lnTo>
                  <a:pt x="152400" y="254000"/>
                </a:lnTo>
                <a:lnTo>
                  <a:pt x="143933" y="254000"/>
                </a:lnTo>
                <a:lnTo>
                  <a:pt x="127000" y="254000"/>
                </a:lnTo>
                <a:lnTo>
                  <a:pt x="110067" y="245533"/>
                </a:lnTo>
                <a:lnTo>
                  <a:pt x="101599" y="245533"/>
                </a:lnTo>
                <a:lnTo>
                  <a:pt x="93133" y="245533"/>
                </a:lnTo>
                <a:lnTo>
                  <a:pt x="76200" y="245533"/>
                </a:lnTo>
                <a:lnTo>
                  <a:pt x="67733" y="237067"/>
                </a:lnTo>
                <a:lnTo>
                  <a:pt x="59266" y="237067"/>
                </a:lnTo>
                <a:lnTo>
                  <a:pt x="50800" y="237067"/>
                </a:lnTo>
                <a:lnTo>
                  <a:pt x="50800" y="237067"/>
                </a:lnTo>
                <a:lnTo>
                  <a:pt x="42333" y="228600"/>
                </a:lnTo>
                <a:lnTo>
                  <a:pt x="42333" y="228600"/>
                </a:lnTo>
                <a:lnTo>
                  <a:pt x="42333" y="228600"/>
                </a:lnTo>
                <a:lnTo>
                  <a:pt x="42333" y="228600"/>
                </a:lnTo>
                <a:lnTo>
                  <a:pt x="42333" y="228600"/>
                </a:lnTo>
                <a:lnTo>
                  <a:pt x="42333" y="220133"/>
                </a:lnTo>
                <a:lnTo>
                  <a:pt x="33867" y="220133"/>
                </a:lnTo>
                <a:lnTo>
                  <a:pt x="33867" y="220133"/>
                </a:lnTo>
                <a:lnTo>
                  <a:pt x="33867" y="211667"/>
                </a:lnTo>
                <a:lnTo>
                  <a:pt x="33867"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7" name="Freeform 4096"/>
          <p:cNvSpPr/>
          <p:nvPr/>
        </p:nvSpPr>
        <p:spPr>
          <a:xfrm>
            <a:off x="7704667" y="5731933"/>
            <a:ext cx="16934" cy="25401"/>
          </a:xfrm>
          <a:custGeom>
            <a:avLst/>
            <a:gdLst/>
            <a:ahLst/>
            <a:cxnLst/>
            <a:rect l="0" t="0" r="0" b="0"/>
            <a:pathLst>
              <a:path w="16934" h="25401">
                <a:moveTo>
                  <a:pt x="0" y="16934"/>
                </a:moveTo>
                <a:lnTo>
                  <a:pt x="0" y="25400"/>
                </a:lnTo>
                <a:lnTo>
                  <a:pt x="0" y="25400"/>
                </a:lnTo>
                <a:lnTo>
                  <a:pt x="0" y="25400"/>
                </a:lnTo>
                <a:lnTo>
                  <a:pt x="0" y="16934"/>
                </a:lnTo>
                <a:lnTo>
                  <a:pt x="0" y="16934"/>
                </a:lnTo>
                <a:lnTo>
                  <a:pt x="0" y="8467"/>
                </a:lnTo>
                <a:lnTo>
                  <a:pt x="8466" y="8467"/>
                </a:lnTo>
                <a:lnTo>
                  <a:pt x="8466" y="8467"/>
                </a:lnTo>
                <a:lnTo>
                  <a:pt x="8466" y="8467"/>
                </a:lnTo>
                <a:lnTo>
                  <a:pt x="8466" y="8467"/>
                </a:lnTo>
                <a:lnTo>
                  <a:pt x="8466" y="0"/>
                </a:lnTo>
                <a:lnTo>
                  <a:pt x="8466" y="0"/>
                </a:lnTo>
                <a:lnTo>
                  <a:pt x="8466" y="0"/>
                </a:lnTo>
                <a:lnTo>
                  <a:pt x="8466" y="0"/>
                </a:lnTo>
                <a:lnTo>
                  <a:pt x="8466" y="0"/>
                </a:lnTo>
                <a:lnTo>
                  <a:pt x="16933" y="0"/>
                </a:lnTo>
                <a:lnTo>
                  <a:pt x="169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8" name="Freeform 4097"/>
          <p:cNvSpPr/>
          <p:nvPr/>
        </p:nvSpPr>
        <p:spPr>
          <a:xfrm>
            <a:off x="7814734" y="5647267"/>
            <a:ext cx="152401" cy="203201"/>
          </a:xfrm>
          <a:custGeom>
            <a:avLst/>
            <a:gdLst/>
            <a:ahLst/>
            <a:cxnLst/>
            <a:rect l="0" t="0" r="0" b="0"/>
            <a:pathLst>
              <a:path w="152401" h="203201">
                <a:moveTo>
                  <a:pt x="33866" y="0"/>
                </a:moveTo>
                <a:lnTo>
                  <a:pt x="33866" y="0"/>
                </a:lnTo>
                <a:lnTo>
                  <a:pt x="33866" y="8466"/>
                </a:lnTo>
                <a:lnTo>
                  <a:pt x="33866" y="16933"/>
                </a:lnTo>
                <a:lnTo>
                  <a:pt x="33866" y="16933"/>
                </a:lnTo>
                <a:lnTo>
                  <a:pt x="25399" y="25400"/>
                </a:lnTo>
                <a:lnTo>
                  <a:pt x="25399" y="33866"/>
                </a:lnTo>
                <a:lnTo>
                  <a:pt x="16933" y="50800"/>
                </a:lnTo>
                <a:lnTo>
                  <a:pt x="16933" y="59266"/>
                </a:lnTo>
                <a:lnTo>
                  <a:pt x="8466" y="67733"/>
                </a:lnTo>
                <a:lnTo>
                  <a:pt x="8466" y="84666"/>
                </a:lnTo>
                <a:lnTo>
                  <a:pt x="0" y="101600"/>
                </a:lnTo>
                <a:lnTo>
                  <a:pt x="0" y="110066"/>
                </a:lnTo>
                <a:lnTo>
                  <a:pt x="0" y="127000"/>
                </a:lnTo>
                <a:lnTo>
                  <a:pt x="0" y="143933"/>
                </a:lnTo>
                <a:lnTo>
                  <a:pt x="0" y="152400"/>
                </a:lnTo>
                <a:lnTo>
                  <a:pt x="8466" y="160866"/>
                </a:lnTo>
                <a:lnTo>
                  <a:pt x="16933" y="169333"/>
                </a:lnTo>
                <a:lnTo>
                  <a:pt x="25399" y="177800"/>
                </a:lnTo>
                <a:lnTo>
                  <a:pt x="42333" y="186266"/>
                </a:lnTo>
                <a:lnTo>
                  <a:pt x="59266" y="194733"/>
                </a:lnTo>
                <a:lnTo>
                  <a:pt x="76200" y="194733"/>
                </a:lnTo>
                <a:lnTo>
                  <a:pt x="93133" y="203200"/>
                </a:lnTo>
                <a:lnTo>
                  <a:pt x="110066" y="203200"/>
                </a:lnTo>
                <a:lnTo>
                  <a:pt x="126999" y="194733"/>
                </a:lnTo>
                <a:lnTo>
                  <a:pt x="143932" y="186266"/>
                </a:lnTo>
                <a:lnTo>
                  <a:pt x="143932" y="186266"/>
                </a:lnTo>
                <a:lnTo>
                  <a:pt x="152400" y="177800"/>
                </a:lnTo>
                <a:lnTo>
                  <a:pt x="152400" y="177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9" name="Freeform 4098"/>
          <p:cNvSpPr/>
          <p:nvPr/>
        </p:nvSpPr>
        <p:spPr>
          <a:xfrm>
            <a:off x="7941733" y="5664200"/>
            <a:ext cx="33868" cy="245534"/>
          </a:xfrm>
          <a:custGeom>
            <a:avLst/>
            <a:gdLst/>
            <a:ahLst/>
            <a:cxnLst/>
            <a:rect l="0" t="0" r="0" b="0"/>
            <a:pathLst>
              <a:path w="33868" h="245534">
                <a:moveTo>
                  <a:pt x="33867" y="0"/>
                </a:moveTo>
                <a:lnTo>
                  <a:pt x="33867" y="8467"/>
                </a:lnTo>
                <a:lnTo>
                  <a:pt x="33867" y="8467"/>
                </a:lnTo>
                <a:lnTo>
                  <a:pt x="25401" y="16933"/>
                </a:lnTo>
                <a:lnTo>
                  <a:pt x="25401" y="25400"/>
                </a:lnTo>
                <a:lnTo>
                  <a:pt x="25401" y="33867"/>
                </a:lnTo>
                <a:lnTo>
                  <a:pt x="16933" y="42333"/>
                </a:lnTo>
                <a:lnTo>
                  <a:pt x="16933" y="59267"/>
                </a:lnTo>
                <a:lnTo>
                  <a:pt x="16933" y="67733"/>
                </a:lnTo>
                <a:lnTo>
                  <a:pt x="8467" y="84667"/>
                </a:lnTo>
                <a:lnTo>
                  <a:pt x="8467" y="101600"/>
                </a:lnTo>
                <a:lnTo>
                  <a:pt x="8467" y="127000"/>
                </a:lnTo>
                <a:lnTo>
                  <a:pt x="0" y="143933"/>
                </a:lnTo>
                <a:lnTo>
                  <a:pt x="0" y="160867"/>
                </a:lnTo>
                <a:lnTo>
                  <a:pt x="0" y="177800"/>
                </a:lnTo>
                <a:lnTo>
                  <a:pt x="0" y="194733"/>
                </a:lnTo>
                <a:lnTo>
                  <a:pt x="0" y="211667"/>
                </a:lnTo>
                <a:lnTo>
                  <a:pt x="0" y="220133"/>
                </a:lnTo>
                <a:lnTo>
                  <a:pt x="0" y="237067"/>
                </a:lnTo>
                <a:lnTo>
                  <a:pt x="8467" y="237067"/>
                </a:lnTo>
                <a:lnTo>
                  <a:pt x="8467" y="237067"/>
                </a:lnTo>
                <a:lnTo>
                  <a:pt x="8467" y="245533"/>
                </a:lnTo>
                <a:lnTo>
                  <a:pt x="8467" y="245533"/>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1" name="Freeform 4100"/>
          <p:cNvSpPr/>
          <p:nvPr/>
        </p:nvSpPr>
        <p:spPr>
          <a:xfrm>
            <a:off x="8060267" y="5791200"/>
            <a:ext cx="59268" cy="25401"/>
          </a:xfrm>
          <a:custGeom>
            <a:avLst/>
            <a:gdLst/>
            <a:ahLst/>
            <a:cxnLst/>
            <a:rect l="0" t="0" r="0" b="0"/>
            <a:pathLst>
              <a:path w="59268" h="25401">
                <a:moveTo>
                  <a:pt x="0" y="16933"/>
                </a:moveTo>
                <a:lnTo>
                  <a:pt x="0" y="16933"/>
                </a:lnTo>
                <a:lnTo>
                  <a:pt x="0" y="16933"/>
                </a:lnTo>
                <a:lnTo>
                  <a:pt x="8466" y="25400"/>
                </a:lnTo>
                <a:lnTo>
                  <a:pt x="8466" y="25400"/>
                </a:lnTo>
                <a:lnTo>
                  <a:pt x="8466" y="25400"/>
                </a:lnTo>
                <a:lnTo>
                  <a:pt x="16933" y="16933"/>
                </a:lnTo>
                <a:lnTo>
                  <a:pt x="25400" y="16933"/>
                </a:lnTo>
                <a:lnTo>
                  <a:pt x="33866" y="16933"/>
                </a:lnTo>
                <a:lnTo>
                  <a:pt x="50799" y="8467"/>
                </a:lnTo>
                <a:lnTo>
                  <a:pt x="50799" y="8467"/>
                </a:lnTo>
                <a:lnTo>
                  <a:pt x="59267" y="0"/>
                </a:lnTo>
                <a:lnTo>
                  <a:pt x="59267"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2" name="Freeform 4101"/>
          <p:cNvSpPr/>
          <p:nvPr/>
        </p:nvSpPr>
        <p:spPr>
          <a:xfrm>
            <a:off x="8238067" y="5723467"/>
            <a:ext cx="135467" cy="254001"/>
          </a:xfrm>
          <a:custGeom>
            <a:avLst/>
            <a:gdLst/>
            <a:ahLst/>
            <a:cxnLst/>
            <a:rect l="0" t="0" r="0" b="0"/>
            <a:pathLst>
              <a:path w="135467" h="254001">
                <a:moveTo>
                  <a:pt x="50800" y="0"/>
                </a:moveTo>
                <a:lnTo>
                  <a:pt x="50800" y="0"/>
                </a:lnTo>
                <a:lnTo>
                  <a:pt x="50800" y="8466"/>
                </a:lnTo>
                <a:lnTo>
                  <a:pt x="59266" y="8466"/>
                </a:lnTo>
                <a:lnTo>
                  <a:pt x="59266" y="8466"/>
                </a:lnTo>
                <a:lnTo>
                  <a:pt x="67733" y="8466"/>
                </a:lnTo>
                <a:lnTo>
                  <a:pt x="67733" y="16933"/>
                </a:lnTo>
                <a:lnTo>
                  <a:pt x="76200" y="16933"/>
                </a:lnTo>
                <a:lnTo>
                  <a:pt x="93133" y="25400"/>
                </a:lnTo>
                <a:lnTo>
                  <a:pt x="101599" y="33866"/>
                </a:lnTo>
                <a:lnTo>
                  <a:pt x="101599" y="42333"/>
                </a:lnTo>
                <a:lnTo>
                  <a:pt x="110067" y="50800"/>
                </a:lnTo>
                <a:lnTo>
                  <a:pt x="118533" y="59266"/>
                </a:lnTo>
                <a:lnTo>
                  <a:pt x="118533" y="67733"/>
                </a:lnTo>
                <a:lnTo>
                  <a:pt x="118533" y="76200"/>
                </a:lnTo>
                <a:lnTo>
                  <a:pt x="118533" y="84666"/>
                </a:lnTo>
                <a:lnTo>
                  <a:pt x="110067" y="93133"/>
                </a:lnTo>
                <a:lnTo>
                  <a:pt x="110067" y="101600"/>
                </a:lnTo>
                <a:lnTo>
                  <a:pt x="101599" y="101600"/>
                </a:lnTo>
                <a:lnTo>
                  <a:pt x="93133" y="110066"/>
                </a:lnTo>
                <a:lnTo>
                  <a:pt x="76200" y="110066"/>
                </a:lnTo>
                <a:lnTo>
                  <a:pt x="67733" y="110066"/>
                </a:lnTo>
                <a:lnTo>
                  <a:pt x="50800" y="118533"/>
                </a:lnTo>
                <a:lnTo>
                  <a:pt x="42333" y="118533"/>
                </a:lnTo>
                <a:lnTo>
                  <a:pt x="33867" y="118533"/>
                </a:lnTo>
                <a:lnTo>
                  <a:pt x="25399" y="118533"/>
                </a:lnTo>
                <a:lnTo>
                  <a:pt x="25399" y="118533"/>
                </a:lnTo>
                <a:lnTo>
                  <a:pt x="25399" y="127000"/>
                </a:lnTo>
                <a:lnTo>
                  <a:pt x="25399" y="127000"/>
                </a:lnTo>
                <a:lnTo>
                  <a:pt x="33867" y="127000"/>
                </a:lnTo>
                <a:lnTo>
                  <a:pt x="42333" y="135466"/>
                </a:lnTo>
                <a:lnTo>
                  <a:pt x="50800" y="135466"/>
                </a:lnTo>
                <a:lnTo>
                  <a:pt x="67733" y="143933"/>
                </a:lnTo>
                <a:lnTo>
                  <a:pt x="76200" y="152400"/>
                </a:lnTo>
                <a:lnTo>
                  <a:pt x="93133" y="160866"/>
                </a:lnTo>
                <a:lnTo>
                  <a:pt x="101599" y="177800"/>
                </a:lnTo>
                <a:lnTo>
                  <a:pt x="118533" y="186266"/>
                </a:lnTo>
                <a:lnTo>
                  <a:pt x="127000" y="194733"/>
                </a:lnTo>
                <a:lnTo>
                  <a:pt x="135466" y="203200"/>
                </a:lnTo>
                <a:lnTo>
                  <a:pt x="135466" y="211666"/>
                </a:lnTo>
                <a:lnTo>
                  <a:pt x="135466" y="220133"/>
                </a:lnTo>
                <a:lnTo>
                  <a:pt x="127000" y="228600"/>
                </a:lnTo>
                <a:lnTo>
                  <a:pt x="127000" y="237066"/>
                </a:lnTo>
                <a:lnTo>
                  <a:pt x="110067" y="237066"/>
                </a:lnTo>
                <a:lnTo>
                  <a:pt x="101599" y="245533"/>
                </a:lnTo>
                <a:lnTo>
                  <a:pt x="84666" y="245533"/>
                </a:lnTo>
                <a:lnTo>
                  <a:pt x="67733" y="254000"/>
                </a:lnTo>
                <a:lnTo>
                  <a:pt x="59266" y="254000"/>
                </a:lnTo>
                <a:lnTo>
                  <a:pt x="42333" y="254000"/>
                </a:lnTo>
                <a:lnTo>
                  <a:pt x="25399" y="254000"/>
                </a:lnTo>
                <a:lnTo>
                  <a:pt x="16933" y="254000"/>
                </a:lnTo>
                <a:lnTo>
                  <a:pt x="8466" y="254000"/>
                </a:lnTo>
                <a:lnTo>
                  <a:pt x="0" y="245533"/>
                </a:lnTo>
                <a:lnTo>
                  <a:pt x="8466" y="245533"/>
                </a:lnTo>
                <a:lnTo>
                  <a:pt x="8466" y="245533"/>
                </a:lnTo>
                <a:lnTo>
                  <a:pt x="8466" y="237066"/>
                </a:lnTo>
                <a:lnTo>
                  <a:pt x="8466" y="2370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3" name="Freeform 4102"/>
          <p:cNvSpPr/>
          <p:nvPr/>
        </p:nvSpPr>
        <p:spPr>
          <a:xfrm>
            <a:off x="8483600" y="5875867"/>
            <a:ext cx="25401" cy="25401"/>
          </a:xfrm>
          <a:custGeom>
            <a:avLst/>
            <a:gdLst/>
            <a:ahLst/>
            <a:cxnLst/>
            <a:rect l="0" t="0" r="0" b="0"/>
            <a:pathLst>
              <a:path w="25401" h="25401">
                <a:moveTo>
                  <a:pt x="0" y="16933"/>
                </a:moveTo>
                <a:lnTo>
                  <a:pt x="0" y="25400"/>
                </a:lnTo>
                <a:lnTo>
                  <a:pt x="8466" y="25400"/>
                </a:lnTo>
                <a:lnTo>
                  <a:pt x="8466" y="25400"/>
                </a:lnTo>
                <a:lnTo>
                  <a:pt x="8466" y="25400"/>
                </a:lnTo>
                <a:lnTo>
                  <a:pt x="8466" y="25400"/>
                </a:lnTo>
                <a:lnTo>
                  <a:pt x="8466" y="25400"/>
                </a:lnTo>
                <a:lnTo>
                  <a:pt x="16934" y="16933"/>
                </a:lnTo>
                <a:lnTo>
                  <a:pt x="16934" y="8466"/>
                </a:lnTo>
                <a:lnTo>
                  <a:pt x="25400" y="8466"/>
                </a:lnTo>
                <a:lnTo>
                  <a:pt x="25400" y="8466"/>
                </a:lnTo>
                <a:lnTo>
                  <a:pt x="25400" y="0"/>
                </a:lnTo>
                <a:lnTo>
                  <a:pt x="25400"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4" name="Freeform 4103"/>
          <p:cNvSpPr/>
          <p:nvPr/>
        </p:nvSpPr>
        <p:spPr>
          <a:xfrm>
            <a:off x="8602133" y="5765800"/>
            <a:ext cx="160868" cy="194734"/>
          </a:xfrm>
          <a:custGeom>
            <a:avLst/>
            <a:gdLst/>
            <a:ahLst/>
            <a:cxnLst/>
            <a:rect l="0" t="0" r="0" b="0"/>
            <a:pathLst>
              <a:path w="160868" h="194734">
                <a:moveTo>
                  <a:pt x="0" y="0"/>
                </a:moveTo>
                <a:lnTo>
                  <a:pt x="0" y="0"/>
                </a:lnTo>
                <a:lnTo>
                  <a:pt x="0" y="0"/>
                </a:lnTo>
                <a:lnTo>
                  <a:pt x="8467" y="0"/>
                </a:lnTo>
                <a:lnTo>
                  <a:pt x="16934" y="0"/>
                </a:lnTo>
                <a:lnTo>
                  <a:pt x="25400" y="0"/>
                </a:lnTo>
                <a:lnTo>
                  <a:pt x="33867" y="0"/>
                </a:lnTo>
                <a:lnTo>
                  <a:pt x="42333" y="8467"/>
                </a:lnTo>
                <a:lnTo>
                  <a:pt x="50801" y="8467"/>
                </a:lnTo>
                <a:lnTo>
                  <a:pt x="59267" y="8467"/>
                </a:lnTo>
                <a:lnTo>
                  <a:pt x="67734" y="16933"/>
                </a:lnTo>
                <a:lnTo>
                  <a:pt x="76200" y="25400"/>
                </a:lnTo>
                <a:lnTo>
                  <a:pt x="84667" y="25400"/>
                </a:lnTo>
                <a:lnTo>
                  <a:pt x="84667" y="33867"/>
                </a:lnTo>
                <a:lnTo>
                  <a:pt x="84667" y="42333"/>
                </a:lnTo>
                <a:lnTo>
                  <a:pt x="84667" y="50800"/>
                </a:lnTo>
                <a:lnTo>
                  <a:pt x="84667" y="59267"/>
                </a:lnTo>
                <a:lnTo>
                  <a:pt x="76200" y="67733"/>
                </a:lnTo>
                <a:lnTo>
                  <a:pt x="67734" y="76200"/>
                </a:lnTo>
                <a:lnTo>
                  <a:pt x="59267" y="84667"/>
                </a:lnTo>
                <a:lnTo>
                  <a:pt x="50801" y="93133"/>
                </a:lnTo>
                <a:lnTo>
                  <a:pt x="42333" y="101600"/>
                </a:lnTo>
                <a:lnTo>
                  <a:pt x="25400" y="110067"/>
                </a:lnTo>
                <a:lnTo>
                  <a:pt x="16934" y="118533"/>
                </a:lnTo>
                <a:lnTo>
                  <a:pt x="8467" y="127000"/>
                </a:lnTo>
                <a:lnTo>
                  <a:pt x="8467" y="135467"/>
                </a:lnTo>
                <a:lnTo>
                  <a:pt x="8467" y="143933"/>
                </a:lnTo>
                <a:lnTo>
                  <a:pt x="8467" y="152400"/>
                </a:lnTo>
                <a:lnTo>
                  <a:pt x="8467" y="160867"/>
                </a:lnTo>
                <a:lnTo>
                  <a:pt x="16934" y="169333"/>
                </a:lnTo>
                <a:lnTo>
                  <a:pt x="25400" y="177800"/>
                </a:lnTo>
                <a:lnTo>
                  <a:pt x="42333" y="186267"/>
                </a:lnTo>
                <a:lnTo>
                  <a:pt x="59267" y="186267"/>
                </a:lnTo>
                <a:lnTo>
                  <a:pt x="76200" y="194733"/>
                </a:lnTo>
                <a:lnTo>
                  <a:pt x="93134" y="194733"/>
                </a:lnTo>
                <a:lnTo>
                  <a:pt x="110067" y="194733"/>
                </a:lnTo>
                <a:lnTo>
                  <a:pt x="127001" y="194733"/>
                </a:lnTo>
                <a:lnTo>
                  <a:pt x="143934" y="194733"/>
                </a:lnTo>
                <a:lnTo>
                  <a:pt x="160867" y="186267"/>
                </a:lnTo>
                <a:lnTo>
                  <a:pt x="160867" y="186267"/>
                </a:lnTo>
                <a:lnTo>
                  <a:pt x="160867" y="177800"/>
                </a:lnTo>
                <a:lnTo>
                  <a:pt x="160867" y="1778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5" name="Freeform 4104"/>
          <p:cNvSpPr/>
          <p:nvPr/>
        </p:nvSpPr>
        <p:spPr>
          <a:xfrm>
            <a:off x="8864600" y="5875867"/>
            <a:ext cx="25401" cy="25401"/>
          </a:xfrm>
          <a:custGeom>
            <a:avLst/>
            <a:gdLst/>
            <a:ahLst/>
            <a:cxnLst/>
            <a:rect l="0" t="0" r="0" b="0"/>
            <a:pathLst>
              <a:path w="25401" h="25401">
                <a:moveTo>
                  <a:pt x="0" y="0"/>
                </a:moveTo>
                <a:lnTo>
                  <a:pt x="0" y="8466"/>
                </a:lnTo>
                <a:lnTo>
                  <a:pt x="0" y="8466"/>
                </a:lnTo>
                <a:lnTo>
                  <a:pt x="0" y="16933"/>
                </a:lnTo>
                <a:lnTo>
                  <a:pt x="8466" y="16933"/>
                </a:lnTo>
                <a:lnTo>
                  <a:pt x="8466" y="25400"/>
                </a:lnTo>
                <a:lnTo>
                  <a:pt x="8466" y="25400"/>
                </a:lnTo>
                <a:lnTo>
                  <a:pt x="16934" y="25400"/>
                </a:lnTo>
                <a:lnTo>
                  <a:pt x="16934" y="25400"/>
                </a:lnTo>
                <a:lnTo>
                  <a:pt x="16934" y="25400"/>
                </a:lnTo>
                <a:lnTo>
                  <a:pt x="25400" y="25400"/>
                </a:lnTo>
                <a:lnTo>
                  <a:pt x="25400" y="254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6" name="Freeform 4105"/>
          <p:cNvSpPr/>
          <p:nvPr/>
        </p:nvSpPr>
        <p:spPr>
          <a:xfrm>
            <a:off x="9033934" y="5799667"/>
            <a:ext cx="8467" cy="186267"/>
          </a:xfrm>
          <a:custGeom>
            <a:avLst/>
            <a:gdLst/>
            <a:ahLst/>
            <a:cxnLst/>
            <a:rect l="0" t="0" r="0" b="0"/>
            <a:pathLst>
              <a:path w="8467" h="186267">
                <a:moveTo>
                  <a:pt x="0" y="0"/>
                </a:moveTo>
                <a:lnTo>
                  <a:pt x="0" y="0"/>
                </a:lnTo>
                <a:lnTo>
                  <a:pt x="0" y="8466"/>
                </a:lnTo>
                <a:lnTo>
                  <a:pt x="0" y="8466"/>
                </a:lnTo>
                <a:lnTo>
                  <a:pt x="0" y="16933"/>
                </a:lnTo>
                <a:lnTo>
                  <a:pt x="0" y="25400"/>
                </a:lnTo>
                <a:lnTo>
                  <a:pt x="0" y="25400"/>
                </a:lnTo>
                <a:lnTo>
                  <a:pt x="0" y="42333"/>
                </a:lnTo>
                <a:lnTo>
                  <a:pt x="0" y="50800"/>
                </a:lnTo>
                <a:lnTo>
                  <a:pt x="0" y="59266"/>
                </a:lnTo>
                <a:lnTo>
                  <a:pt x="0" y="76200"/>
                </a:lnTo>
                <a:lnTo>
                  <a:pt x="0" y="84666"/>
                </a:lnTo>
                <a:lnTo>
                  <a:pt x="0" y="101600"/>
                </a:lnTo>
                <a:lnTo>
                  <a:pt x="8466" y="118533"/>
                </a:lnTo>
                <a:lnTo>
                  <a:pt x="8466" y="127000"/>
                </a:lnTo>
                <a:lnTo>
                  <a:pt x="8466" y="143933"/>
                </a:lnTo>
                <a:lnTo>
                  <a:pt x="8466" y="152400"/>
                </a:lnTo>
                <a:lnTo>
                  <a:pt x="8466" y="160866"/>
                </a:lnTo>
                <a:lnTo>
                  <a:pt x="8466" y="177800"/>
                </a:lnTo>
                <a:lnTo>
                  <a:pt x="8466" y="177800"/>
                </a:lnTo>
                <a:lnTo>
                  <a:pt x="8466" y="186266"/>
                </a:lnTo>
                <a:lnTo>
                  <a:pt x="8466" y="186266"/>
                </a:lnTo>
                <a:lnTo>
                  <a:pt x="8466" y="186266"/>
                </a:lnTo>
                <a:lnTo>
                  <a:pt x="8466" y="186266"/>
                </a:lnTo>
                <a:lnTo>
                  <a:pt x="8466" y="1862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7" name="Freeform 4106"/>
          <p:cNvSpPr/>
          <p:nvPr/>
        </p:nvSpPr>
        <p:spPr>
          <a:xfrm>
            <a:off x="9203267" y="5833533"/>
            <a:ext cx="127000" cy="16935"/>
          </a:xfrm>
          <a:custGeom>
            <a:avLst/>
            <a:gdLst/>
            <a:ahLst/>
            <a:cxnLst/>
            <a:rect l="0" t="0" r="0" b="0"/>
            <a:pathLst>
              <a:path w="127000" h="16935">
                <a:moveTo>
                  <a:pt x="0" y="8467"/>
                </a:moveTo>
                <a:lnTo>
                  <a:pt x="0" y="8467"/>
                </a:lnTo>
                <a:lnTo>
                  <a:pt x="8466" y="8467"/>
                </a:lnTo>
                <a:lnTo>
                  <a:pt x="8466" y="0"/>
                </a:lnTo>
                <a:lnTo>
                  <a:pt x="16933" y="0"/>
                </a:lnTo>
                <a:lnTo>
                  <a:pt x="25400" y="0"/>
                </a:lnTo>
                <a:lnTo>
                  <a:pt x="42333" y="0"/>
                </a:lnTo>
                <a:lnTo>
                  <a:pt x="59267" y="0"/>
                </a:lnTo>
                <a:lnTo>
                  <a:pt x="67733" y="0"/>
                </a:lnTo>
                <a:lnTo>
                  <a:pt x="84666" y="0"/>
                </a:lnTo>
                <a:lnTo>
                  <a:pt x="93133" y="8467"/>
                </a:lnTo>
                <a:lnTo>
                  <a:pt x="110066" y="8467"/>
                </a:lnTo>
                <a:lnTo>
                  <a:pt x="118533" y="16934"/>
                </a:lnTo>
                <a:lnTo>
                  <a:pt x="118533" y="16934"/>
                </a:lnTo>
                <a:lnTo>
                  <a:pt x="126999" y="16934"/>
                </a:lnTo>
                <a:lnTo>
                  <a:pt x="126999" y="169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8" name="Freeform 4107"/>
          <p:cNvSpPr/>
          <p:nvPr/>
        </p:nvSpPr>
        <p:spPr>
          <a:xfrm>
            <a:off x="9211733" y="5909733"/>
            <a:ext cx="127002" cy="33868"/>
          </a:xfrm>
          <a:custGeom>
            <a:avLst/>
            <a:gdLst/>
            <a:ahLst/>
            <a:cxnLst/>
            <a:rect l="0" t="0" r="0" b="0"/>
            <a:pathLst>
              <a:path w="127002" h="33868">
                <a:moveTo>
                  <a:pt x="0" y="0"/>
                </a:moveTo>
                <a:lnTo>
                  <a:pt x="0" y="8467"/>
                </a:lnTo>
                <a:lnTo>
                  <a:pt x="0" y="16934"/>
                </a:lnTo>
                <a:lnTo>
                  <a:pt x="8467" y="16934"/>
                </a:lnTo>
                <a:lnTo>
                  <a:pt x="16934" y="16934"/>
                </a:lnTo>
                <a:lnTo>
                  <a:pt x="25400" y="25400"/>
                </a:lnTo>
                <a:lnTo>
                  <a:pt x="42333" y="25400"/>
                </a:lnTo>
                <a:lnTo>
                  <a:pt x="59267" y="33867"/>
                </a:lnTo>
                <a:lnTo>
                  <a:pt x="76200" y="33867"/>
                </a:lnTo>
                <a:lnTo>
                  <a:pt x="101600" y="33867"/>
                </a:lnTo>
                <a:lnTo>
                  <a:pt x="118533" y="33867"/>
                </a:lnTo>
                <a:lnTo>
                  <a:pt x="118533" y="33867"/>
                </a:lnTo>
                <a:lnTo>
                  <a:pt x="127001" y="33867"/>
                </a:lnTo>
                <a:lnTo>
                  <a:pt x="127001" y="338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9" name="Freeform 4108"/>
          <p:cNvSpPr/>
          <p:nvPr/>
        </p:nvSpPr>
        <p:spPr>
          <a:xfrm>
            <a:off x="9516533" y="5757333"/>
            <a:ext cx="42334" cy="203201"/>
          </a:xfrm>
          <a:custGeom>
            <a:avLst/>
            <a:gdLst/>
            <a:ahLst/>
            <a:cxnLst/>
            <a:rect l="0" t="0" r="0" b="0"/>
            <a:pathLst>
              <a:path w="42334" h="203201">
                <a:moveTo>
                  <a:pt x="0" y="0"/>
                </a:moveTo>
                <a:lnTo>
                  <a:pt x="0" y="0"/>
                </a:lnTo>
                <a:lnTo>
                  <a:pt x="0" y="8467"/>
                </a:lnTo>
                <a:lnTo>
                  <a:pt x="0" y="16934"/>
                </a:lnTo>
                <a:lnTo>
                  <a:pt x="0" y="16934"/>
                </a:lnTo>
                <a:lnTo>
                  <a:pt x="0" y="25400"/>
                </a:lnTo>
                <a:lnTo>
                  <a:pt x="0" y="33867"/>
                </a:lnTo>
                <a:lnTo>
                  <a:pt x="0" y="42334"/>
                </a:lnTo>
                <a:lnTo>
                  <a:pt x="0" y="59267"/>
                </a:lnTo>
                <a:lnTo>
                  <a:pt x="0" y="67734"/>
                </a:lnTo>
                <a:lnTo>
                  <a:pt x="8467" y="84667"/>
                </a:lnTo>
                <a:lnTo>
                  <a:pt x="8467" y="101600"/>
                </a:lnTo>
                <a:lnTo>
                  <a:pt x="8467" y="110067"/>
                </a:lnTo>
                <a:lnTo>
                  <a:pt x="8467" y="127000"/>
                </a:lnTo>
                <a:lnTo>
                  <a:pt x="8467" y="143934"/>
                </a:lnTo>
                <a:lnTo>
                  <a:pt x="8467" y="152400"/>
                </a:lnTo>
                <a:lnTo>
                  <a:pt x="16934" y="169334"/>
                </a:lnTo>
                <a:lnTo>
                  <a:pt x="16934" y="177800"/>
                </a:lnTo>
                <a:lnTo>
                  <a:pt x="25400" y="194734"/>
                </a:lnTo>
                <a:lnTo>
                  <a:pt x="25400" y="203200"/>
                </a:lnTo>
                <a:lnTo>
                  <a:pt x="33867" y="203200"/>
                </a:lnTo>
                <a:lnTo>
                  <a:pt x="42333" y="203200"/>
                </a:lnTo>
                <a:lnTo>
                  <a:pt x="42333" y="203200"/>
                </a:lnTo>
                <a:lnTo>
                  <a:pt x="42333" y="203200"/>
                </a:lnTo>
                <a:lnTo>
                  <a:pt x="42333" y="2032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0" name="Freeform 4109"/>
          <p:cNvSpPr/>
          <p:nvPr/>
        </p:nvSpPr>
        <p:spPr>
          <a:xfrm>
            <a:off x="9694333" y="5757333"/>
            <a:ext cx="245534" cy="211668"/>
          </a:xfrm>
          <a:custGeom>
            <a:avLst/>
            <a:gdLst/>
            <a:ahLst/>
            <a:cxnLst/>
            <a:rect l="0" t="0" r="0" b="0"/>
            <a:pathLst>
              <a:path w="245534" h="211668">
                <a:moveTo>
                  <a:pt x="0" y="33867"/>
                </a:moveTo>
                <a:lnTo>
                  <a:pt x="0" y="25400"/>
                </a:lnTo>
                <a:lnTo>
                  <a:pt x="8467" y="25400"/>
                </a:lnTo>
                <a:lnTo>
                  <a:pt x="8467" y="16934"/>
                </a:lnTo>
                <a:lnTo>
                  <a:pt x="16933" y="16934"/>
                </a:lnTo>
                <a:lnTo>
                  <a:pt x="25401" y="8467"/>
                </a:lnTo>
                <a:lnTo>
                  <a:pt x="33867" y="0"/>
                </a:lnTo>
                <a:lnTo>
                  <a:pt x="50800" y="0"/>
                </a:lnTo>
                <a:lnTo>
                  <a:pt x="59267" y="0"/>
                </a:lnTo>
                <a:lnTo>
                  <a:pt x="67734" y="8467"/>
                </a:lnTo>
                <a:lnTo>
                  <a:pt x="76201" y="8467"/>
                </a:lnTo>
                <a:lnTo>
                  <a:pt x="84667" y="16934"/>
                </a:lnTo>
                <a:lnTo>
                  <a:pt x="93133" y="25400"/>
                </a:lnTo>
                <a:lnTo>
                  <a:pt x="110067" y="33867"/>
                </a:lnTo>
                <a:lnTo>
                  <a:pt x="118533" y="42334"/>
                </a:lnTo>
                <a:lnTo>
                  <a:pt x="118533" y="59267"/>
                </a:lnTo>
                <a:lnTo>
                  <a:pt x="127000" y="76200"/>
                </a:lnTo>
                <a:lnTo>
                  <a:pt x="135467" y="93134"/>
                </a:lnTo>
                <a:lnTo>
                  <a:pt x="135467" y="110067"/>
                </a:lnTo>
                <a:lnTo>
                  <a:pt x="135467" y="127000"/>
                </a:lnTo>
                <a:lnTo>
                  <a:pt x="135467" y="143934"/>
                </a:lnTo>
                <a:lnTo>
                  <a:pt x="135467" y="152400"/>
                </a:lnTo>
                <a:lnTo>
                  <a:pt x="127000" y="169334"/>
                </a:lnTo>
                <a:lnTo>
                  <a:pt x="127000" y="177800"/>
                </a:lnTo>
                <a:lnTo>
                  <a:pt x="118533" y="186267"/>
                </a:lnTo>
                <a:lnTo>
                  <a:pt x="110067" y="194734"/>
                </a:lnTo>
                <a:lnTo>
                  <a:pt x="93133" y="203200"/>
                </a:lnTo>
                <a:lnTo>
                  <a:pt x="84667" y="203200"/>
                </a:lnTo>
                <a:lnTo>
                  <a:pt x="76201" y="211667"/>
                </a:lnTo>
                <a:lnTo>
                  <a:pt x="59267" y="211667"/>
                </a:lnTo>
                <a:lnTo>
                  <a:pt x="50800" y="211667"/>
                </a:lnTo>
                <a:lnTo>
                  <a:pt x="33867" y="203200"/>
                </a:lnTo>
                <a:lnTo>
                  <a:pt x="25401" y="203200"/>
                </a:lnTo>
                <a:lnTo>
                  <a:pt x="16933" y="194734"/>
                </a:lnTo>
                <a:lnTo>
                  <a:pt x="16933" y="186267"/>
                </a:lnTo>
                <a:lnTo>
                  <a:pt x="8467" y="186267"/>
                </a:lnTo>
                <a:lnTo>
                  <a:pt x="0" y="177800"/>
                </a:lnTo>
                <a:lnTo>
                  <a:pt x="0" y="169334"/>
                </a:lnTo>
                <a:lnTo>
                  <a:pt x="0" y="160867"/>
                </a:lnTo>
                <a:lnTo>
                  <a:pt x="8467" y="160867"/>
                </a:lnTo>
                <a:lnTo>
                  <a:pt x="8467" y="152400"/>
                </a:lnTo>
                <a:lnTo>
                  <a:pt x="16933" y="143934"/>
                </a:lnTo>
                <a:lnTo>
                  <a:pt x="25401" y="143934"/>
                </a:lnTo>
                <a:lnTo>
                  <a:pt x="33867" y="143934"/>
                </a:lnTo>
                <a:lnTo>
                  <a:pt x="50800" y="143934"/>
                </a:lnTo>
                <a:lnTo>
                  <a:pt x="67734" y="143934"/>
                </a:lnTo>
                <a:lnTo>
                  <a:pt x="76201" y="143934"/>
                </a:lnTo>
                <a:lnTo>
                  <a:pt x="93133" y="152400"/>
                </a:lnTo>
                <a:lnTo>
                  <a:pt x="110067" y="152400"/>
                </a:lnTo>
                <a:lnTo>
                  <a:pt x="127000" y="160867"/>
                </a:lnTo>
                <a:lnTo>
                  <a:pt x="135467" y="169334"/>
                </a:lnTo>
                <a:lnTo>
                  <a:pt x="152401" y="177800"/>
                </a:lnTo>
                <a:lnTo>
                  <a:pt x="160867" y="186267"/>
                </a:lnTo>
                <a:lnTo>
                  <a:pt x="177801" y="194734"/>
                </a:lnTo>
                <a:lnTo>
                  <a:pt x="186267" y="194734"/>
                </a:lnTo>
                <a:lnTo>
                  <a:pt x="194733" y="203200"/>
                </a:lnTo>
                <a:lnTo>
                  <a:pt x="211667" y="203200"/>
                </a:lnTo>
                <a:lnTo>
                  <a:pt x="220134" y="203200"/>
                </a:lnTo>
                <a:lnTo>
                  <a:pt x="228601" y="203200"/>
                </a:lnTo>
                <a:lnTo>
                  <a:pt x="237067" y="194734"/>
                </a:lnTo>
                <a:lnTo>
                  <a:pt x="237067" y="194734"/>
                </a:lnTo>
                <a:lnTo>
                  <a:pt x="245533" y="194734"/>
                </a:lnTo>
                <a:lnTo>
                  <a:pt x="245533" y="1947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1" name="Freeform 4110"/>
          <p:cNvSpPr/>
          <p:nvPr/>
        </p:nvSpPr>
        <p:spPr>
          <a:xfrm>
            <a:off x="10007600" y="5791200"/>
            <a:ext cx="177801" cy="245534"/>
          </a:xfrm>
          <a:custGeom>
            <a:avLst/>
            <a:gdLst/>
            <a:ahLst/>
            <a:cxnLst/>
            <a:rect l="0" t="0" r="0" b="0"/>
            <a:pathLst>
              <a:path w="177801" h="245534">
                <a:moveTo>
                  <a:pt x="33866" y="42333"/>
                </a:moveTo>
                <a:lnTo>
                  <a:pt x="33866" y="42333"/>
                </a:lnTo>
                <a:lnTo>
                  <a:pt x="33866" y="42333"/>
                </a:lnTo>
                <a:lnTo>
                  <a:pt x="25400" y="42333"/>
                </a:lnTo>
                <a:lnTo>
                  <a:pt x="25400" y="42333"/>
                </a:lnTo>
                <a:lnTo>
                  <a:pt x="25400" y="42333"/>
                </a:lnTo>
                <a:lnTo>
                  <a:pt x="25400" y="33867"/>
                </a:lnTo>
                <a:lnTo>
                  <a:pt x="25400" y="33867"/>
                </a:lnTo>
                <a:lnTo>
                  <a:pt x="25400" y="33867"/>
                </a:lnTo>
                <a:lnTo>
                  <a:pt x="25400" y="42333"/>
                </a:lnTo>
                <a:lnTo>
                  <a:pt x="16934" y="42333"/>
                </a:lnTo>
                <a:lnTo>
                  <a:pt x="16934" y="50800"/>
                </a:lnTo>
                <a:lnTo>
                  <a:pt x="16934" y="59267"/>
                </a:lnTo>
                <a:lnTo>
                  <a:pt x="8466" y="76200"/>
                </a:lnTo>
                <a:lnTo>
                  <a:pt x="8466" y="84667"/>
                </a:lnTo>
                <a:lnTo>
                  <a:pt x="0" y="93133"/>
                </a:lnTo>
                <a:lnTo>
                  <a:pt x="0" y="110067"/>
                </a:lnTo>
                <a:lnTo>
                  <a:pt x="0" y="118533"/>
                </a:lnTo>
                <a:lnTo>
                  <a:pt x="0" y="135467"/>
                </a:lnTo>
                <a:lnTo>
                  <a:pt x="8466" y="152400"/>
                </a:lnTo>
                <a:lnTo>
                  <a:pt x="8466" y="169333"/>
                </a:lnTo>
                <a:lnTo>
                  <a:pt x="16934" y="177800"/>
                </a:lnTo>
                <a:lnTo>
                  <a:pt x="25400" y="194733"/>
                </a:lnTo>
                <a:lnTo>
                  <a:pt x="33866" y="211667"/>
                </a:lnTo>
                <a:lnTo>
                  <a:pt x="42333" y="220133"/>
                </a:lnTo>
                <a:lnTo>
                  <a:pt x="59267" y="228600"/>
                </a:lnTo>
                <a:lnTo>
                  <a:pt x="76200" y="237067"/>
                </a:lnTo>
                <a:lnTo>
                  <a:pt x="84666" y="237067"/>
                </a:lnTo>
                <a:lnTo>
                  <a:pt x="101600" y="245533"/>
                </a:lnTo>
                <a:lnTo>
                  <a:pt x="110066" y="245533"/>
                </a:lnTo>
                <a:lnTo>
                  <a:pt x="127000" y="245533"/>
                </a:lnTo>
                <a:lnTo>
                  <a:pt x="135467" y="237067"/>
                </a:lnTo>
                <a:lnTo>
                  <a:pt x="143934" y="228600"/>
                </a:lnTo>
                <a:lnTo>
                  <a:pt x="152400" y="220133"/>
                </a:lnTo>
                <a:lnTo>
                  <a:pt x="160866" y="211667"/>
                </a:lnTo>
                <a:lnTo>
                  <a:pt x="169334" y="203200"/>
                </a:lnTo>
                <a:lnTo>
                  <a:pt x="177800" y="186267"/>
                </a:lnTo>
                <a:lnTo>
                  <a:pt x="177800" y="169333"/>
                </a:lnTo>
                <a:lnTo>
                  <a:pt x="177800" y="152400"/>
                </a:lnTo>
                <a:lnTo>
                  <a:pt x="169334" y="135467"/>
                </a:lnTo>
                <a:lnTo>
                  <a:pt x="169334" y="118533"/>
                </a:lnTo>
                <a:lnTo>
                  <a:pt x="160866" y="101600"/>
                </a:lnTo>
                <a:lnTo>
                  <a:pt x="152400" y="76200"/>
                </a:lnTo>
                <a:lnTo>
                  <a:pt x="143934" y="67733"/>
                </a:lnTo>
                <a:lnTo>
                  <a:pt x="135467" y="50800"/>
                </a:lnTo>
                <a:lnTo>
                  <a:pt x="118533" y="33867"/>
                </a:lnTo>
                <a:lnTo>
                  <a:pt x="101600" y="25400"/>
                </a:lnTo>
                <a:lnTo>
                  <a:pt x="93134" y="16933"/>
                </a:lnTo>
                <a:lnTo>
                  <a:pt x="76200" y="8467"/>
                </a:lnTo>
                <a:lnTo>
                  <a:pt x="50800" y="0"/>
                </a:lnTo>
                <a:lnTo>
                  <a:pt x="42333" y="8467"/>
                </a:lnTo>
                <a:lnTo>
                  <a:pt x="25400" y="8467"/>
                </a:lnTo>
                <a:lnTo>
                  <a:pt x="25400" y="8467"/>
                </a:lnTo>
                <a:lnTo>
                  <a:pt x="8466" y="8467"/>
                </a:lnTo>
                <a:lnTo>
                  <a:pt x="8466" y="84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2" name="Freeform 4111"/>
          <p:cNvSpPr/>
          <p:nvPr/>
        </p:nvSpPr>
        <p:spPr>
          <a:xfrm>
            <a:off x="7484533" y="6062133"/>
            <a:ext cx="194735" cy="279401"/>
          </a:xfrm>
          <a:custGeom>
            <a:avLst/>
            <a:gdLst/>
            <a:ahLst/>
            <a:cxnLst/>
            <a:rect l="0" t="0" r="0" b="0"/>
            <a:pathLst>
              <a:path w="194735" h="279401">
                <a:moveTo>
                  <a:pt x="42334" y="0"/>
                </a:moveTo>
                <a:lnTo>
                  <a:pt x="42334" y="8467"/>
                </a:lnTo>
                <a:lnTo>
                  <a:pt x="42334" y="8467"/>
                </a:lnTo>
                <a:lnTo>
                  <a:pt x="42334" y="16934"/>
                </a:lnTo>
                <a:lnTo>
                  <a:pt x="42334" y="25400"/>
                </a:lnTo>
                <a:lnTo>
                  <a:pt x="42334" y="33867"/>
                </a:lnTo>
                <a:lnTo>
                  <a:pt x="42334" y="42334"/>
                </a:lnTo>
                <a:lnTo>
                  <a:pt x="33867" y="50800"/>
                </a:lnTo>
                <a:lnTo>
                  <a:pt x="33867" y="67734"/>
                </a:lnTo>
                <a:lnTo>
                  <a:pt x="33867" y="76200"/>
                </a:lnTo>
                <a:lnTo>
                  <a:pt x="25401" y="93134"/>
                </a:lnTo>
                <a:lnTo>
                  <a:pt x="16933" y="110067"/>
                </a:lnTo>
                <a:lnTo>
                  <a:pt x="16933" y="127000"/>
                </a:lnTo>
                <a:lnTo>
                  <a:pt x="8467" y="143934"/>
                </a:lnTo>
                <a:lnTo>
                  <a:pt x="0" y="160867"/>
                </a:lnTo>
                <a:lnTo>
                  <a:pt x="0" y="177800"/>
                </a:lnTo>
                <a:lnTo>
                  <a:pt x="0" y="194734"/>
                </a:lnTo>
                <a:lnTo>
                  <a:pt x="0" y="220134"/>
                </a:lnTo>
                <a:lnTo>
                  <a:pt x="8467" y="228600"/>
                </a:lnTo>
                <a:lnTo>
                  <a:pt x="16933" y="245534"/>
                </a:lnTo>
                <a:lnTo>
                  <a:pt x="33867" y="254000"/>
                </a:lnTo>
                <a:lnTo>
                  <a:pt x="42334" y="262467"/>
                </a:lnTo>
                <a:lnTo>
                  <a:pt x="59267" y="270934"/>
                </a:lnTo>
                <a:lnTo>
                  <a:pt x="84667" y="279400"/>
                </a:lnTo>
                <a:lnTo>
                  <a:pt x="101601" y="279400"/>
                </a:lnTo>
                <a:lnTo>
                  <a:pt x="127000" y="279400"/>
                </a:lnTo>
                <a:lnTo>
                  <a:pt x="143934" y="270934"/>
                </a:lnTo>
                <a:lnTo>
                  <a:pt x="160867" y="270934"/>
                </a:lnTo>
                <a:lnTo>
                  <a:pt x="169333" y="262467"/>
                </a:lnTo>
                <a:lnTo>
                  <a:pt x="177801" y="245534"/>
                </a:lnTo>
                <a:lnTo>
                  <a:pt x="194734" y="237067"/>
                </a:lnTo>
                <a:lnTo>
                  <a:pt x="194734" y="220134"/>
                </a:lnTo>
                <a:lnTo>
                  <a:pt x="194734" y="211667"/>
                </a:lnTo>
                <a:lnTo>
                  <a:pt x="194734" y="194734"/>
                </a:lnTo>
                <a:lnTo>
                  <a:pt x="186267" y="186267"/>
                </a:lnTo>
                <a:lnTo>
                  <a:pt x="177801" y="169334"/>
                </a:lnTo>
                <a:lnTo>
                  <a:pt x="169333" y="160867"/>
                </a:lnTo>
                <a:lnTo>
                  <a:pt x="160867" y="160867"/>
                </a:lnTo>
                <a:lnTo>
                  <a:pt x="152400" y="152400"/>
                </a:lnTo>
                <a:lnTo>
                  <a:pt x="143934" y="160867"/>
                </a:lnTo>
                <a:lnTo>
                  <a:pt x="135467" y="160867"/>
                </a:lnTo>
                <a:lnTo>
                  <a:pt x="118534" y="160867"/>
                </a:lnTo>
                <a:lnTo>
                  <a:pt x="118534" y="177800"/>
                </a:lnTo>
                <a:lnTo>
                  <a:pt x="110067" y="186267"/>
                </a:lnTo>
                <a:lnTo>
                  <a:pt x="110067" y="194734"/>
                </a:lnTo>
                <a:lnTo>
                  <a:pt x="101601" y="203200"/>
                </a:lnTo>
                <a:lnTo>
                  <a:pt x="110067" y="220134"/>
                </a:lnTo>
                <a:lnTo>
                  <a:pt x="110067" y="237067"/>
                </a:lnTo>
                <a:lnTo>
                  <a:pt x="118534" y="245534"/>
                </a:lnTo>
                <a:lnTo>
                  <a:pt x="127000" y="245534"/>
                </a:lnTo>
                <a:lnTo>
                  <a:pt x="127000" y="245534"/>
                </a:lnTo>
                <a:lnTo>
                  <a:pt x="135467" y="254000"/>
                </a:lnTo>
                <a:lnTo>
                  <a:pt x="135467" y="2540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3" name="Freeform 4112"/>
          <p:cNvSpPr/>
          <p:nvPr/>
        </p:nvSpPr>
        <p:spPr>
          <a:xfrm>
            <a:off x="7772400" y="6214533"/>
            <a:ext cx="16934" cy="25401"/>
          </a:xfrm>
          <a:custGeom>
            <a:avLst/>
            <a:gdLst/>
            <a:ahLst/>
            <a:cxnLst/>
            <a:rect l="0" t="0" r="0" b="0"/>
            <a:pathLst>
              <a:path w="16934" h="25401">
                <a:moveTo>
                  <a:pt x="8467" y="8467"/>
                </a:moveTo>
                <a:lnTo>
                  <a:pt x="8467" y="8467"/>
                </a:lnTo>
                <a:lnTo>
                  <a:pt x="8467" y="16934"/>
                </a:lnTo>
                <a:lnTo>
                  <a:pt x="0" y="16934"/>
                </a:lnTo>
                <a:lnTo>
                  <a:pt x="0" y="25400"/>
                </a:lnTo>
                <a:lnTo>
                  <a:pt x="0" y="25400"/>
                </a:lnTo>
                <a:lnTo>
                  <a:pt x="0" y="16934"/>
                </a:lnTo>
                <a:lnTo>
                  <a:pt x="0" y="16934"/>
                </a:lnTo>
                <a:lnTo>
                  <a:pt x="8467" y="8467"/>
                </a:lnTo>
                <a:lnTo>
                  <a:pt x="16933" y="8467"/>
                </a:lnTo>
                <a:lnTo>
                  <a:pt x="16933" y="8467"/>
                </a:lnTo>
                <a:lnTo>
                  <a:pt x="16933" y="0"/>
                </a:lnTo>
                <a:lnTo>
                  <a:pt x="169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4" name="Freeform 4113"/>
          <p:cNvSpPr/>
          <p:nvPr/>
        </p:nvSpPr>
        <p:spPr>
          <a:xfrm>
            <a:off x="7907867" y="6112933"/>
            <a:ext cx="143934" cy="245535"/>
          </a:xfrm>
          <a:custGeom>
            <a:avLst/>
            <a:gdLst/>
            <a:ahLst/>
            <a:cxnLst/>
            <a:rect l="0" t="0" r="0" b="0"/>
            <a:pathLst>
              <a:path w="143934" h="245535">
                <a:moveTo>
                  <a:pt x="33866" y="0"/>
                </a:moveTo>
                <a:lnTo>
                  <a:pt x="33866" y="0"/>
                </a:lnTo>
                <a:lnTo>
                  <a:pt x="33866" y="0"/>
                </a:lnTo>
                <a:lnTo>
                  <a:pt x="33866" y="0"/>
                </a:lnTo>
                <a:lnTo>
                  <a:pt x="33866" y="0"/>
                </a:lnTo>
                <a:lnTo>
                  <a:pt x="33866" y="0"/>
                </a:lnTo>
                <a:lnTo>
                  <a:pt x="33866" y="0"/>
                </a:lnTo>
                <a:lnTo>
                  <a:pt x="33866" y="0"/>
                </a:lnTo>
                <a:lnTo>
                  <a:pt x="25400" y="0"/>
                </a:lnTo>
                <a:lnTo>
                  <a:pt x="25400" y="8467"/>
                </a:lnTo>
                <a:lnTo>
                  <a:pt x="25400" y="8467"/>
                </a:lnTo>
                <a:lnTo>
                  <a:pt x="16933" y="16934"/>
                </a:lnTo>
                <a:lnTo>
                  <a:pt x="16933" y="25400"/>
                </a:lnTo>
                <a:lnTo>
                  <a:pt x="16933" y="33867"/>
                </a:lnTo>
                <a:lnTo>
                  <a:pt x="16933" y="42334"/>
                </a:lnTo>
                <a:lnTo>
                  <a:pt x="16933" y="50800"/>
                </a:lnTo>
                <a:lnTo>
                  <a:pt x="16933" y="59267"/>
                </a:lnTo>
                <a:lnTo>
                  <a:pt x="16933" y="76200"/>
                </a:lnTo>
                <a:lnTo>
                  <a:pt x="25400" y="84667"/>
                </a:lnTo>
                <a:lnTo>
                  <a:pt x="42333" y="101600"/>
                </a:lnTo>
                <a:lnTo>
                  <a:pt x="59267" y="110067"/>
                </a:lnTo>
                <a:lnTo>
                  <a:pt x="76200" y="127000"/>
                </a:lnTo>
                <a:lnTo>
                  <a:pt x="93133" y="135467"/>
                </a:lnTo>
                <a:lnTo>
                  <a:pt x="110066" y="152400"/>
                </a:lnTo>
                <a:lnTo>
                  <a:pt x="126999" y="160867"/>
                </a:lnTo>
                <a:lnTo>
                  <a:pt x="135467" y="177800"/>
                </a:lnTo>
                <a:lnTo>
                  <a:pt x="143933" y="186267"/>
                </a:lnTo>
                <a:lnTo>
                  <a:pt x="143933" y="203200"/>
                </a:lnTo>
                <a:lnTo>
                  <a:pt x="143933" y="211667"/>
                </a:lnTo>
                <a:lnTo>
                  <a:pt x="135467" y="220134"/>
                </a:lnTo>
                <a:lnTo>
                  <a:pt x="126999" y="228600"/>
                </a:lnTo>
                <a:lnTo>
                  <a:pt x="118533" y="237067"/>
                </a:lnTo>
                <a:lnTo>
                  <a:pt x="101600" y="237067"/>
                </a:lnTo>
                <a:lnTo>
                  <a:pt x="84666" y="245534"/>
                </a:lnTo>
                <a:lnTo>
                  <a:pt x="67733" y="245534"/>
                </a:lnTo>
                <a:lnTo>
                  <a:pt x="59267" y="245534"/>
                </a:lnTo>
                <a:lnTo>
                  <a:pt x="42333" y="245534"/>
                </a:lnTo>
                <a:lnTo>
                  <a:pt x="25400" y="245534"/>
                </a:lnTo>
                <a:lnTo>
                  <a:pt x="16933" y="245534"/>
                </a:lnTo>
                <a:lnTo>
                  <a:pt x="8466" y="245534"/>
                </a:lnTo>
                <a:lnTo>
                  <a:pt x="0" y="245534"/>
                </a:lnTo>
                <a:lnTo>
                  <a:pt x="0" y="228600"/>
                </a:lnTo>
                <a:lnTo>
                  <a:pt x="0" y="220134"/>
                </a:lnTo>
                <a:lnTo>
                  <a:pt x="0" y="220134"/>
                </a:lnTo>
                <a:lnTo>
                  <a:pt x="0" y="211667"/>
                </a:lnTo>
                <a:lnTo>
                  <a:pt x="0"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5" name="Freeform 4114"/>
          <p:cNvSpPr/>
          <p:nvPr/>
        </p:nvSpPr>
        <p:spPr>
          <a:xfrm>
            <a:off x="7924800" y="6112933"/>
            <a:ext cx="143934" cy="16935"/>
          </a:xfrm>
          <a:custGeom>
            <a:avLst/>
            <a:gdLst/>
            <a:ahLst/>
            <a:cxnLst/>
            <a:rect l="0" t="0" r="0" b="0"/>
            <a:pathLst>
              <a:path w="143934" h="16935">
                <a:moveTo>
                  <a:pt x="8467" y="8467"/>
                </a:moveTo>
                <a:lnTo>
                  <a:pt x="8467" y="8467"/>
                </a:lnTo>
                <a:lnTo>
                  <a:pt x="0" y="8467"/>
                </a:lnTo>
                <a:lnTo>
                  <a:pt x="0" y="8467"/>
                </a:lnTo>
                <a:lnTo>
                  <a:pt x="0" y="8467"/>
                </a:lnTo>
                <a:lnTo>
                  <a:pt x="8467" y="0"/>
                </a:lnTo>
                <a:lnTo>
                  <a:pt x="8467" y="0"/>
                </a:lnTo>
                <a:lnTo>
                  <a:pt x="25400" y="0"/>
                </a:lnTo>
                <a:lnTo>
                  <a:pt x="42334" y="0"/>
                </a:lnTo>
                <a:lnTo>
                  <a:pt x="59267" y="8467"/>
                </a:lnTo>
                <a:lnTo>
                  <a:pt x="84667" y="8467"/>
                </a:lnTo>
                <a:lnTo>
                  <a:pt x="101600" y="8467"/>
                </a:lnTo>
                <a:lnTo>
                  <a:pt x="118534" y="16934"/>
                </a:lnTo>
                <a:lnTo>
                  <a:pt x="118534" y="16934"/>
                </a:lnTo>
                <a:lnTo>
                  <a:pt x="143933" y="16934"/>
                </a:lnTo>
                <a:lnTo>
                  <a:pt x="143933" y="169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6" name="Freeform 4115"/>
          <p:cNvSpPr/>
          <p:nvPr/>
        </p:nvSpPr>
        <p:spPr>
          <a:xfrm>
            <a:off x="8153400" y="6214533"/>
            <a:ext cx="42335" cy="42335"/>
          </a:xfrm>
          <a:custGeom>
            <a:avLst/>
            <a:gdLst/>
            <a:ahLst/>
            <a:cxnLst/>
            <a:rect l="0" t="0" r="0" b="0"/>
            <a:pathLst>
              <a:path w="42335" h="42335">
                <a:moveTo>
                  <a:pt x="0" y="0"/>
                </a:moveTo>
                <a:lnTo>
                  <a:pt x="0" y="8467"/>
                </a:lnTo>
                <a:lnTo>
                  <a:pt x="0" y="16934"/>
                </a:lnTo>
                <a:lnTo>
                  <a:pt x="0" y="25400"/>
                </a:lnTo>
                <a:lnTo>
                  <a:pt x="0" y="33867"/>
                </a:lnTo>
                <a:lnTo>
                  <a:pt x="8467" y="33867"/>
                </a:lnTo>
                <a:lnTo>
                  <a:pt x="16933" y="42334"/>
                </a:lnTo>
                <a:lnTo>
                  <a:pt x="25400" y="42334"/>
                </a:lnTo>
                <a:lnTo>
                  <a:pt x="33866" y="42334"/>
                </a:lnTo>
                <a:lnTo>
                  <a:pt x="33866" y="42334"/>
                </a:lnTo>
                <a:lnTo>
                  <a:pt x="42334" y="33867"/>
                </a:lnTo>
                <a:lnTo>
                  <a:pt x="42334" y="338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7" name="Freeform 4116"/>
          <p:cNvSpPr/>
          <p:nvPr/>
        </p:nvSpPr>
        <p:spPr>
          <a:xfrm>
            <a:off x="8339666" y="6138333"/>
            <a:ext cx="135468" cy="152401"/>
          </a:xfrm>
          <a:custGeom>
            <a:avLst/>
            <a:gdLst/>
            <a:ahLst/>
            <a:cxnLst/>
            <a:rect l="0" t="0" r="0" b="0"/>
            <a:pathLst>
              <a:path w="135468" h="152401">
                <a:moveTo>
                  <a:pt x="25401" y="0"/>
                </a:moveTo>
                <a:lnTo>
                  <a:pt x="25401" y="0"/>
                </a:lnTo>
                <a:lnTo>
                  <a:pt x="25401" y="0"/>
                </a:lnTo>
                <a:lnTo>
                  <a:pt x="25401" y="8467"/>
                </a:lnTo>
                <a:lnTo>
                  <a:pt x="25401" y="8467"/>
                </a:lnTo>
                <a:lnTo>
                  <a:pt x="16934" y="8467"/>
                </a:lnTo>
                <a:lnTo>
                  <a:pt x="16934" y="16934"/>
                </a:lnTo>
                <a:lnTo>
                  <a:pt x="8468" y="25400"/>
                </a:lnTo>
                <a:lnTo>
                  <a:pt x="8468" y="33867"/>
                </a:lnTo>
                <a:lnTo>
                  <a:pt x="8468" y="42334"/>
                </a:lnTo>
                <a:lnTo>
                  <a:pt x="0" y="50800"/>
                </a:lnTo>
                <a:lnTo>
                  <a:pt x="0" y="67734"/>
                </a:lnTo>
                <a:lnTo>
                  <a:pt x="0" y="76200"/>
                </a:lnTo>
                <a:lnTo>
                  <a:pt x="8468" y="84667"/>
                </a:lnTo>
                <a:lnTo>
                  <a:pt x="8468" y="101600"/>
                </a:lnTo>
                <a:lnTo>
                  <a:pt x="16934" y="110067"/>
                </a:lnTo>
                <a:lnTo>
                  <a:pt x="33867" y="118534"/>
                </a:lnTo>
                <a:lnTo>
                  <a:pt x="42334" y="127000"/>
                </a:lnTo>
                <a:lnTo>
                  <a:pt x="59267" y="143934"/>
                </a:lnTo>
                <a:lnTo>
                  <a:pt x="76200" y="143934"/>
                </a:lnTo>
                <a:lnTo>
                  <a:pt x="93134" y="152400"/>
                </a:lnTo>
                <a:lnTo>
                  <a:pt x="110067" y="152400"/>
                </a:lnTo>
                <a:lnTo>
                  <a:pt x="127001" y="143934"/>
                </a:lnTo>
                <a:lnTo>
                  <a:pt x="127001" y="143934"/>
                </a:lnTo>
                <a:lnTo>
                  <a:pt x="135467" y="143934"/>
                </a:lnTo>
                <a:lnTo>
                  <a:pt x="135467" y="1439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8" name="Freeform 4117"/>
          <p:cNvSpPr/>
          <p:nvPr/>
        </p:nvSpPr>
        <p:spPr>
          <a:xfrm>
            <a:off x="8466667" y="6121400"/>
            <a:ext cx="33868" cy="237068"/>
          </a:xfrm>
          <a:custGeom>
            <a:avLst/>
            <a:gdLst/>
            <a:ahLst/>
            <a:cxnLst/>
            <a:rect l="0" t="0" r="0" b="0"/>
            <a:pathLst>
              <a:path w="33868" h="237068">
                <a:moveTo>
                  <a:pt x="33867" y="0"/>
                </a:moveTo>
                <a:lnTo>
                  <a:pt x="33867" y="0"/>
                </a:lnTo>
                <a:lnTo>
                  <a:pt x="33867" y="8467"/>
                </a:lnTo>
                <a:lnTo>
                  <a:pt x="25399" y="8467"/>
                </a:lnTo>
                <a:lnTo>
                  <a:pt x="25399" y="8467"/>
                </a:lnTo>
                <a:lnTo>
                  <a:pt x="25399" y="8467"/>
                </a:lnTo>
                <a:lnTo>
                  <a:pt x="25399" y="16933"/>
                </a:lnTo>
                <a:lnTo>
                  <a:pt x="25399" y="25400"/>
                </a:lnTo>
                <a:lnTo>
                  <a:pt x="25399" y="33867"/>
                </a:lnTo>
                <a:lnTo>
                  <a:pt x="25399" y="50800"/>
                </a:lnTo>
                <a:lnTo>
                  <a:pt x="25399" y="67733"/>
                </a:lnTo>
                <a:lnTo>
                  <a:pt x="16933" y="84667"/>
                </a:lnTo>
                <a:lnTo>
                  <a:pt x="16933" y="110067"/>
                </a:lnTo>
                <a:lnTo>
                  <a:pt x="8466" y="127000"/>
                </a:lnTo>
                <a:lnTo>
                  <a:pt x="8466" y="143933"/>
                </a:lnTo>
                <a:lnTo>
                  <a:pt x="0" y="169333"/>
                </a:lnTo>
                <a:lnTo>
                  <a:pt x="0" y="186267"/>
                </a:lnTo>
                <a:lnTo>
                  <a:pt x="0" y="203200"/>
                </a:lnTo>
                <a:lnTo>
                  <a:pt x="0" y="220133"/>
                </a:lnTo>
                <a:lnTo>
                  <a:pt x="0" y="228600"/>
                </a:lnTo>
                <a:lnTo>
                  <a:pt x="0" y="228600"/>
                </a:lnTo>
                <a:lnTo>
                  <a:pt x="0" y="237067"/>
                </a:lnTo>
                <a:lnTo>
                  <a:pt x="0" y="2370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9" name="Freeform 4118"/>
          <p:cNvSpPr/>
          <p:nvPr/>
        </p:nvSpPr>
        <p:spPr>
          <a:xfrm>
            <a:off x="8559800" y="6239933"/>
            <a:ext cx="42334" cy="33868"/>
          </a:xfrm>
          <a:custGeom>
            <a:avLst/>
            <a:gdLst/>
            <a:ahLst/>
            <a:cxnLst/>
            <a:rect l="0" t="0" r="0" b="0"/>
            <a:pathLst>
              <a:path w="42334" h="33868">
                <a:moveTo>
                  <a:pt x="0" y="33867"/>
                </a:moveTo>
                <a:lnTo>
                  <a:pt x="0" y="33867"/>
                </a:lnTo>
                <a:lnTo>
                  <a:pt x="0" y="33867"/>
                </a:lnTo>
                <a:lnTo>
                  <a:pt x="0" y="33867"/>
                </a:lnTo>
                <a:lnTo>
                  <a:pt x="0" y="33867"/>
                </a:lnTo>
                <a:lnTo>
                  <a:pt x="8466" y="33867"/>
                </a:lnTo>
                <a:lnTo>
                  <a:pt x="16934" y="25400"/>
                </a:lnTo>
                <a:lnTo>
                  <a:pt x="25400" y="25400"/>
                </a:lnTo>
                <a:lnTo>
                  <a:pt x="33867" y="8467"/>
                </a:lnTo>
                <a:lnTo>
                  <a:pt x="33867" y="8467"/>
                </a:lnTo>
                <a:lnTo>
                  <a:pt x="42333" y="0"/>
                </a:lnTo>
                <a:lnTo>
                  <a:pt x="423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0" name="Freeform 4119"/>
          <p:cNvSpPr/>
          <p:nvPr/>
        </p:nvSpPr>
        <p:spPr>
          <a:xfrm>
            <a:off x="8720666" y="6096000"/>
            <a:ext cx="118535" cy="254001"/>
          </a:xfrm>
          <a:custGeom>
            <a:avLst/>
            <a:gdLst/>
            <a:ahLst/>
            <a:cxnLst/>
            <a:rect l="0" t="0" r="0" b="0"/>
            <a:pathLst>
              <a:path w="118535" h="254001">
                <a:moveTo>
                  <a:pt x="0" y="16933"/>
                </a:moveTo>
                <a:lnTo>
                  <a:pt x="0" y="16933"/>
                </a:lnTo>
                <a:lnTo>
                  <a:pt x="0" y="16933"/>
                </a:lnTo>
                <a:lnTo>
                  <a:pt x="8468" y="16933"/>
                </a:lnTo>
                <a:lnTo>
                  <a:pt x="8468" y="8467"/>
                </a:lnTo>
                <a:lnTo>
                  <a:pt x="16934" y="8467"/>
                </a:lnTo>
                <a:lnTo>
                  <a:pt x="25401" y="0"/>
                </a:lnTo>
                <a:lnTo>
                  <a:pt x="33867" y="0"/>
                </a:lnTo>
                <a:lnTo>
                  <a:pt x="50801" y="0"/>
                </a:lnTo>
                <a:lnTo>
                  <a:pt x="59267" y="8467"/>
                </a:lnTo>
                <a:lnTo>
                  <a:pt x="76200" y="16933"/>
                </a:lnTo>
                <a:lnTo>
                  <a:pt x="84668" y="16933"/>
                </a:lnTo>
                <a:lnTo>
                  <a:pt x="101601" y="33867"/>
                </a:lnTo>
                <a:lnTo>
                  <a:pt x="110067" y="42333"/>
                </a:lnTo>
                <a:lnTo>
                  <a:pt x="110067" y="50800"/>
                </a:lnTo>
                <a:lnTo>
                  <a:pt x="118534" y="59267"/>
                </a:lnTo>
                <a:lnTo>
                  <a:pt x="118534" y="67733"/>
                </a:lnTo>
                <a:lnTo>
                  <a:pt x="110067" y="76200"/>
                </a:lnTo>
                <a:lnTo>
                  <a:pt x="110067" y="84667"/>
                </a:lnTo>
                <a:lnTo>
                  <a:pt x="101601" y="93133"/>
                </a:lnTo>
                <a:lnTo>
                  <a:pt x="93134" y="93133"/>
                </a:lnTo>
                <a:lnTo>
                  <a:pt x="84668" y="101600"/>
                </a:lnTo>
                <a:lnTo>
                  <a:pt x="76200" y="101600"/>
                </a:lnTo>
                <a:lnTo>
                  <a:pt x="67734" y="110067"/>
                </a:lnTo>
                <a:lnTo>
                  <a:pt x="67734" y="110067"/>
                </a:lnTo>
                <a:lnTo>
                  <a:pt x="59267" y="110067"/>
                </a:lnTo>
                <a:lnTo>
                  <a:pt x="67734" y="118533"/>
                </a:lnTo>
                <a:lnTo>
                  <a:pt x="67734" y="127000"/>
                </a:lnTo>
                <a:lnTo>
                  <a:pt x="76200" y="143933"/>
                </a:lnTo>
                <a:lnTo>
                  <a:pt x="84668" y="152400"/>
                </a:lnTo>
                <a:lnTo>
                  <a:pt x="93134" y="160867"/>
                </a:lnTo>
                <a:lnTo>
                  <a:pt x="101601" y="177800"/>
                </a:lnTo>
                <a:lnTo>
                  <a:pt x="110067" y="194733"/>
                </a:lnTo>
                <a:lnTo>
                  <a:pt x="118534" y="203200"/>
                </a:lnTo>
                <a:lnTo>
                  <a:pt x="118534" y="220133"/>
                </a:lnTo>
                <a:lnTo>
                  <a:pt x="110067" y="228600"/>
                </a:lnTo>
                <a:lnTo>
                  <a:pt x="110067" y="237067"/>
                </a:lnTo>
                <a:lnTo>
                  <a:pt x="101601" y="245533"/>
                </a:lnTo>
                <a:lnTo>
                  <a:pt x="84668" y="245533"/>
                </a:lnTo>
                <a:lnTo>
                  <a:pt x="76200" y="254000"/>
                </a:lnTo>
                <a:lnTo>
                  <a:pt x="59267" y="254000"/>
                </a:lnTo>
                <a:lnTo>
                  <a:pt x="50801" y="254000"/>
                </a:lnTo>
                <a:lnTo>
                  <a:pt x="42334" y="254000"/>
                </a:lnTo>
                <a:lnTo>
                  <a:pt x="33867" y="254000"/>
                </a:lnTo>
                <a:lnTo>
                  <a:pt x="25401" y="254000"/>
                </a:lnTo>
                <a:lnTo>
                  <a:pt x="25401" y="254000"/>
                </a:lnTo>
                <a:lnTo>
                  <a:pt x="25401" y="254000"/>
                </a:lnTo>
                <a:lnTo>
                  <a:pt x="25401" y="245533"/>
                </a:lnTo>
                <a:lnTo>
                  <a:pt x="25401" y="237067"/>
                </a:lnTo>
                <a:lnTo>
                  <a:pt x="25401" y="237067"/>
                </a:lnTo>
                <a:lnTo>
                  <a:pt x="33867" y="228600"/>
                </a:lnTo>
                <a:lnTo>
                  <a:pt x="33867" y="22860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1" name="Freeform 4120"/>
          <p:cNvSpPr/>
          <p:nvPr/>
        </p:nvSpPr>
        <p:spPr>
          <a:xfrm>
            <a:off x="8890000" y="6206067"/>
            <a:ext cx="42334" cy="16934"/>
          </a:xfrm>
          <a:custGeom>
            <a:avLst/>
            <a:gdLst/>
            <a:ahLst/>
            <a:cxnLst/>
            <a:rect l="0" t="0" r="0" b="0"/>
            <a:pathLst>
              <a:path w="42334" h="16934">
                <a:moveTo>
                  <a:pt x="0" y="8466"/>
                </a:moveTo>
                <a:lnTo>
                  <a:pt x="0" y="16933"/>
                </a:lnTo>
                <a:lnTo>
                  <a:pt x="0" y="16933"/>
                </a:lnTo>
                <a:lnTo>
                  <a:pt x="0" y="16933"/>
                </a:lnTo>
                <a:lnTo>
                  <a:pt x="8467" y="16933"/>
                </a:lnTo>
                <a:lnTo>
                  <a:pt x="8467" y="16933"/>
                </a:lnTo>
                <a:lnTo>
                  <a:pt x="8467" y="16933"/>
                </a:lnTo>
                <a:lnTo>
                  <a:pt x="16933" y="16933"/>
                </a:lnTo>
                <a:lnTo>
                  <a:pt x="25400" y="16933"/>
                </a:lnTo>
                <a:lnTo>
                  <a:pt x="33867" y="8466"/>
                </a:lnTo>
                <a:lnTo>
                  <a:pt x="33867" y="8466"/>
                </a:lnTo>
                <a:lnTo>
                  <a:pt x="42333" y="0"/>
                </a:lnTo>
                <a:lnTo>
                  <a:pt x="42333" y="0"/>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2" name="Freeform 4121"/>
          <p:cNvSpPr/>
          <p:nvPr/>
        </p:nvSpPr>
        <p:spPr>
          <a:xfrm>
            <a:off x="9050867" y="6138333"/>
            <a:ext cx="160867" cy="220135"/>
          </a:xfrm>
          <a:custGeom>
            <a:avLst/>
            <a:gdLst/>
            <a:ahLst/>
            <a:cxnLst/>
            <a:rect l="0" t="0" r="0" b="0"/>
            <a:pathLst>
              <a:path w="160867" h="220135">
                <a:moveTo>
                  <a:pt x="0" y="8467"/>
                </a:moveTo>
                <a:lnTo>
                  <a:pt x="0" y="8467"/>
                </a:lnTo>
                <a:lnTo>
                  <a:pt x="8466" y="8467"/>
                </a:lnTo>
                <a:lnTo>
                  <a:pt x="8466" y="8467"/>
                </a:lnTo>
                <a:lnTo>
                  <a:pt x="8466" y="0"/>
                </a:lnTo>
                <a:lnTo>
                  <a:pt x="16933" y="0"/>
                </a:lnTo>
                <a:lnTo>
                  <a:pt x="25400" y="0"/>
                </a:lnTo>
                <a:lnTo>
                  <a:pt x="33866" y="0"/>
                </a:lnTo>
                <a:lnTo>
                  <a:pt x="50799" y="0"/>
                </a:lnTo>
                <a:lnTo>
                  <a:pt x="59267" y="0"/>
                </a:lnTo>
                <a:lnTo>
                  <a:pt x="67733" y="8467"/>
                </a:lnTo>
                <a:lnTo>
                  <a:pt x="76200" y="16934"/>
                </a:lnTo>
                <a:lnTo>
                  <a:pt x="93133" y="25400"/>
                </a:lnTo>
                <a:lnTo>
                  <a:pt x="101600" y="33867"/>
                </a:lnTo>
                <a:lnTo>
                  <a:pt x="101600" y="42334"/>
                </a:lnTo>
                <a:lnTo>
                  <a:pt x="101600" y="50800"/>
                </a:lnTo>
                <a:lnTo>
                  <a:pt x="101600" y="59267"/>
                </a:lnTo>
                <a:lnTo>
                  <a:pt x="93133" y="67734"/>
                </a:lnTo>
                <a:lnTo>
                  <a:pt x="84666" y="76200"/>
                </a:lnTo>
                <a:lnTo>
                  <a:pt x="76200" y="84667"/>
                </a:lnTo>
                <a:lnTo>
                  <a:pt x="59267" y="93134"/>
                </a:lnTo>
                <a:lnTo>
                  <a:pt x="42333" y="101600"/>
                </a:lnTo>
                <a:lnTo>
                  <a:pt x="33866" y="110067"/>
                </a:lnTo>
                <a:lnTo>
                  <a:pt x="16933" y="118534"/>
                </a:lnTo>
                <a:lnTo>
                  <a:pt x="16933" y="135467"/>
                </a:lnTo>
                <a:lnTo>
                  <a:pt x="8466" y="143934"/>
                </a:lnTo>
                <a:lnTo>
                  <a:pt x="8466" y="152400"/>
                </a:lnTo>
                <a:lnTo>
                  <a:pt x="8466" y="160867"/>
                </a:lnTo>
                <a:lnTo>
                  <a:pt x="16933" y="177800"/>
                </a:lnTo>
                <a:lnTo>
                  <a:pt x="25400" y="186267"/>
                </a:lnTo>
                <a:lnTo>
                  <a:pt x="33866" y="194734"/>
                </a:lnTo>
                <a:lnTo>
                  <a:pt x="50799" y="203200"/>
                </a:lnTo>
                <a:lnTo>
                  <a:pt x="67733" y="203200"/>
                </a:lnTo>
                <a:lnTo>
                  <a:pt x="76200" y="211667"/>
                </a:lnTo>
                <a:lnTo>
                  <a:pt x="101600" y="211667"/>
                </a:lnTo>
                <a:lnTo>
                  <a:pt x="118533" y="220134"/>
                </a:lnTo>
                <a:lnTo>
                  <a:pt x="126999" y="220134"/>
                </a:lnTo>
                <a:lnTo>
                  <a:pt x="143933" y="211667"/>
                </a:lnTo>
                <a:lnTo>
                  <a:pt x="160866" y="203200"/>
                </a:lnTo>
                <a:lnTo>
                  <a:pt x="160866" y="203200"/>
                </a:lnTo>
                <a:lnTo>
                  <a:pt x="160866" y="194734"/>
                </a:lnTo>
                <a:lnTo>
                  <a:pt x="160866" y="1947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3" name="Freeform 4122"/>
          <p:cNvSpPr/>
          <p:nvPr/>
        </p:nvSpPr>
        <p:spPr>
          <a:xfrm>
            <a:off x="9296400" y="6231467"/>
            <a:ext cx="42335" cy="8467"/>
          </a:xfrm>
          <a:custGeom>
            <a:avLst/>
            <a:gdLst/>
            <a:ahLst/>
            <a:cxnLst/>
            <a:rect l="0" t="0" r="0" b="0"/>
            <a:pathLst>
              <a:path w="42335" h="8467">
                <a:moveTo>
                  <a:pt x="0" y="0"/>
                </a:moveTo>
                <a:lnTo>
                  <a:pt x="0" y="0"/>
                </a:lnTo>
                <a:lnTo>
                  <a:pt x="0" y="0"/>
                </a:lnTo>
                <a:lnTo>
                  <a:pt x="0" y="0"/>
                </a:lnTo>
                <a:lnTo>
                  <a:pt x="0" y="8466"/>
                </a:lnTo>
                <a:lnTo>
                  <a:pt x="8467" y="8466"/>
                </a:lnTo>
                <a:lnTo>
                  <a:pt x="16933" y="8466"/>
                </a:lnTo>
                <a:lnTo>
                  <a:pt x="25400" y="8466"/>
                </a:lnTo>
                <a:lnTo>
                  <a:pt x="33866" y="8466"/>
                </a:lnTo>
                <a:lnTo>
                  <a:pt x="33866" y="8466"/>
                </a:lnTo>
                <a:lnTo>
                  <a:pt x="42334" y="8466"/>
                </a:lnTo>
                <a:lnTo>
                  <a:pt x="42334" y="8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4" name="Freeform 4123"/>
          <p:cNvSpPr/>
          <p:nvPr/>
        </p:nvSpPr>
        <p:spPr>
          <a:xfrm>
            <a:off x="9457267" y="6155267"/>
            <a:ext cx="25400" cy="262467"/>
          </a:xfrm>
          <a:custGeom>
            <a:avLst/>
            <a:gdLst/>
            <a:ahLst/>
            <a:cxnLst/>
            <a:rect l="0" t="0" r="0" b="0"/>
            <a:pathLst>
              <a:path w="25400" h="262467">
                <a:moveTo>
                  <a:pt x="25399" y="0"/>
                </a:moveTo>
                <a:lnTo>
                  <a:pt x="25399" y="0"/>
                </a:lnTo>
                <a:lnTo>
                  <a:pt x="25399" y="0"/>
                </a:lnTo>
                <a:lnTo>
                  <a:pt x="25399" y="8466"/>
                </a:lnTo>
                <a:lnTo>
                  <a:pt x="16933" y="8466"/>
                </a:lnTo>
                <a:lnTo>
                  <a:pt x="16933" y="16933"/>
                </a:lnTo>
                <a:lnTo>
                  <a:pt x="16933" y="25400"/>
                </a:lnTo>
                <a:lnTo>
                  <a:pt x="16933" y="33866"/>
                </a:lnTo>
                <a:lnTo>
                  <a:pt x="8466" y="50800"/>
                </a:lnTo>
                <a:lnTo>
                  <a:pt x="8466" y="67733"/>
                </a:lnTo>
                <a:lnTo>
                  <a:pt x="0" y="84666"/>
                </a:lnTo>
                <a:lnTo>
                  <a:pt x="0" y="110066"/>
                </a:lnTo>
                <a:lnTo>
                  <a:pt x="0" y="127000"/>
                </a:lnTo>
                <a:lnTo>
                  <a:pt x="0" y="152400"/>
                </a:lnTo>
                <a:lnTo>
                  <a:pt x="0" y="177800"/>
                </a:lnTo>
                <a:lnTo>
                  <a:pt x="0" y="194733"/>
                </a:lnTo>
                <a:lnTo>
                  <a:pt x="0" y="220133"/>
                </a:lnTo>
                <a:lnTo>
                  <a:pt x="0" y="237066"/>
                </a:lnTo>
                <a:lnTo>
                  <a:pt x="0" y="254000"/>
                </a:lnTo>
                <a:lnTo>
                  <a:pt x="0" y="262466"/>
                </a:lnTo>
                <a:lnTo>
                  <a:pt x="0" y="262466"/>
                </a:lnTo>
                <a:lnTo>
                  <a:pt x="8466" y="262466"/>
                </a:lnTo>
                <a:lnTo>
                  <a:pt x="8466" y="262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5" name="Freeform 4124"/>
          <p:cNvSpPr/>
          <p:nvPr/>
        </p:nvSpPr>
        <p:spPr>
          <a:xfrm>
            <a:off x="9609667" y="6231467"/>
            <a:ext cx="110068" cy="8467"/>
          </a:xfrm>
          <a:custGeom>
            <a:avLst/>
            <a:gdLst/>
            <a:ahLst/>
            <a:cxnLst/>
            <a:rect l="0" t="0" r="0" b="0"/>
            <a:pathLst>
              <a:path w="110068" h="8467">
                <a:moveTo>
                  <a:pt x="0" y="8466"/>
                </a:moveTo>
                <a:lnTo>
                  <a:pt x="0" y="8466"/>
                </a:lnTo>
                <a:lnTo>
                  <a:pt x="8466" y="8466"/>
                </a:lnTo>
                <a:lnTo>
                  <a:pt x="16933" y="8466"/>
                </a:lnTo>
                <a:lnTo>
                  <a:pt x="25399" y="0"/>
                </a:lnTo>
                <a:lnTo>
                  <a:pt x="42333" y="0"/>
                </a:lnTo>
                <a:lnTo>
                  <a:pt x="50800" y="0"/>
                </a:lnTo>
                <a:lnTo>
                  <a:pt x="67733" y="0"/>
                </a:lnTo>
                <a:lnTo>
                  <a:pt x="76200" y="8466"/>
                </a:lnTo>
                <a:lnTo>
                  <a:pt x="93133" y="8466"/>
                </a:lnTo>
                <a:lnTo>
                  <a:pt x="101599" y="8466"/>
                </a:lnTo>
                <a:lnTo>
                  <a:pt x="101599" y="8466"/>
                </a:lnTo>
                <a:lnTo>
                  <a:pt x="110067" y="8466"/>
                </a:lnTo>
                <a:lnTo>
                  <a:pt x="110067" y="84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6" name="Freeform 4125"/>
          <p:cNvSpPr/>
          <p:nvPr/>
        </p:nvSpPr>
        <p:spPr>
          <a:xfrm>
            <a:off x="9618133" y="6290733"/>
            <a:ext cx="110068" cy="33868"/>
          </a:xfrm>
          <a:custGeom>
            <a:avLst/>
            <a:gdLst/>
            <a:ahLst/>
            <a:cxnLst/>
            <a:rect l="0" t="0" r="0" b="0"/>
            <a:pathLst>
              <a:path w="110068" h="33868">
                <a:moveTo>
                  <a:pt x="0" y="0"/>
                </a:moveTo>
                <a:lnTo>
                  <a:pt x="0" y="8467"/>
                </a:lnTo>
                <a:lnTo>
                  <a:pt x="0" y="8467"/>
                </a:lnTo>
                <a:lnTo>
                  <a:pt x="0" y="8467"/>
                </a:lnTo>
                <a:lnTo>
                  <a:pt x="0" y="16934"/>
                </a:lnTo>
                <a:lnTo>
                  <a:pt x="16933" y="16934"/>
                </a:lnTo>
                <a:lnTo>
                  <a:pt x="25401" y="25400"/>
                </a:lnTo>
                <a:lnTo>
                  <a:pt x="42334" y="25400"/>
                </a:lnTo>
                <a:lnTo>
                  <a:pt x="59267" y="33867"/>
                </a:lnTo>
                <a:lnTo>
                  <a:pt x="84667" y="33867"/>
                </a:lnTo>
                <a:lnTo>
                  <a:pt x="101601" y="25400"/>
                </a:lnTo>
                <a:lnTo>
                  <a:pt x="101601" y="25400"/>
                </a:lnTo>
                <a:lnTo>
                  <a:pt x="110067" y="16934"/>
                </a:lnTo>
                <a:lnTo>
                  <a:pt x="110067" y="169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7" name="Freeform 4126"/>
          <p:cNvSpPr/>
          <p:nvPr/>
        </p:nvSpPr>
        <p:spPr>
          <a:xfrm>
            <a:off x="9829800" y="6163733"/>
            <a:ext cx="160868" cy="220135"/>
          </a:xfrm>
          <a:custGeom>
            <a:avLst/>
            <a:gdLst/>
            <a:ahLst/>
            <a:cxnLst/>
            <a:rect l="0" t="0" r="0" b="0"/>
            <a:pathLst>
              <a:path w="160868" h="220135">
                <a:moveTo>
                  <a:pt x="25400" y="0"/>
                </a:moveTo>
                <a:lnTo>
                  <a:pt x="25400" y="0"/>
                </a:lnTo>
                <a:lnTo>
                  <a:pt x="16934" y="8467"/>
                </a:lnTo>
                <a:lnTo>
                  <a:pt x="8467" y="8467"/>
                </a:lnTo>
                <a:lnTo>
                  <a:pt x="8467" y="8467"/>
                </a:lnTo>
                <a:lnTo>
                  <a:pt x="8467" y="8467"/>
                </a:lnTo>
                <a:lnTo>
                  <a:pt x="0" y="8467"/>
                </a:lnTo>
                <a:lnTo>
                  <a:pt x="0" y="8467"/>
                </a:lnTo>
                <a:lnTo>
                  <a:pt x="0" y="8467"/>
                </a:lnTo>
                <a:lnTo>
                  <a:pt x="0" y="8467"/>
                </a:lnTo>
                <a:lnTo>
                  <a:pt x="0" y="8467"/>
                </a:lnTo>
                <a:lnTo>
                  <a:pt x="0" y="8467"/>
                </a:lnTo>
                <a:lnTo>
                  <a:pt x="0" y="8467"/>
                </a:lnTo>
                <a:lnTo>
                  <a:pt x="0" y="16934"/>
                </a:lnTo>
                <a:lnTo>
                  <a:pt x="0" y="16934"/>
                </a:lnTo>
                <a:lnTo>
                  <a:pt x="0" y="8467"/>
                </a:lnTo>
                <a:lnTo>
                  <a:pt x="0" y="8467"/>
                </a:lnTo>
                <a:lnTo>
                  <a:pt x="0" y="16934"/>
                </a:lnTo>
                <a:lnTo>
                  <a:pt x="8467" y="16934"/>
                </a:lnTo>
                <a:lnTo>
                  <a:pt x="8467" y="16934"/>
                </a:lnTo>
                <a:lnTo>
                  <a:pt x="16934" y="16934"/>
                </a:lnTo>
                <a:lnTo>
                  <a:pt x="25400" y="16934"/>
                </a:lnTo>
                <a:lnTo>
                  <a:pt x="33866" y="16934"/>
                </a:lnTo>
                <a:lnTo>
                  <a:pt x="42334" y="16934"/>
                </a:lnTo>
                <a:lnTo>
                  <a:pt x="50800" y="16934"/>
                </a:lnTo>
                <a:lnTo>
                  <a:pt x="67733" y="25400"/>
                </a:lnTo>
                <a:lnTo>
                  <a:pt x="76200" y="25400"/>
                </a:lnTo>
                <a:lnTo>
                  <a:pt x="84667" y="25400"/>
                </a:lnTo>
                <a:lnTo>
                  <a:pt x="93134" y="25400"/>
                </a:lnTo>
                <a:lnTo>
                  <a:pt x="101600" y="25400"/>
                </a:lnTo>
                <a:lnTo>
                  <a:pt x="110066" y="25400"/>
                </a:lnTo>
                <a:lnTo>
                  <a:pt x="118534" y="25400"/>
                </a:lnTo>
                <a:lnTo>
                  <a:pt x="127000" y="25400"/>
                </a:lnTo>
                <a:lnTo>
                  <a:pt x="135466" y="25400"/>
                </a:lnTo>
                <a:lnTo>
                  <a:pt x="143933" y="25400"/>
                </a:lnTo>
                <a:lnTo>
                  <a:pt x="143933" y="25400"/>
                </a:lnTo>
                <a:lnTo>
                  <a:pt x="152400" y="25400"/>
                </a:lnTo>
                <a:lnTo>
                  <a:pt x="152400" y="25400"/>
                </a:lnTo>
                <a:lnTo>
                  <a:pt x="160867" y="25400"/>
                </a:lnTo>
                <a:lnTo>
                  <a:pt x="160867" y="25400"/>
                </a:lnTo>
                <a:lnTo>
                  <a:pt x="160867" y="25400"/>
                </a:lnTo>
                <a:lnTo>
                  <a:pt x="160867" y="25400"/>
                </a:lnTo>
                <a:lnTo>
                  <a:pt x="160867" y="25400"/>
                </a:lnTo>
                <a:lnTo>
                  <a:pt x="160867" y="25400"/>
                </a:lnTo>
                <a:lnTo>
                  <a:pt x="160867" y="33867"/>
                </a:lnTo>
                <a:lnTo>
                  <a:pt x="152400" y="33867"/>
                </a:lnTo>
                <a:lnTo>
                  <a:pt x="152400" y="42334"/>
                </a:lnTo>
                <a:lnTo>
                  <a:pt x="152400" y="50800"/>
                </a:lnTo>
                <a:lnTo>
                  <a:pt x="143933" y="59267"/>
                </a:lnTo>
                <a:lnTo>
                  <a:pt x="143933" y="67734"/>
                </a:lnTo>
                <a:lnTo>
                  <a:pt x="135466" y="76200"/>
                </a:lnTo>
                <a:lnTo>
                  <a:pt x="135466" y="84667"/>
                </a:lnTo>
                <a:lnTo>
                  <a:pt x="127000" y="93134"/>
                </a:lnTo>
                <a:lnTo>
                  <a:pt x="118534" y="110067"/>
                </a:lnTo>
                <a:lnTo>
                  <a:pt x="118534" y="118534"/>
                </a:lnTo>
                <a:lnTo>
                  <a:pt x="110066" y="127000"/>
                </a:lnTo>
                <a:lnTo>
                  <a:pt x="110066" y="143934"/>
                </a:lnTo>
                <a:lnTo>
                  <a:pt x="110066" y="152400"/>
                </a:lnTo>
                <a:lnTo>
                  <a:pt x="101600" y="160867"/>
                </a:lnTo>
                <a:lnTo>
                  <a:pt x="101600" y="177800"/>
                </a:lnTo>
                <a:lnTo>
                  <a:pt x="101600" y="186267"/>
                </a:lnTo>
                <a:lnTo>
                  <a:pt x="101600" y="194734"/>
                </a:lnTo>
                <a:lnTo>
                  <a:pt x="101600" y="203200"/>
                </a:lnTo>
                <a:lnTo>
                  <a:pt x="101600" y="211667"/>
                </a:lnTo>
                <a:lnTo>
                  <a:pt x="101600" y="211667"/>
                </a:lnTo>
                <a:lnTo>
                  <a:pt x="101600" y="220134"/>
                </a:lnTo>
                <a:lnTo>
                  <a:pt x="110066" y="220134"/>
                </a:lnTo>
                <a:lnTo>
                  <a:pt x="110066" y="220134"/>
                </a:lnTo>
                <a:lnTo>
                  <a:pt x="110066" y="220134"/>
                </a:lnTo>
                <a:lnTo>
                  <a:pt x="110066" y="211667"/>
                </a:lnTo>
                <a:lnTo>
                  <a:pt x="110066" y="211667"/>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8" name="Freeform 4127"/>
          <p:cNvSpPr/>
          <p:nvPr/>
        </p:nvSpPr>
        <p:spPr>
          <a:xfrm>
            <a:off x="10075334" y="6163733"/>
            <a:ext cx="220134" cy="254001"/>
          </a:xfrm>
          <a:custGeom>
            <a:avLst/>
            <a:gdLst/>
            <a:ahLst/>
            <a:cxnLst/>
            <a:rect l="0" t="0" r="0" b="0"/>
            <a:pathLst>
              <a:path w="220134" h="254001">
                <a:moveTo>
                  <a:pt x="25400" y="8467"/>
                </a:moveTo>
                <a:lnTo>
                  <a:pt x="25400" y="8467"/>
                </a:lnTo>
                <a:lnTo>
                  <a:pt x="25400" y="8467"/>
                </a:lnTo>
                <a:lnTo>
                  <a:pt x="25400" y="8467"/>
                </a:lnTo>
                <a:lnTo>
                  <a:pt x="33866" y="8467"/>
                </a:lnTo>
                <a:lnTo>
                  <a:pt x="33866" y="0"/>
                </a:lnTo>
                <a:lnTo>
                  <a:pt x="42332" y="0"/>
                </a:lnTo>
                <a:lnTo>
                  <a:pt x="50799" y="0"/>
                </a:lnTo>
                <a:lnTo>
                  <a:pt x="59266" y="0"/>
                </a:lnTo>
                <a:lnTo>
                  <a:pt x="67733" y="0"/>
                </a:lnTo>
                <a:lnTo>
                  <a:pt x="76200" y="8467"/>
                </a:lnTo>
                <a:lnTo>
                  <a:pt x="76200" y="8467"/>
                </a:lnTo>
                <a:lnTo>
                  <a:pt x="84666" y="8467"/>
                </a:lnTo>
                <a:lnTo>
                  <a:pt x="93132" y="16934"/>
                </a:lnTo>
                <a:lnTo>
                  <a:pt x="101600" y="25400"/>
                </a:lnTo>
                <a:lnTo>
                  <a:pt x="110066" y="33867"/>
                </a:lnTo>
                <a:lnTo>
                  <a:pt x="118532" y="50800"/>
                </a:lnTo>
                <a:lnTo>
                  <a:pt x="126999" y="59267"/>
                </a:lnTo>
                <a:lnTo>
                  <a:pt x="126999" y="76200"/>
                </a:lnTo>
                <a:lnTo>
                  <a:pt x="135466" y="84667"/>
                </a:lnTo>
                <a:lnTo>
                  <a:pt x="135466" y="101600"/>
                </a:lnTo>
                <a:lnTo>
                  <a:pt x="135466" y="118534"/>
                </a:lnTo>
                <a:lnTo>
                  <a:pt x="135466" y="127000"/>
                </a:lnTo>
                <a:lnTo>
                  <a:pt x="126999" y="143934"/>
                </a:lnTo>
                <a:lnTo>
                  <a:pt x="126999" y="160867"/>
                </a:lnTo>
                <a:lnTo>
                  <a:pt x="118532" y="169334"/>
                </a:lnTo>
                <a:lnTo>
                  <a:pt x="110066" y="186267"/>
                </a:lnTo>
                <a:lnTo>
                  <a:pt x="101600" y="194734"/>
                </a:lnTo>
                <a:lnTo>
                  <a:pt x="93132" y="211667"/>
                </a:lnTo>
                <a:lnTo>
                  <a:pt x="76200" y="220134"/>
                </a:lnTo>
                <a:lnTo>
                  <a:pt x="67733" y="228600"/>
                </a:lnTo>
                <a:lnTo>
                  <a:pt x="59266" y="237067"/>
                </a:lnTo>
                <a:lnTo>
                  <a:pt x="50799" y="237067"/>
                </a:lnTo>
                <a:lnTo>
                  <a:pt x="42332" y="245534"/>
                </a:lnTo>
                <a:lnTo>
                  <a:pt x="33866" y="245534"/>
                </a:lnTo>
                <a:lnTo>
                  <a:pt x="25400" y="237067"/>
                </a:lnTo>
                <a:lnTo>
                  <a:pt x="16932" y="228600"/>
                </a:lnTo>
                <a:lnTo>
                  <a:pt x="16932" y="220134"/>
                </a:lnTo>
                <a:lnTo>
                  <a:pt x="8466" y="211667"/>
                </a:lnTo>
                <a:lnTo>
                  <a:pt x="8466" y="203200"/>
                </a:lnTo>
                <a:lnTo>
                  <a:pt x="0" y="186267"/>
                </a:lnTo>
                <a:lnTo>
                  <a:pt x="0" y="177800"/>
                </a:lnTo>
                <a:lnTo>
                  <a:pt x="0" y="160867"/>
                </a:lnTo>
                <a:lnTo>
                  <a:pt x="0" y="152400"/>
                </a:lnTo>
                <a:lnTo>
                  <a:pt x="8466" y="152400"/>
                </a:lnTo>
                <a:lnTo>
                  <a:pt x="8466" y="143934"/>
                </a:lnTo>
                <a:lnTo>
                  <a:pt x="16932" y="135467"/>
                </a:lnTo>
                <a:lnTo>
                  <a:pt x="16932" y="127000"/>
                </a:lnTo>
                <a:lnTo>
                  <a:pt x="25400" y="127000"/>
                </a:lnTo>
                <a:lnTo>
                  <a:pt x="33866" y="118534"/>
                </a:lnTo>
                <a:lnTo>
                  <a:pt x="50799" y="127000"/>
                </a:lnTo>
                <a:lnTo>
                  <a:pt x="59266" y="127000"/>
                </a:lnTo>
                <a:lnTo>
                  <a:pt x="67733" y="135467"/>
                </a:lnTo>
                <a:lnTo>
                  <a:pt x="84666" y="143934"/>
                </a:lnTo>
                <a:lnTo>
                  <a:pt x="93132" y="152400"/>
                </a:lnTo>
                <a:lnTo>
                  <a:pt x="110066" y="160867"/>
                </a:lnTo>
                <a:lnTo>
                  <a:pt x="118532" y="169334"/>
                </a:lnTo>
                <a:lnTo>
                  <a:pt x="126999" y="186267"/>
                </a:lnTo>
                <a:lnTo>
                  <a:pt x="143933" y="203200"/>
                </a:lnTo>
                <a:lnTo>
                  <a:pt x="152400" y="220134"/>
                </a:lnTo>
                <a:lnTo>
                  <a:pt x="169332" y="228600"/>
                </a:lnTo>
                <a:lnTo>
                  <a:pt x="177800" y="245534"/>
                </a:lnTo>
                <a:lnTo>
                  <a:pt x="186266" y="254000"/>
                </a:lnTo>
                <a:lnTo>
                  <a:pt x="186266" y="254000"/>
                </a:lnTo>
                <a:lnTo>
                  <a:pt x="203199" y="254000"/>
                </a:lnTo>
                <a:lnTo>
                  <a:pt x="211666" y="254000"/>
                </a:lnTo>
                <a:lnTo>
                  <a:pt x="211666" y="254000"/>
                </a:lnTo>
                <a:lnTo>
                  <a:pt x="220133" y="245534"/>
                </a:lnTo>
                <a:lnTo>
                  <a:pt x="220133" y="245534"/>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9" name="Freeform 4128"/>
          <p:cNvSpPr/>
          <p:nvPr/>
        </p:nvSpPr>
        <p:spPr>
          <a:xfrm>
            <a:off x="10354733" y="6155267"/>
            <a:ext cx="160868" cy="296334"/>
          </a:xfrm>
          <a:custGeom>
            <a:avLst/>
            <a:gdLst/>
            <a:ahLst/>
            <a:cxnLst/>
            <a:rect l="0" t="0" r="0" b="0"/>
            <a:pathLst>
              <a:path w="160868" h="296334">
                <a:moveTo>
                  <a:pt x="42333" y="59266"/>
                </a:moveTo>
                <a:lnTo>
                  <a:pt x="42333" y="59266"/>
                </a:lnTo>
                <a:lnTo>
                  <a:pt x="42333" y="59266"/>
                </a:lnTo>
                <a:lnTo>
                  <a:pt x="42333" y="50800"/>
                </a:lnTo>
                <a:lnTo>
                  <a:pt x="42333" y="42333"/>
                </a:lnTo>
                <a:lnTo>
                  <a:pt x="42333" y="33866"/>
                </a:lnTo>
                <a:lnTo>
                  <a:pt x="42333" y="33866"/>
                </a:lnTo>
                <a:lnTo>
                  <a:pt x="42333" y="33866"/>
                </a:lnTo>
                <a:lnTo>
                  <a:pt x="42333" y="33866"/>
                </a:lnTo>
                <a:lnTo>
                  <a:pt x="42333" y="33866"/>
                </a:lnTo>
                <a:lnTo>
                  <a:pt x="42333" y="33866"/>
                </a:lnTo>
                <a:lnTo>
                  <a:pt x="42333" y="33866"/>
                </a:lnTo>
                <a:lnTo>
                  <a:pt x="42333" y="42333"/>
                </a:lnTo>
                <a:lnTo>
                  <a:pt x="33867" y="50800"/>
                </a:lnTo>
                <a:lnTo>
                  <a:pt x="25401" y="50800"/>
                </a:lnTo>
                <a:lnTo>
                  <a:pt x="25401" y="59266"/>
                </a:lnTo>
                <a:lnTo>
                  <a:pt x="16934" y="67733"/>
                </a:lnTo>
                <a:lnTo>
                  <a:pt x="16934" y="84666"/>
                </a:lnTo>
                <a:lnTo>
                  <a:pt x="8467" y="93133"/>
                </a:lnTo>
                <a:lnTo>
                  <a:pt x="8467" y="110066"/>
                </a:lnTo>
                <a:lnTo>
                  <a:pt x="8467" y="118533"/>
                </a:lnTo>
                <a:lnTo>
                  <a:pt x="8467" y="135466"/>
                </a:lnTo>
                <a:lnTo>
                  <a:pt x="0" y="152400"/>
                </a:lnTo>
                <a:lnTo>
                  <a:pt x="8467" y="169333"/>
                </a:lnTo>
                <a:lnTo>
                  <a:pt x="8467" y="186266"/>
                </a:lnTo>
                <a:lnTo>
                  <a:pt x="8467" y="194733"/>
                </a:lnTo>
                <a:lnTo>
                  <a:pt x="16934" y="211666"/>
                </a:lnTo>
                <a:lnTo>
                  <a:pt x="16934" y="228600"/>
                </a:lnTo>
                <a:lnTo>
                  <a:pt x="25401" y="237066"/>
                </a:lnTo>
                <a:lnTo>
                  <a:pt x="25401" y="254000"/>
                </a:lnTo>
                <a:lnTo>
                  <a:pt x="42333" y="262466"/>
                </a:lnTo>
                <a:lnTo>
                  <a:pt x="42333" y="270933"/>
                </a:lnTo>
                <a:lnTo>
                  <a:pt x="50801" y="279400"/>
                </a:lnTo>
                <a:lnTo>
                  <a:pt x="67733" y="287866"/>
                </a:lnTo>
                <a:lnTo>
                  <a:pt x="67733" y="296333"/>
                </a:lnTo>
                <a:lnTo>
                  <a:pt x="76200" y="296333"/>
                </a:lnTo>
                <a:lnTo>
                  <a:pt x="84667" y="296333"/>
                </a:lnTo>
                <a:lnTo>
                  <a:pt x="101601" y="296333"/>
                </a:lnTo>
                <a:lnTo>
                  <a:pt x="101601" y="296333"/>
                </a:lnTo>
                <a:lnTo>
                  <a:pt x="110067" y="296333"/>
                </a:lnTo>
                <a:lnTo>
                  <a:pt x="118533" y="287866"/>
                </a:lnTo>
                <a:lnTo>
                  <a:pt x="127001" y="279400"/>
                </a:lnTo>
                <a:lnTo>
                  <a:pt x="135467" y="270933"/>
                </a:lnTo>
                <a:lnTo>
                  <a:pt x="143933" y="262466"/>
                </a:lnTo>
                <a:lnTo>
                  <a:pt x="152400" y="245533"/>
                </a:lnTo>
                <a:lnTo>
                  <a:pt x="152400" y="237066"/>
                </a:lnTo>
                <a:lnTo>
                  <a:pt x="160867" y="220133"/>
                </a:lnTo>
                <a:lnTo>
                  <a:pt x="160867" y="203200"/>
                </a:lnTo>
                <a:lnTo>
                  <a:pt x="160867" y="186266"/>
                </a:lnTo>
                <a:lnTo>
                  <a:pt x="160867" y="169333"/>
                </a:lnTo>
                <a:lnTo>
                  <a:pt x="152400" y="152400"/>
                </a:lnTo>
                <a:lnTo>
                  <a:pt x="152400" y="135466"/>
                </a:lnTo>
                <a:lnTo>
                  <a:pt x="152400" y="110066"/>
                </a:lnTo>
                <a:lnTo>
                  <a:pt x="143933" y="101600"/>
                </a:lnTo>
                <a:lnTo>
                  <a:pt x="135467" y="84666"/>
                </a:lnTo>
                <a:lnTo>
                  <a:pt x="127001" y="67733"/>
                </a:lnTo>
                <a:lnTo>
                  <a:pt x="118533" y="50800"/>
                </a:lnTo>
                <a:lnTo>
                  <a:pt x="110067" y="33866"/>
                </a:lnTo>
                <a:lnTo>
                  <a:pt x="101601" y="25400"/>
                </a:lnTo>
                <a:lnTo>
                  <a:pt x="93134" y="16933"/>
                </a:lnTo>
                <a:lnTo>
                  <a:pt x="84667" y="8466"/>
                </a:lnTo>
                <a:lnTo>
                  <a:pt x="76200" y="0"/>
                </a:lnTo>
                <a:lnTo>
                  <a:pt x="67733" y="0"/>
                </a:lnTo>
                <a:lnTo>
                  <a:pt x="59267" y="0"/>
                </a:lnTo>
                <a:lnTo>
                  <a:pt x="50801" y="8466"/>
                </a:lnTo>
                <a:lnTo>
                  <a:pt x="42333" y="16933"/>
                </a:lnTo>
                <a:lnTo>
                  <a:pt x="25401" y="25400"/>
                </a:lnTo>
                <a:lnTo>
                  <a:pt x="25401" y="25400"/>
                </a:lnTo>
                <a:lnTo>
                  <a:pt x="25401" y="33866"/>
                </a:lnTo>
                <a:lnTo>
                  <a:pt x="25401" y="33866"/>
                </a:lnTo>
              </a:path>
            </a:pathLst>
          </a:custGeom>
          <a:ln w="38100" cap="flat" cmpd="sng" algn="ctr">
            <a:solidFill>
              <a:srgbClr val="FF0000"/>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0" name="Freeform 4129"/>
          <p:cNvSpPr/>
          <p:nvPr/>
        </p:nvSpPr>
        <p:spPr>
          <a:xfrm>
            <a:off x="8415866" y="4258733"/>
            <a:ext cx="2294469" cy="2438401"/>
          </a:xfrm>
          <a:custGeom>
            <a:avLst/>
            <a:gdLst/>
            <a:ahLst/>
            <a:cxnLst/>
            <a:rect l="0" t="0" r="0" b="0"/>
            <a:pathLst>
              <a:path w="2294469" h="2438401">
                <a:moveTo>
                  <a:pt x="1185334" y="719667"/>
                </a:moveTo>
                <a:lnTo>
                  <a:pt x="1185334" y="719667"/>
                </a:lnTo>
                <a:lnTo>
                  <a:pt x="1185334" y="719667"/>
                </a:lnTo>
                <a:lnTo>
                  <a:pt x="1185334" y="719667"/>
                </a:lnTo>
                <a:lnTo>
                  <a:pt x="1185334" y="711200"/>
                </a:lnTo>
                <a:lnTo>
                  <a:pt x="1176867" y="702734"/>
                </a:lnTo>
                <a:lnTo>
                  <a:pt x="1176867" y="694267"/>
                </a:lnTo>
                <a:lnTo>
                  <a:pt x="1176867" y="685800"/>
                </a:lnTo>
                <a:lnTo>
                  <a:pt x="1168401" y="685800"/>
                </a:lnTo>
                <a:lnTo>
                  <a:pt x="1168401" y="677334"/>
                </a:lnTo>
                <a:lnTo>
                  <a:pt x="1168401" y="668867"/>
                </a:lnTo>
                <a:lnTo>
                  <a:pt x="1159934" y="660400"/>
                </a:lnTo>
                <a:lnTo>
                  <a:pt x="1151468" y="651934"/>
                </a:lnTo>
                <a:lnTo>
                  <a:pt x="1151468" y="643467"/>
                </a:lnTo>
                <a:lnTo>
                  <a:pt x="1143000" y="626534"/>
                </a:lnTo>
                <a:lnTo>
                  <a:pt x="1134534" y="618067"/>
                </a:lnTo>
                <a:lnTo>
                  <a:pt x="1134534" y="609600"/>
                </a:lnTo>
                <a:lnTo>
                  <a:pt x="1126067" y="592667"/>
                </a:lnTo>
                <a:lnTo>
                  <a:pt x="1117601" y="584200"/>
                </a:lnTo>
                <a:lnTo>
                  <a:pt x="1109134" y="567267"/>
                </a:lnTo>
                <a:lnTo>
                  <a:pt x="1092201" y="550334"/>
                </a:lnTo>
                <a:lnTo>
                  <a:pt x="1083734" y="541867"/>
                </a:lnTo>
                <a:lnTo>
                  <a:pt x="1075268" y="524934"/>
                </a:lnTo>
                <a:lnTo>
                  <a:pt x="1058334" y="508000"/>
                </a:lnTo>
                <a:lnTo>
                  <a:pt x="1049867" y="491067"/>
                </a:lnTo>
                <a:lnTo>
                  <a:pt x="1032934" y="474134"/>
                </a:lnTo>
                <a:lnTo>
                  <a:pt x="1024467" y="465667"/>
                </a:lnTo>
                <a:lnTo>
                  <a:pt x="1016001" y="448734"/>
                </a:lnTo>
                <a:lnTo>
                  <a:pt x="999068" y="431800"/>
                </a:lnTo>
                <a:lnTo>
                  <a:pt x="982134" y="414867"/>
                </a:lnTo>
                <a:lnTo>
                  <a:pt x="973667" y="397934"/>
                </a:lnTo>
                <a:lnTo>
                  <a:pt x="965201" y="389467"/>
                </a:lnTo>
                <a:lnTo>
                  <a:pt x="948267" y="372534"/>
                </a:lnTo>
                <a:lnTo>
                  <a:pt x="931334" y="355600"/>
                </a:lnTo>
                <a:lnTo>
                  <a:pt x="914400" y="338667"/>
                </a:lnTo>
                <a:lnTo>
                  <a:pt x="905934" y="321734"/>
                </a:lnTo>
                <a:lnTo>
                  <a:pt x="889001" y="313267"/>
                </a:lnTo>
                <a:lnTo>
                  <a:pt x="872067" y="296334"/>
                </a:lnTo>
                <a:lnTo>
                  <a:pt x="855134" y="279400"/>
                </a:lnTo>
                <a:lnTo>
                  <a:pt x="846668" y="270934"/>
                </a:lnTo>
                <a:lnTo>
                  <a:pt x="829734" y="254000"/>
                </a:lnTo>
                <a:lnTo>
                  <a:pt x="812801" y="237067"/>
                </a:lnTo>
                <a:lnTo>
                  <a:pt x="795867" y="228600"/>
                </a:lnTo>
                <a:lnTo>
                  <a:pt x="778934" y="211667"/>
                </a:lnTo>
                <a:lnTo>
                  <a:pt x="762000" y="203200"/>
                </a:lnTo>
                <a:lnTo>
                  <a:pt x="753534" y="186267"/>
                </a:lnTo>
                <a:lnTo>
                  <a:pt x="736601" y="177800"/>
                </a:lnTo>
                <a:lnTo>
                  <a:pt x="719667" y="169334"/>
                </a:lnTo>
                <a:lnTo>
                  <a:pt x="702734" y="152400"/>
                </a:lnTo>
                <a:lnTo>
                  <a:pt x="685800" y="143934"/>
                </a:lnTo>
                <a:lnTo>
                  <a:pt x="677334" y="135467"/>
                </a:lnTo>
                <a:lnTo>
                  <a:pt x="651934" y="127000"/>
                </a:lnTo>
                <a:lnTo>
                  <a:pt x="635001" y="118534"/>
                </a:lnTo>
                <a:lnTo>
                  <a:pt x="626534" y="110067"/>
                </a:lnTo>
                <a:lnTo>
                  <a:pt x="609600" y="101600"/>
                </a:lnTo>
                <a:lnTo>
                  <a:pt x="584201" y="84667"/>
                </a:lnTo>
                <a:lnTo>
                  <a:pt x="575734" y="84667"/>
                </a:lnTo>
                <a:lnTo>
                  <a:pt x="558801" y="76200"/>
                </a:lnTo>
                <a:lnTo>
                  <a:pt x="541868" y="67734"/>
                </a:lnTo>
                <a:lnTo>
                  <a:pt x="524934" y="59267"/>
                </a:lnTo>
                <a:lnTo>
                  <a:pt x="508001" y="50800"/>
                </a:lnTo>
                <a:lnTo>
                  <a:pt x="491067" y="42334"/>
                </a:lnTo>
                <a:lnTo>
                  <a:pt x="474134" y="42334"/>
                </a:lnTo>
                <a:lnTo>
                  <a:pt x="465668" y="33867"/>
                </a:lnTo>
                <a:lnTo>
                  <a:pt x="448734" y="25400"/>
                </a:lnTo>
                <a:lnTo>
                  <a:pt x="431801" y="25400"/>
                </a:lnTo>
                <a:lnTo>
                  <a:pt x="414867" y="16934"/>
                </a:lnTo>
                <a:lnTo>
                  <a:pt x="406401" y="16934"/>
                </a:lnTo>
                <a:lnTo>
                  <a:pt x="389468" y="16934"/>
                </a:lnTo>
                <a:lnTo>
                  <a:pt x="372534" y="8467"/>
                </a:lnTo>
                <a:lnTo>
                  <a:pt x="364067" y="8467"/>
                </a:lnTo>
                <a:lnTo>
                  <a:pt x="347134" y="8467"/>
                </a:lnTo>
                <a:lnTo>
                  <a:pt x="330201" y="8467"/>
                </a:lnTo>
                <a:lnTo>
                  <a:pt x="321734" y="8467"/>
                </a:lnTo>
                <a:lnTo>
                  <a:pt x="304800" y="8467"/>
                </a:lnTo>
                <a:lnTo>
                  <a:pt x="296334" y="0"/>
                </a:lnTo>
                <a:lnTo>
                  <a:pt x="279401" y="0"/>
                </a:lnTo>
                <a:lnTo>
                  <a:pt x="270934" y="0"/>
                </a:lnTo>
                <a:lnTo>
                  <a:pt x="262467" y="0"/>
                </a:lnTo>
                <a:lnTo>
                  <a:pt x="245534" y="8467"/>
                </a:lnTo>
                <a:lnTo>
                  <a:pt x="228600" y="8467"/>
                </a:lnTo>
                <a:lnTo>
                  <a:pt x="220134" y="8467"/>
                </a:lnTo>
                <a:lnTo>
                  <a:pt x="211667" y="8467"/>
                </a:lnTo>
                <a:lnTo>
                  <a:pt x="203201" y="8467"/>
                </a:lnTo>
                <a:lnTo>
                  <a:pt x="186267" y="16934"/>
                </a:lnTo>
                <a:lnTo>
                  <a:pt x="177801" y="16934"/>
                </a:lnTo>
                <a:lnTo>
                  <a:pt x="169334" y="16934"/>
                </a:lnTo>
                <a:lnTo>
                  <a:pt x="160868" y="25400"/>
                </a:lnTo>
                <a:lnTo>
                  <a:pt x="152400" y="25400"/>
                </a:lnTo>
                <a:lnTo>
                  <a:pt x="143934" y="33867"/>
                </a:lnTo>
                <a:lnTo>
                  <a:pt x="127001" y="33867"/>
                </a:lnTo>
                <a:lnTo>
                  <a:pt x="118534" y="42334"/>
                </a:lnTo>
                <a:lnTo>
                  <a:pt x="110067" y="42334"/>
                </a:lnTo>
                <a:lnTo>
                  <a:pt x="101601" y="50800"/>
                </a:lnTo>
                <a:lnTo>
                  <a:pt x="93134" y="59267"/>
                </a:lnTo>
                <a:lnTo>
                  <a:pt x="84668" y="67734"/>
                </a:lnTo>
                <a:lnTo>
                  <a:pt x="76200" y="76200"/>
                </a:lnTo>
                <a:lnTo>
                  <a:pt x="76200" y="76200"/>
                </a:lnTo>
                <a:lnTo>
                  <a:pt x="59267" y="84667"/>
                </a:lnTo>
                <a:lnTo>
                  <a:pt x="59267" y="93134"/>
                </a:lnTo>
                <a:lnTo>
                  <a:pt x="50801" y="101600"/>
                </a:lnTo>
                <a:lnTo>
                  <a:pt x="42334" y="110067"/>
                </a:lnTo>
                <a:lnTo>
                  <a:pt x="42334" y="127000"/>
                </a:lnTo>
                <a:lnTo>
                  <a:pt x="33867" y="135467"/>
                </a:lnTo>
                <a:lnTo>
                  <a:pt x="25401" y="143934"/>
                </a:lnTo>
                <a:lnTo>
                  <a:pt x="25401" y="152400"/>
                </a:lnTo>
                <a:lnTo>
                  <a:pt x="16934" y="169334"/>
                </a:lnTo>
                <a:lnTo>
                  <a:pt x="8468" y="177800"/>
                </a:lnTo>
                <a:lnTo>
                  <a:pt x="8468" y="194734"/>
                </a:lnTo>
                <a:lnTo>
                  <a:pt x="8468" y="203200"/>
                </a:lnTo>
                <a:lnTo>
                  <a:pt x="0" y="211667"/>
                </a:lnTo>
                <a:lnTo>
                  <a:pt x="0" y="228600"/>
                </a:lnTo>
                <a:lnTo>
                  <a:pt x="0" y="245534"/>
                </a:lnTo>
                <a:lnTo>
                  <a:pt x="0" y="254000"/>
                </a:lnTo>
                <a:lnTo>
                  <a:pt x="0" y="270934"/>
                </a:lnTo>
                <a:lnTo>
                  <a:pt x="0" y="279400"/>
                </a:lnTo>
                <a:lnTo>
                  <a:pt x="0" y="296334"/>
                </a:lnTo>
                <a:lnTo>
                  <a:pt x="0" y="304800"/>
                </a:lnTo>
                <a:lnTo>
                  <a:pt x="0" y="321734"/>
                </a:lnTo>
                <a:lnTo>
                  <a:pt x="0" y="330200"/>
                </a:lnTo>
                <a:lnTo>
                  <a:pt x="8468" y="347134"/>
                </a:lnTo>
                <a:lnTo>
                  <a:pt x="8468" y="355600"/>
                </a:lnTo>
                <a:lnTo>
                  <a:pt x="16934" y="372534"/>
                </a:lnTo>
                <a:lnTo>
                  <a:pt x="25401" y="389467"/>
                </a:lnTo>
                <a:lnTo>
                  <a:pt x="25401" y="397934"/>
                </a:lnTo>
                <a:lnTo>
                  <a:pt x="33867" y="414867"/>
                </a:lnTo>
                <a:lnTo>
                  <a:pt x="33867" y="423334"/>
                </a:lnTo>
                <a:lnTo>
                  <a:pt x="42334" y="440267"/>
                </a:lnTo>
                <a:lnTo>
                  <a:pt x="50801" y="448734"/>
                </a:lnTo>
                <a:lnTo>
                  <a:pt x="50801" y="457200"/>
                </a:lnTo>
                <a:lnTo>
                  <a:pt x="59267" y="474134"/>
                </a:lnTo>
                <a:lnTo>
                  <a:pt x="67734" y="482600"/>
                </a:lnTo>
                <a:lnTo>
                  <a:pt x="76200" y="491067"/>
                </a:lnTo>
                <a:lnTo>
                  <a:pt x="84668" y="508000"/>
                </a:lnTo>
                <a:lnTo>
                  <a:pt x="93134" y="516467"/>
                </a:lnTo>
                <a:lnTo>
                  <a:pt x="101601" y="524934"/>
                </a:lnTo>
                <a:lnTo>
                  <a:pt x="110067" y="541867"/>
                </a:lnTo>
                <a:lnTo>
                  <a:pt x="118534" y="550334"/>
                </a:lnTo>
                <a:lnTo>
                  <a:pt x="135467" y="558800"/>
                </a:lnTo>
                <a:lnTo>
                  <a:pt x="143934" y="575734"/>
                </a:lnTo>
                <a:lnTo>
                  <a:pt x="152400" y="584200"/>
                </a:lnTo>
                <a:lnTo>
                  <a:pt x="160868" y="592667"/>
                </a:lnTo>
                <a:lnTo>
                  <a:pt x="169334" y="601134"/>
                </a:lnTo>
                <a:lnTo>
                  <a:pt x="177801" y="609600"/>
                </a:lnTo>
                <a:lnTo>
                  <a:pt x="186267" y="618067"/>
                </a:lnTo>
                <a:lnTo>
                  <a:pt x="203201" y="626534"/>
                </a:lnTo>
                <a:lnTo>
                  <a:pt x="211667" y="635000"/>
                </a:lnTo>
                <a:lnTo>
                  <a:pt x="220134" y="643467"/>
                </a:lnTo>
                <a:lnTo>
                  <a:pt x="228600" y="651934"/>
                </a:lnTo>
                <a:lnTo>
                  <a:pt x="245534" y="660400"/>
                </a:lnTo>
                <a:lnTo>
                  <a:pt x="254001" y="668867"/>
                </a:lnTo>
                <a:lnTo>
                  <a:pt x="262467" y="677334"/>
                </a:lnTo>
                <a:lnTo>
                  <a:pt x="270934" y="685800"/>
                </a:lnTo>
                <a:lnTo>
                  <a:pt x="279401" y="694267"/>
                </a:lnTo>
                <a:lnTo>
                  <a:pt x="296334" y="702734"/>
                </a:lnTo>
                <a:lnTo>
                  <a:pt x="304800" y="711200"/>
                </a:lnTo>
                <a:lnTo>
                  <a:pt x="313268" y="719667"/>
                </a:lnTo>
                <a:lnTo>
                  <a:pt x="321734" y="728134"/>
                </a:lnTo>
                <a:lnTo>
                  <a:pt x="338667" y="728134"/>
                </a:lnTo>
                <a:lnTo>
                  <a:pt x="347134" y="736600"/>
                </a:lnTo>
                <a:lnTo>
                  <a:pt x="355601" y="745067"/>
                </a:lnTo>
                <a:lnTo>
                  <a:pt x="372534" y="753534"/>
                </a:lnTo>
                <a:lnTo>
                  <a:pt x="381000" y="762000"/>
                </a:lnTo>
                <a:lnTo>
                  <a:pt x="389468" y="762000"/>
                </a:lnTo>
                <a:lnTo>
                  <a:pt x="406401" y="770467"/>
                </a:lnTo>
                <a:lnTo>
                  <a:pt x="414867" y="778934"/>
                </a:lnTo>
                <a:lnTo>
                  <a:pt x="423334" y="787400"/>
                </a:lnTo>
                <a:lnTo>
                  <a:pt x="431801" y="795867"/>
                </a:lnTo>
                <a:lnTo>
                  <a:pt x="448734" y="795867"/>
                </a:lnTo>
                <a:lnTo>
                  <a:pt x="457200" y="804334"/>
                </a:lnTo>
                <a:lnTo>
                  <a:pt x="465668" y="812800"/>
                </a:lnTo>
                <a:lnTo>
                  <a:pt x="474134" y="821267"/>
                </a:lnTo>
                <a:lnTo>
                  <a:pt x="491067" y="821267"/>
                </a:lnTo>
                <a:lnTo>
                  <a:pt x="499534" y="829734"/>
                </a:lnTo>
                <a:lnTo>
                  <a:pt x="499534" y="838200"/>
                </a:lnTo>
                <a:lnTo>
                  <a:pt x="516467" y="846667"/>
                </a:lnTo>
                <a:lnTo>
                  <a:pt x="524934" y="855134"/>
                </a:lnTo>
                <a:lnTo>
                  <a:pt x="533400" y="863600"/>
                </a:lnTo>
                <a:lnTo>
                  <a:pt x="541868" y="872067"/>
                </a:lnTo>
                <a:lnTo>
                  <a:pt x="550334" y="872067"/>
                </a:lnTo>
                <a:lnTo>
                  <a:pt x="550334" y="880534"/>
                </a:lnTo>
                <a:lnTo>
                  <a:pt x="567267" y="889000"/>
                </a:lnTo>
                <a:lnTo>
                  <a:pt x="567267" y="897467"/>
                </a:lnTo>
                <a:lnTo>
                  <a:pt x="575734" y="905934"/>
                </a:lnTo>
                <a:lnTo>
                  <a:pt x="584201" y="914400"/>
                </a:lnTo>
                <a:lnTo>
                  <a:pt x="592667" y="922867"/>
                </a:lnTo>
                <a:lnTo>
                  <a:pt x="601134" y="931334"/>
                </a:lnTo>
                <a:lnTo>
                  <a:pt x="609600" y="931334"/>
                </a:lnTo>
                <a:lnTo>
                  <a:pt x="618068" y="948267"/>
                </a:lnTo>
                <a:lnTo>
                  <a:pt x="626534" y="956734"/>
                </a:lnTo>
                <a:lnTo>
                  <a:pt x="626534" y="965200"/>
                </a:lnTo>
                <a:lnTo>
                  <a:pt x="635001" y="973667"/>
                </a:lnTo>
                <a:lnTo>
                  <a:pt x="643467" y="982134"/>
                </a:lnTo>
                <a:lnTo>
                  <a:pt x="651934" y="990600"/>
                </a:lnTo>
                <a:lnTo>
                  <a:pt x="660401" y="999067"/>
                </a:lnTo>
                <a:lnTo>
                  <a:pt x="660401" y="1007534"/>
                </a:lnTo>
                <a:lnTo>
                  <a:pt x="668867" y="1016000"/>
                </a:lnTo>
                <a:lnTo>
                  <a:pt x="677334" y="1024467"/>
                </a:lnTo>
                <a:lnTo>
                  <a:pt x="685800" y="1041400"/>
                </a:lnTo>
                <a:lnTo>
                  <a:pt x="694268" y="1049867"/>
                </a:lnTo>
                <a:lnTo>
                  <a:pt x="694268" y="1058334"/>
                </a:lnTo>
                <a:lnTo>
                  <a:pt x="702734" y="1066800"/>
                </a:lnTo>
                <a:lnTo>
                  <a:pt x="702734" y="1075267"/>
                </a:lnTo>
                <a:lnTo>
                  <a:pt x="711201" y="1083734"/>
                </a:lnTo>
                <a:lnTo>
                  <a:pt x="719667" y="1092200"/>
                </a:lnTo>
                <a:lnTo>
                  <a:pt x="728134" y="1109134"/>
                </a:lnTo>
                <a:lnTo>
                  <a:pt x="736601" y="1117600"/>
                </a:lnTo>
                <a:lnTo>
                  <a:pt x="736601" y="1126067"/>
                </a:lnTo>
                <a:lnTo>
                  <a:pt x="745067" y="1134534"/>
                </a:lnTo>
                <a:lnTo>
                  <a:pt x="753534" y="1143000"/>
                </a:lnTo>
                <a:lnTo>
                  <a:pt x="753534" y="1151467"/>
                </a:lnTo>
                <a:lnTo>
                  <a:pt x="762000" y="1159934"/>
                </a:lnTo>
                <a:lnTo>
                  <a:pt x="770468" y="1176867"/>
                </a:lnTo>
                <a:lnTo>
                  <a:pt x="787401" y="1185334"/>
                </a:lnTo>
                <a:lnTo>
                  <a:pt x="787401" y="1193800"/>
                </a:lnTo>
                <a:lnTo>
                  <a:pt x="795867" y="1202267"/>
                </a:lnTo>
                <a:lnTo>
                  <a:pt x="804334" y="1210734"/>
                </a:lnTo>
                <a:lnTo>
                  <a:pt x="804334" y="1219200"/>
                </a:lnTo>
                <a:lnTo>
                  <a:pt x="812801" y="1236134"/>
                </a:lnTo>
                <a:lnTo>
                  <a:pt x="821267" y="1244600"/>
                </a:lnTo>
                <a:lnTo>
                  <a:pt x="821267" y="1253067"/>
                </a:lnTo>
                <a:lnTo>
                  <a:pt x="829734" y="1261534"/>
                </a:lnTo>
                <a:lnTo>
                  <a:pt x="838200" y="1270000"/>
                </a:lnTo>
                <a:lnTo>
                  <a:pt x="846668" y="1278467"/>
                </a:lnTo>
                <a:lnTo>
                  <a:pt x="855134" y="1286934"/>
                </a:lnTo>
                <a:lnTo>
                  <a:pt x="855134" y="1295400"/>
                </a:lnTo>
                <a:lnTo>
                  <a:pt x="863601" y="1303867"/>
                </a:lnTo>
                <a:lnTo>
                  <a:pt x="872067" y="1312334"/>
                </a:lnTo>
                <a:lnTo>
                  <a:pt x="872067" y="1320800"/>
                </a:lnTo>
                <a:lnTo>
                  <a:pt x="880534" y="1329267"/>
                </a:lnTo>
                <a:lnTo>
                  <a:pt x="880534" y="1337734"/>
                </a:lnTo>
                <a:lnTo>
                  <a:pt x="889001" y="1346200"/>
                </a:lnTo>
                <a:lnTo>
                  <a:pt x="897467" y="1346200"/>
                </a:lnTo>
                <a:lnTo>
                  <a:pt x="905934" y="1354667"/>
                </a:lnTo>
                <a:lnTo>
                  <a:pt x="905934" y="1363134"/>
                </a:lnTo>
                <a:lnTo>
                  <a:pt x="914400" y="1371600"/>
                </a:lnTo>
                <a:lnTo>
                  <a:pt x="914400" y="1380067"/>
                </a:lnTo>
                <a:lnTo>
                  <a:pt x="922868" y="1388534"/>
                </a:lnTo>
                <a:lnTo>
                  <a:pt x="931334" y="1397000"/>
                </a:lnTo>
                <a:lnTo>
                  <a:pt x="931334" y="1405467"/>
                </a:lnTo>
                <a:lnTo>
                  <a:pt x="939801" y="1405467"/>
                </a:lnTo>
                <a:lnTo>
                  <a:pt x="948267" y="1413934"/>
                </a:lnTo>
                <a:lnTo>
                  <a:pt x="948267" y="1422400"/>
                </a:lnTo>
                <a:lnTo>
                  <a:pt x="956734" y="1430867"/>
                </a:lnTo>
                <a:lnTo>
                  <a:pt x="965201" y="1439334"/>
                </a:lnTo>
                <a:lnTo>
                  <a:pt x="973667" y="1447800"/>
                </a:lnTo>
                <a:lnTo>
                  <a:pt x="973667" y="1456267"/>
                </a:lnTo>
                <a:lnTo>
                  <a:pt x="973667" y="1456267"/>
                </a:lnTo>
                <a:lnTo>
                  <a:pt x="982134" y="1464734"/>
                </a:lnTo>
                <a:lnTo>
                  <a:pt x="982134" y="1464734"/>
                </a:lnTo>
                <a:lnTo>
                  <a:pt x="990600" y="1473200"/>
                </a:lnTo>
                <a:lnTo>
                  <a:pt x="990600" y="1481667"/>
                </a:lnTo>
                <a:lnTo>
                  <a:pt x="990600" y="1481667"/>
                </a:lnTo>
                <a:lnTo>
                  <a:pt x="999068" y="1490134"/>
                </a:lnTo>
                <a:lnTo>
                  <a:pt x="999068" y="1490134"/>
                </a:lnTo>
                <a:lnTo>
                  <a:pt x="1007534" y="1498600"/>
                </a:lnTo>
                <a:lnTo>
                  <a:pt x="1007534" y="1507067"/>
                </a:lnTo>
                <a:lnTo>
                  <a:pt x="1007534" y="1515534"/>
                </a:lnTo>
                <a:lnTo>
                  <a:pt x="1016001" y="1515534"/>
                </a:lnTo>
                <a:lnTo>
                  <a:pt x="1016001" y="1524000"/>
                </a:lnTo>
                <a:lnTo>
                  <a:pt x="1024467" y="1524000"/>
                </a:lnTo>
                <a:lnTo>
                  <a:pt x="1024467" y="1532467"/>
                </a:lnTo>
                <a:lnTo>
                  <a:pt x="1024467" y="1540934"/>
                </a:lnTo>
                <a:lnTo>
                  <a:pt x="1032934" y="1540934"/>
                </a:lnTo>
                <a:lnTo>
                  <a:pt x="1032934" y="1549400"/>
                </a:lnTo>
                <a:lnTo>
                  <a:pt x="1032934" y="1549400"/>
                </a:lnTo>
                <a:lnTo>
                  <a:pt x="1032934" y="1557867"/>
                </a:lnTo>
                <a:lnTo>
                  <a:pt x="1032934" y="1566334"/>
                </a:lnTo>
                <a:lnTo>
                  <a:pt x="1032934" y="1566334"/>
                </a:lnTo>
                <a:lnTo>
                  <a:pt x="1041401" y="1574800"/>
                </a:lnTo>
                <a:lnTo>
                  <a:pt x="1041401" y="1574800"/>
                </a:lnTo>
                <a:lnTo>
                  <a:pt x="1041401" y="1583267"/>
                </a:lnTo>
                <a:lnTo>
                  <a:pt x="1041401" y="1591734"/>
                </a:lnTo>
                <a:lnTo>
                  <a:pt x="1041401" y="1591734"/>
                </a:lnTo>
                <a:lnTo>
                  <a:pt x="1041401" y="1600200"/>
                </a:lnTo>
                <a:lnTo>
                  <a:pt x="1041401" y="1608667"/>
                </a:lnTo>
                <a:lnTo>
                  <a:pt x="1041401" y="1608667"/>
                </a:lnTo>
                <a:lnTo>
                  <a:pt x="1049867" y="1617134"/>
                </a:lnTo>
                <a:lnTo>
                  <a:pt x="1049867" y="1625600"/>
                </a:lnTo>
                <a:lnTo>
                  <a:pt x="1049867" y="1634067"/>
                </a:lnTo>
                <a:lnTo>
                  <a:pt x="1049867" y="1642534"/>
                </a:lnTo>
                <a:lnTo>
                  <a:pt x="1049867" y="1651000"/>
                </a:lnTo>
                <a:lnTo>
                  <a:pt x="1049867" y="1651000"/>
                </a:lnTo>
                <a:lnTo>
                  <a:pt x="1058334" y="1659467"/>
                </a:lnTo>
                <a:lnTo>
                  <a:pt x="1058334" y="1667934"/>
                </a:lnTo>
                <a:lnTo>
                  <a:pt x="1058334" y="1676400"/>
                </a:lnTo>
                <a:lnTo>
                  <a:pt x="1058334" y="1684867"/>
                </a:lnTo>
                <a:lnTo>
                  <a:pt x="1058334" y="1693334"/>
                </a:lnTo>
                <a:lnTo>
                  <a:pt x="1066800" y="1701800"/>
                </a:lnTo>
                <a:lnTo>
                  <a:pt x="1066800" y="1710267"/>
                </a:lnTo>
                <a:lnTo>
                  <a:pt x="1066800" y="1718734"/>
                </a:lnTo>
                <a:lnTo>
                  <a:pt x="1066800" y="1718734"/>
                </a:lnTo>
                <a:lnTo>
                  <a:pt x="1066800" y="1727200"/>
                </a:lnTo>
                <a:lnTo>
                  <a:pt x="1075268" y="1735667"/>
                </a:lnTo>
                <a:lnTo>
                  <a:pt x="1075268" y="1744134"/>
                </a:lnTo>
                <a:lnTo>
                  <a:pt x="1075268" y="1744134"/>
                </a:lnTo>
                <a:lnTo>
                  <a:pt x="1075268" y="1752600"/>
                </a:lnTo>
                <a:lnTo>
                  <a:pt x="1083734" y="1761067"/>
                </a:lnTo>
                <a:lnTo>
                  <a:pt x="1083734" y="1769534"/>
                </a:lnTo>
                <a:lnTo>
                  <a:pt x="1083734" y="1769534"/>
                </a:lnTo>
                <a:lnTo>
                  <a:pt x="1083734" y="1778000"/>
                </a:lnTo>
                <a:lnTo>
                  <a:pt x="1083734" y="1778000"/>
                </a:lnTo>
                <a:lnTo>
                  <a:pt x="1092201" y="1786467"/>
                </a:lnTo>
                <a:lnTo>
                  <a:pt x="1092201" y="1786467"/>
                </a:lnTo>
                <a:lnTo>
                  <a:pt x="1100667" y="1794934"/>
                </a:lnTo>
                <a:lnTo>
                  <a:pt x="1100667" y="1794934"/>
                </a:lnTo>
                <a:lnTo>
                  <a:pt x="1100667" y="1803400"/>
                </a:lnTo>
                <a:lnTo>
                  <a:pt x="1109134" y="1811867"/>
                </a:lnTo>
                <a:lnTo>
                  <a:pt x="1109134" y="1811867"/>
                </a:lnTo>
                <a:lnTo>
                  <a:pt x="1117601" y="1820334"/>
                </a:lnTo>
                <a:lnTo>
                  <a:pt x="1117601" y="1820334"/>
                </a:lnTo>
                <a:lnTo>
                  <a:pt x="1117601" y="1828800"/>
                </a:lnTo>
                <a:lnTo>
                  <a:pt x="1126067" y="1828800"/>
                </a:lnTo>
                <a:lnTo>
                  <a:pt x="1126067" y="1837267"/>
                </a:lnTo>
                <a:lnTo>
                  <a:pt x="1134534" y="1837267"/>
                </a:lnTo>
                <a:lnTo>
                  <a:pt x="1134534" y="1845734"/>
                </a:lnTo>
                <a:lnTo>
                  <a:pt x="1143000" y="1854200"/>
                </a:lnTo>
                <a:lnTo>
                  <a:pt x="1143000" y="1854200"/>
                </a:lnTo>
                <a:lnTo>
                  <a:pt x="1151468" y="1862667"/>
                </a:lnTo>
                <a:lnTo>
                  <a:pt x="1151468" y="1862667"/>
                </a:lnTo>
                <a:lnTo>
                  <a:pt x="1159934" y="1871134"/>
                </a:lnTo>
                <a:lnTo>
                  <a:pt x="1168401" y="1871134"/>
                </a:lnTo>
                <a:lnTo>
                  <a:pt x="1168401" y="1879600"/>
                </a:lnTo>
                <a:lnTo>
                  <a:pt x="1176867" y="1888067"/>
                </a:lnTo>
                <a:lnTo>
                  <a:pt x="1176867" y="1888067"/>
                </a:lnTo>
                <a:lnTo>
                  <a:pt x="1185334" y="1896534"/>
                </a:lnTo>
                <a:lnTo>
                  <a:pt x="1185334" y="1896534"/>
                </a:lnTo>
                <a:lnTo>
                  <a:pt x="1193801" y="1905000"/>
                </a:lnTo>
                <a:lnTo>
                  <a:pt x="1202267" y="1905000"/>
                </a:lnTo>
                <a:lnTo>
                  <a:pt x="1202267" y="1913467"/>
                </a:lnTo>
                <a:lnTo>
                  <a:pt x="1210734" y="1913467"/>
                </a:lnTo>
                <a:lnTo>
                  <a:pt x="1219200" y="1921934"/>
                </a:lnTo>
                <a:lnTo>
                  <a:pt x="1227668" y="1921934"/>
                </a:lnTo>
                <a:lnTo>
                  <a:pt x="1227668" y="1930400"/>
                </a:lnTo>
                <a:lnTo>
                  <a:pt x="1236134" y="1938867"/>
                </a:lnTo>
                <a:lnTo>
                  <a:pt x="1236134" y="1938867"/>
                </a:lnTo>
                <a:lnTo>
                  <a:pt x="1244601" y="1947334"/>
                </a:lnTo>
                <a:lnTo>
                  <a:pt x="1244601" y="1947334"/>
                </a:lnTo>
                <a:lnTo>
                  <a:pt x="1253067" y="1955800"/>
                </a:lnTo>
                <a:lnTo>
                  <a:pt x="1253067" y="1964267"/>
                </a:lnTo>
                <a:lnTo>
                  <a:pt x="1261534" y="1964267"/>
                </a:lnTo>
                <a:lnTo>
                  <a:pt x="1261534" y="1972734"/>
                </a:lnTo>
                <a:lnTo>
                  <a:pt x="1270001" y="1981200"/>
                </a:lnTo>
                <a:lnTo>
                  <a:pt x="1278467" y="1981200"/>
                </a:lnTo>
                <a:lnTo>
                  <a:pt x="1278467" y="1989667"/>
                </a:lnTo>
                <a:lnTo>
                  <a:pt x="1286934" y="1989667"/>
                </a:lnTo>
                <a:lnTo>
                  <a:pt x="1286934" y="1998134"/>
                </a:lnTo>
                <a:lnTo>
                  <a:pt x="1286934" y="1998134"/>
                </a:lnTo>
                <a:lnTo>
                  <a:pt x="1295400" y="2006600"/>
                </a:lnTo>
                <a:lnTo>
                  <a:pt x="1295400" y="2006600"/>
                </a:lnTo>
                <a:lnTo>
                  <a:pt x="1295400" y="2015067"/>
                </a:lnTo>
                <a:lnTo>
                  <a:pt x="1295400" y="2023534"/>
                </a:lnTo>
                <a:lnTo>
                  <a:pt x="1303868" y="2032000"/>
                </a:lnTo>
                <a:lnTo>
                  <a:pt x="1303868" y="2032000"/>
                </a:lnTo>
                <a:lnTo>
                  <a:pt x="1303868" y="2040467"/>
                </a:lnTo>
                <a:lnTo>
                  <a:pt x="1303868" y="2048934"/>
                </a:lnTo>
                <a:lnTo>
                  <a:pt x="1303868" y="2048934"/>
                </a:lnTo>
                <a:lnTo>
                  <a:pt x="1312334" y="2057400"/>
                </a:lnTo>
                <a:lnTo>
                  <a:pt x="1312334" y="2065867"/>
                </a:lnTo>
                <a:lnTo>
                  <a:pt x="1312334" y="2074334"/>
                </a:lnTo>
                <a:lnTo>
                  <a:pt x="1312334" y="2082800"/>
                </a:lnTo>
                <a:lnTo>
                  <a:pt x="1312334" y="2091267"/>
                </a:lnTo>
                <a:lnTo>
                  <a:pt x="1312334" y="2099734"/>
                </a:lnTo>
                <a:lnTo>
                  <a:pt x="1312334" y="2108200"/>
                </a:lnTo>
                <a:lnTo>
                  <a:pt x="1320801" y="2116667"/>
                </a:lnTo>
                <a:lnTo>
                  <a:pt x="1329267" y="2125134"/>
                </a:lnTo>
                <a:lnTo>
                  <a:pt x="1329267" y="2133600"/>
                </a:lnTo>
                <a:lnTo>
                  <a:pt x="1329267" y="2142067"/>
                </a:lnTo>
                <a:lnTo>
                  <a:pt x="1329267" y="2150534"/>
                </a:lnTo>
                <a:lnTo>
                  <a:pt x="1329267" y="2159000"/>
                </a:lnTo>
                <a:lnTo>
                  <a:pt x="1337734" y="2167467"/>
                </a:lnTo>
                <a:lnTo>
                  <a:pt x="1337734" y="2175934"/>
                </a:lnTo>
                <a:lnTo>
                  <a:pt x="1337734" y="2184400"/>
                </a:lnTo>
                <a:lnTo>
                  <a:pt x="1346201" y="2192867"/>
                </a:lnTo>
                <a:lnTo>
                  <a:pt x="1346201" y="2201334"/>
                </a:lnTo>
                <a:lnTo>
                  <a:pt x="1346201" y="2209800"/>
                </a:lnTo>
                <a:lnTo>
                  <a:pt x="1354668" y="2226734"/>
                </a:lnTo>
                <a:lnTo>
                  <a:pt x="1354668" y="2226734"/>
                </a:lnTo>
                <a:lnTo>
                  <a:pt x="1363134" y="2243667"/>
                </a:lnTo>
                <a:lnTo>
                  <a:pt x="1371600" y="2252133"/>
                </a:lnTo>
                <a:lnTo>
                  <a:pt x="1380068" y="2260601"/>
                </a:lnTo>
                <a:lnTo>
                  <a:pt x="1388534" y="2269067"/>
                </a:lnTo>
                <a:lnTo>
                  <a:pt x="1397000" y="2277534"/>
                </a:lnTo>
                <a:lnTo>
                  <a:pt x="1405467" y="2286000"/>
                </a:lnTo>
                <a:lnTo>
                  <a:pt x="1413934" y="2294467"/>
                </a:lnTo>
                <a:lnTo>
                  <a:pt x="1422401" y="2302934"/>
                </a:lnTo>
                <a:lnTo>
                  <a:pt x="1439334" y="2311400"/>
                </a:lnTo>
                <a:lnTo>
                  <a:pt x="1447800" y="2311400"/>
                </a:lnTo>
                <a:lnTo>
                  <a:pt x="1464734" y="2328333"/>
                </a:lnTo>
                <a:lnTo>
                  <a:pt x="1473200" y="2328333"/>
                </a:lnTo>
                <a:lnTo>
                  <a:pt x="1490134" y="2345267"/>
                </a:lnTo>
                <a:lnTo>
                  <a:pt x="1507068" y="2353734"/>
                </a:lnTo>
                <a:lnTo>
                  <a:pt x="1515534" y="2362200"/>
                </a:lnTo>
                <a:lnTo>
                  <a:pt x="1532468" y="2362200"/>
                </a:lnTo>
                <a:lnTo>
                  <a:pt x="1549400" y="2370667"/>
                </a:lnTo>
                <a:lnTo>
                  <a:pt x="1566334" y="2379134"/>
                </a:lnTo>
                <a:lnTo>
                  <a:pt x="1583268" y="2379134"/>
                </a:lnTo>
                <a:lnTo>
                  <a:pt x="1600200" y="2387600"/>
                </a:lnTo>
                <a:lnTo>
                  <a:pt x="1617134" y="2396067"/>
                </a:lnTo>
                <a:lnTo>
                  <a:pt x="1634067" y="2396067"/>
                </a:lnTo>
                <a:lnTo>
                  <a:pt x="1651001" y="2404533"/>
                </a:lnTo>
                <a:lnTo>
                  <a:pt x="1667934" y="2404533"/>
                </a:lnTo>
                <a:lnTo>
                  <a:pt x="1684868" y="2413001"/>
                </a:lnTo>
                <a:lnTo>
                  <a:pt x="1710267" y="2421467"/>
                </a:lnTo>
                <a:lnTo>
                  <a:pt x="1727201" y="2421467"/>
                </a:lnTo>
                <a:lnTo>
                  <a:pt x="1744134" y="2421467"/>
                </a:lnTo>
                <a:lnTo>
                  <a:pt x="1761068" y="2429934"/>
                </a:lnTo>
                <a:lnTo>
                  <a:pt x="1786467" y="2429934"/>
                </a:lnTo>
                <a:lnTo>
                  <a:pt x="1803401" y="2429934"/>
                </a:lnTo>
                <a:lnTo>
                  <a:pt x="1820334" y="2438400"/>
                </a:lnTo>
                <a:lnTo>
                  <a:pt x="1837268" y="2438400"/>
                </a:lnTo>
                <a:lnTo>
                  <a:pt x="1854200" y="2438400"/>
                </a:lnTo>
                <a:lnTo>
                  <a:pt x="1879601" y="2438400"/>
                </a:lnTo>
                <a:lnTo>
                  <a:pt x="1896534" y="2438400"/>
                </a:lnTo>
                <a:lnTo>
                  <a:pt x="1913468" y="2438400"/>
                </a:lnTo>
                <a:lnTo>
                  <a:pt x="1938867" y="2438400"/>
                </a:lnTo>
                <a:lnTo>
                  <a:pt x="1955801" y="2429934"/>
                </a:lnTo>
                <a:lnTo>
                  <a:pt x="1972734" y="2429934"/>
                </a:lnTo>
                <a:lnTo>
                  <a:pt x="1998134" y="2429934"/>
                </a:lnTo>
                <a:lnTo>
                  <a:pt x="2015067" y="2421467"/>
                </a:lnTo>
                <a:lnTo>
                  <a:pt x="2040468" y="2421467"/>
                </a:lnTo>
                <a:lnTo>
                  <a:pt x="2057400" y="2413001"/>
                </a:lnTo>
                <a:lnTo>
                  <a:pt x="2074334" y="2404533"/>
                </a:lnTo>
                <a:lnTo>
                  <a:pt x="2099734" y="2404533"/>
                </a:lnTo>
                <a:lnTo>
                  <a:pt x="2116668" y="2396067"/>
                </a:lnTo>
                <a:lnTo>
                  <a:pt x="2125134" y="2387600"/>
                </a:lnTo>
                <a:lnTo>
                  <a:pt x="2150534" y="2379134"/>
                </a:lnTo>
                <a:lnTo>
                  <a:pt x="2167467" y="2370667"/>
                </a:lnTo>
                <a:lnTo>
                  <a:pt x="2184401" y="2353734"/>
                </a:lnTo>
                <a:lnTo>
                  <a:pt x="2201334" y="2345267"/>
                </a:lnTo>
                <a:lnTo>
                  <a:pt x="2209800" y="2328333"/>
                </a:lnTo>
                <a:lnTo>
                  <a:pt x="2226734" y="2311400"/>
                </a:lnTo>
                <a:lnTo>
                  <a:pt x="2235200" y="2302934"/>
                </a:lnTo>
                <a:lnTo>
                  <a:pt x="2252134" y="2286000"/>
                </a:lnTo>
                <a:lnTo>
                  <a:pt x="2260601" y="2269067"/>
                </a:lnTo>
                <a:lnTo>
                  <a:pt x="2269068" y="2252133"/>
                </a:lnTo>
                <a:lnTo>
                  <a:pt x="2277534" y="2235200"/>
                </a:lnTo>
                <a:lnTo>
                  <a:pt x="2286000" y="2226734"/>
                </a:lnTo>
                <a:lnTo>
                  <a:pt x="2294468" y="2209800"/>
                </a:lnTo>
                <a:lnTo>
                  <a:pt x="2294468" y="2192867"/>
                </a:lnTo>
                <a:lnTo>
                  <a:pt x="2294468" y="2175934"/>
                </a:lnTo>
                <a:lnTo>
                  <a:pt x="2294468" y="2159000"/>
                </a:lnTo>
                <a:lnTo>
                  <a:pt x="2294468" y="2142067"/>
                </a:lnTo>
                <a:lnTo>
                  <a:pt x="2294468" y="2125134"/>
                </a:lnTo>
                <a:lnTo>
                  <a:pt x="2286000" y="2108200"/>
                </a:lnTo>
                <a:lnTo>
                  <a:pt x="2286000" y="2091267"/>
                </a:lnTo>
                <a:lnTo>
                  <a:pt x="2277534" y="2074334"/>
                </a:lnTo>
                <a:lnTo>
                  <a:pt x="2277534" y="2057400"/>
                </a:lnTo>
                <a:lnTo>
                  <a:pt x="2269068" y="2040467"/>
                </a:lnTo>
                <a:lnTo>
                  <a:pt x="2269068" y="2023534"/>
                </a:lnTo>
                <a:lnTo>
                  <a:pt x="2252134" y="2015067"/>
                </a:lnTo>
                <a:lnTo>
                  <a:pt x="2243667" y="1998134"/>
                </a:lnTo>
                <a:lnTo>
                  <a:pt x="2235200" y="1989667"/>
                </a:lnTo>
                <a:lnTo>
                  <a:pt x="2226734" y="1972734"/>
                </a:lnTo>
                <a:lnTo>
                  <a:pt x="2218268" y="1964267"/>
                </a:lnTo>
                <a:lnTo>
                  <a:pt x="2201334" y="1947334"/>
                </a:lnTo>
                <a:lnTo>
                  <a:pt x="2192868" y="1938867"/>
                </a:lnTo>
                <a:lnTo>
                  <a:pt x="2175934" y="1921934"/>
                </a:lnTo>
                <a:lnTo>
                  <a:pt x="2167467" y="1913467"/>
                </a:lnTo>
                <a:lnTo>
                  <a:pt x="2159000" y="1896534"/>
                </a:lnTo>
                <a:lnTo>
                  <a:pt x="2142068" y="1888067"/>
                </a:lnTo>
                <a:lnTo>
                  <a:pt x="2125134" y="1879600"/>
                </a:lnTo>
                <a:lnTo>
                  <a:pt x="2116668" y="1862667"/>
                </a:lnTo>
                <a:lnTo>
                  <a:pt x="2099734" y="1854200"/>
                </a:lnTo>
                <a:lnTo>
                  <a:pt x="2082800" y="1837267"/>
                </a:lnTo>
                <a:lnTo>
                  <a:pt x="2065868" y="1820334"/>
                </a:lnTo>
                <a:lnTo>
                  <a:pt x="2057400" y="1811867"/>
                </a:lnTo>
                <a:lnTo>
                  <a:pt x="2040468" y="1794934"/>
                </a:lnTo>
                <a:lnTo>
                  <a:pt x="2023534" y="1778000"/>
                </a:lnTo>
                <a:lnTo>
                  <a:pt x="2015067" y="1761067"/>
                </a:lnTo>
                <a:lnTo>
                  <a:pt x="2006600" y="1752600"/>
                </a:lnTo>
                <a:lnTo>
                  <a:pt x="1998134" y="1735667"/>
                </a:lnTo>
                <a:lnTo>
                  <a:pt x="1981200" y="1727200"/>
                </a:lnTo>
                <a:lnTo>
                  <a:pt x="1972734" y="1710267"/>
                </a:lnTo>
                <a:lnTo>
                  <a:pt x="1955801" y="1693334"/>
                </a:lnTo>
                <a:lnTo>
                  <a:pt x="1947334" y="1676400"/>
                </a:lnTo>
                <a:lnTo>
                  <a:pt x="1938867" y="1659467"/>
                </a:lnTo>
                <a:lnTo>
                  <a:pt x="1930400" y="1642534"/>
                </a:lnTo>
                <a:lnTo>
                  <a:pt x="1913468" y="1625600"/>
                </a:lnTo>
                <a:lnTo>
                  <a:pt x="1905000" y="1608667"/>
                </a:lnTo>
                <a:lnTo>
                  <a:pt x="1888068" y="1591734"/>
                </a:lnTo>
                <a:lnTo>
                  <a:pt x="1879601" y="1574800"/>
                </a:lnTo>
                <a:lnTo>
                  <a:pt x="1871134" y="1557867"/>
                </a:lnTo>
                <a:lnTo>
                  <a:pt x="1862667" y="1540934"/>
                </a:lnTo>
                <a:lnTo>
                  <a:pt x="1845734" y="1532467"/>
                </a:lnTo>
                <a:lnTo>
                  <a:pt x="1837268" y="1515534"/>
                </a:lnTo>
                <a:lnTo>
                  <a:pt x="1828800" y="1498600"/>
                </a:lnTo>
                <a:lnTo>
                  <a:pt x="1811868" y="1481667"/>
                </a:lnTo>
                <a:lnTo>
                  <a:pt x="1794934" y="1464734"/>
                </a:lnTo>
                <a:lnTo>
                  <a:pt x="1786467" y="1447800"/>
                </a:lnTo>
                <a:lnTo>
                  <a:pt x="1769534" y="1430867"/>
                </a:lnTo>
                <a:lnTo>
                  <a:pt x="1752600" y="1413934"/>
                </a:lnTo>
                <a:lnTo>
                  <a:pt x="1744134" y="1397000"/>
                </a:lnTo>
                <a:lnTo>
                  <a:pt x="1727201" y="1380067"/>
                </a:lnTo>
                <a:lnTo>
                  <a:pt x="1718734" y="1363134"/>
                </a:lnTo>
                <a:lnTo>
                  <a:pt x="1693334" y="1346200"/>
                </a:lnTo>
                <a:lnTo>
                  <a:pt x="1684868" y="1329267"/>
                </a:lnTo>
                <a:lnTo>
                  <a:pt x="1667934" y="1320800"/>
                </a:lnTo>
                <a:lnTo>
                  <a:pt x="1659468" y="1303867"/>
                </a:lnTo>
                <a:lnTo>
                  <a:pt x="1634067" y="1286934"/>
                </a:lnTo>
                <a:lnTo>
                  <a:pt x="1625600" y="1270000"/>
                </a:lnTo>
                <a:lnTo>
                  <a:pt x="1608668" y="1261534"/>
                </a:lnTo>
                <a:lnTo>
                  <a:pt x="1600200" y="1236134"/>
                </a:lnTo>
                <a:lnTo>
                  <a:pt x="1574801" y="1227667"/>
                </a:lnTo>
                <a:lnTo>
                  <a:pt x="1557867" y="1210734"/>
                </a:lnTo>
                <a:lnTo>
                  <a:pt x="1549400" y="1185334"/>
                </a:lnTo>
                <a:lnTo>
                  <a:pt x="1524000" y="1176867"/>
                </a:lnTo>
                <a:lnTo>
                  <a:pt x="1507068" y="1151467"/>
                </a:lnTo>
                <a:lnTo>
                  <a:pt x="1490134" y="1143000"/>
                </a:lnTo>
                <a:lnTo>
                  <a:pt x="1473200" y="1126067"/>
                </a:lnTo>
                <a:lnTo>
                  <a:pt x="1464734" y="1109134"/>
                </a:lnTo>
                <a:lnTo>
                  <a:pt x="1447800" y="1092200"/>
                </a:lnTo>
                <a:lnTo>
                  <a:pt x="1430868" y="1083734"/>
                </a:lnTo>
                <a:lnTo>
                  <a:pt x="1413934" y="1066800"/>
                </a:lnTo>
                <a:lnTo>
                  <a:pt x="1405467" y="1049867"/>
                </a:lnTo>
                <a:lnTo>
                  <a:pt x="1388534" y="1041400"/>
                </a:lnTo>
                <a:lnTo>
                  <a:pt x="1371600" y="1024467"/>
                </a:lnTo>
                <a:lnTo>
                  <a:pt x="1354668" y="1007534"/>
                </a:lnTo>
                <a:lnTo>
                  <a:pt x="1346201" y="999067"/>
                </a:lnTo>
                <a:lnTo>
                  <a:pt x="1329267" y="982134"/>
                </a:lnTo>
                <a:lnTo>
                  <a:pt x="1312334" y="973667"/>
                </a:lnTo>
                <a:lnTo>
                  <a:pt x="1303868" y="965200"/>
                </a:lnTo>
                <a:lnTo>
                  <a:pt x="1295400" y="948267"/>
                </a:lnTo>
                <a:lnTo>
                  <a:pt x="1278467" y="939800"/>
                </a:lnTo>
                <a:lnTo>
                  <a:pt x="1270001" y="931334"/>
                </a:lnTo>
                <a:lnTo>
                  <a:pt x="1261534" y="914400"/>
                </a:lnTo>
                <a:lnTo>
                  <a:pt x="1253067" y="905934"/>
                </a:lnTo>
                <a:lnTo>
                  <a:pt x="1244601" y="897467"/>
                </a:lnTo>
                <a:lnTo>
                  <a:pt x="1244601" y="889000"/>
                </a:lnTo>
                <a:lnTo>
                  <a:pt x="1236134" y="880534"/>
                </a:lnTo>
                <a:lnTo>
                  <a:pt x="1227668" y="872067"/>
                </a:lnTo>
                <a:lnTo>
                  <a:pt x="1227668" y="863600"/>
                </a:lnTo>
                <a:lnTo>
                  <a:pt x="1219200" y="855134"/>
                </a:lnTo>
                <a:lnTo>
                  <a:pt x="1219200" y="846667"/>
                </a:lnTo>
                <a:lnTo>
                  <a:pt x="1210734" y="838200"/>
                </a:lnTo>
                <a:lnTo>
                  <a:pt x="1210734" y="821267"/>
                </a:lnTo>
                <a:lnTo>
                  <a:pt x="1202267" y="821267"/>
                </a:lnTo>
                <a:lnTo>
                  <a:pt x="1202267" y="812800"/>
                </a:lnTo>
                <a:lnTo>
                  <a:pt x="1202267" y="804334"/>
                </a:lnTo>
                <a:lnTo>
                  <a:pt x="1202267" y="795867"/>
                </a:lnTo>
                <a:lnTo>
                  <a:pt x="1202267" y="787400"/>
                </a:lnTo>
                <a:lnTo>
                  <a:pt x="1202267" y="778934"/>
                </a:lnTo>
                <a:lnTo>
                  <a:pt x="1202267" y="778934"/>
                </a:lnTo>
                <a:lnTo>
                  <a:pt x="1202267" y="770467"/>
                </a:lnTo>
                <a:lnTo>
                  <a:pt x="1202267" y="762000"/>
                </a:lnTo>
                <a:lnTo>
                  <a:pt x="1193801" y="762000"/>
                </a:lnTo>
                <a:lnTo>
                  <a:pt x="1193801" y="753534"/>
                </a:lnTo>
                <a:lnTo>
                  <a:pt x="1193801" y="745067"/>
                </a:lnTo>
                <a:lnTo>
                  <a:pt x="1193801" y="745067"/>
                </a:lnTo>
                <a:lnTo>
                  <a:pt x="1193801" y="736600"/>
                </a:lnTo>
                <a:lnTo>
                  <a:pt x="1193801" y="728134"/>
                </a:lnTo>
                <a:lnTo>
                  <a:pt x="1193801" y="719667"/>
                </a:lnTo>
                <a:lnTo>
                  <a:pt x="1193801" y="719667"/>
                </a:lnTo>
                <a:lnTo>
                  <a:pt x="1185334" y="711200"/>
                </a:lnTo>
                <a:lnTo>
                  <a:pt x="1185334" y="711200"/>
                </a:lnTo>
                <a:lnTo>
                  <a:pt x="1185334" y="702734"/>
                </a:lnTo>
                <a:lnTo>
                  <a:pt x="1176867" y="694267"/>
                </a:lnTo>
                <a:lnTo>
                  <a:pt x="1176867" y="694267"/>
                </a:lnTo>
                <a:lnTo>
                  <a:pt x="1168401" y="685800"/>
                </a:lnTo>
                <a:lnTo>
                  <a:pt x="1168401" y="685800"/>
                </a:lnTo>
                <a:lnTo>
                  <a:pt x="1168401" y="677334"/>
                </a:lnTo>
                <a:lnTo>
                  <a:pt x="1159934" y="677334"/>
                </a:lnTo>
                <a:lnTo>
                  <a:pt x="1159934" y="668867"/>
                </a:lnTo>
                <a:lnTo>
                  <a:pt x="1151468" y="668867"/>
                </a:lnTo>
                <a:lnTo>
                  <a:pt x="1151468" y="660400"/>
                </a:lnTo>
                <a:lnTo>
                  <a:pt x="1151468" y="660400"/>
                </a:lnTo>
                <a:lnTo>
                  <a:pt x="1143000" y="660400"/>
                </a:lnTo>
                <a:lnTo>
                  <a:pt x="1143000" y="651934"/>
                </a:lnTo>
                <a:lnTo>
                  <a:pt x="1143000" y="651934"/>
                </a:lnTo>
                <a:lnTo>
                  <a:pt x="1134534" y="643467"/>
                </a:lnTo>
                <a:lnTo>
                  <a:pt x="1134534" y="643467"/>
                </a:lnTo>
                <a:lnTo>
                  <a:pt x="1134534" y="643467"/>
                </a:lnTo>
                <a:lnTo>
                  <a:pt x="1134534" y="643467"/>
                </a:lnTo>
                <a:lnTo>
                  <a:pt x="1126067" y="643467"/>
                </a:lnTo>
                <a:lnTo>
                  <a:pt x="1126067" y="635000"/>
                </a:lnTo>
                <a:lnTo>
                  <a:pt x="1126067" y="635000"/>
                </a:lnTo>
                <a:lnTo>
                  <a:pt x="1117601" y="635000"/>
                </a:lnTo>
                <a:lnTo>
                  <a:pt x="1109134" y="626534"/>
                </a:lnTo>
                <a:lnTo>
                  <a:pt x="1109134" y="626534"/>
                </a:lnTo>
                <a:lnTo>
                  <a:pt x="1109134" y="626534"/>
                </a:lnTo>
                <a:lnTo>
                  <a:pt x="1109134" y="626534"/>
                </a:lnTo>
                <a:lnTo>
                  <a:pt x="1109134" y="6265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1" name="Freeform 4130"/>
          <p:cNvSpPr/>
          <p:nvPr/>
        </p:nvSpPr>
        <p:spPr>
          <a:xfrm>
            <a:off x="7035800" y="3175000"/>
            <a:ext cx="262468" cy="372534"/>
          </a:xfrm>
          <a:custGeom>
            <a:avLst/>
            <a:gdLst/>
            <a:ahLst/>
            <a:cxnLst/>
            <a:rect l="0" t="0" r="0" b="0"/>
            <a:pathLst>
              <a:path w="262468" h="372534">
                <a:moveTo>
                  <a:pt x="0" y="0"/>
                </a:moveTo>
                <a:lnTo>
                  <a:pt x="0" y="0"/>
                </a:lnTo>
                <a:lnTo>
                  <a:pt x="0" y="0"/>
                </a:lnTo>
                <a:lnTo>
                  <a:pt x="0" y="0"/>
                </a:lnTo>
                <a:lnTo>
                  <a:pt x="0" y="0"/>
                </a:lnTo>
                <a:lnTo>
                  <a:pt x="0" y="8467"/>
                </a:lnTo>
                <a:lnTo>
                  <a:pt x="0" y="8467"/>
                </a:lnTo>
                <a:lnTo>
                  <a:pt x="0" y="8467"/>
                </a:lnTo>
                <a:lnTo>
                  <a:pt x="0" y="16933"/>
                </a:lnTo>
                <a:lnTo>
                  <a:pt x="8466" y="25400"/>
                </a:lnTo>
                <a:lnTo>
                  <a:pt x="8466" y="33867"/>
                </a:lnTo>
                <a:lnTo>
                  <a:pt x="8466" y="42333"/>
                </a:lnTo>
                <a:lnTo>
                  <a:pt x="8466" y="59267"/>
                </a:lnTo>
                <a:lnTo>
                  <a:pt x="8466" y="76200"/>
                </a:lnTo>
                <a:lnTo>
                  <a:pt x="16934" y="101600"/>
                </a:lnTo>
                <a:lnTo>
                  <a:pt x="16934" y="118533"/>
                </a:lnTo>
                <a:lnTo>
                  <a:pt x="16934" y="152400"/>
                </a:lnTo>
                <a:lnTo>
                  <a:pt x="16934" y="177800"/>
                </a:lnTo>
                <a:lnTo>
                  <a:pt x="16934" y="203200"/>
                </a:lnTo>
                <a:lnTo>
                  <a:pt x="16934" y="228600"/>
                </a:lnTo>
                <a:lnTo>
                  <a:pt x="25400" y="254000"/>
                </a:lnTo>
                <a:lnTo>
                  <a:pt x="25400" y="279400"/>
                </a:lnTo>
                <a:lnTo>
                  <a:pt x="25400" y="296333"/>
                </a:lnTo>
                <a:lnTo>
                  <a:pt x="25400" y="313267"/>
                </a:lnTo>
                <a:lnTo>
                  <a:pt x="25400" y="330200"/>
                </a:lnTo>
                <a:lnTo>
                  <a:pt x="33867" y="347133"/>
                </a:lnTo>
                <a:lnTo>
                  <a:pt x="33867" y="355600"/>
                </a:lnTo>
                <a:lnTo>
                  <a:pt x="33867" y="364067"/>
                </a:lnTo>
                <a:lnTo>
                  <a:pt x="33867" y="372533"/>
                </a:lnTo>
                <a:lnTo>
                  <a:pt x="33867" y="372533"/>
                </a:lnTo>
                <a:lnTo>
                  <a:pt x="33867" y="372533"/>
                </a:lnTo>
                <a:lnTo>
                  <a:pt x="33867" y="372533"/>
                </a:lnTo>
                <a:lnTo>
                  <a:pt x="42333" y="364067"/>
                </a:lnTo>
                <a:lnTo>
                  <a:pt x="42333" y="355600"/>
                </a:lnTo>
                <a:lnTo>
                  <a:pt x="42333" y="347133"/>
                </a:lnTo>
                <a:lnTo>
                  <a:pt x="42333" y="330200"/>
                </a:lnTo>
                <a:lnTo>
                  <a:pt x="42333" y="304800"/>
                </a:lnTo>
                <a:lnTo>
                  <a:pt x="42333" y="287867"/>
                </a:lnTo>
                <a:lnTo>
                  <a:pt x="33867" y="262467"/>
                </a:lnTo>
                <a:lnTo>
                  <a:pt x="25400" y="237067"/>
                </a:lnTo>
                <a:lnTo>
                  <a:pt x="25400" y="211667"/>
                </a:lnTo>
                <a:lnTo>
                  <a:pt x="25400" y="186267"/>
                </a:lnTo>
                <a:lnTo>
                  <a:pt x="16934" y="160867"/>
                </a:lnTo>
                <a:lnTo>
                  <a:pt x="16934" y="143933"/>
                </a:lnTo>
                <a:lnTo>
                  <a:pt x="16934" y="118533"/>
                </a:lnTo>
                <a:lnTo>
                  <a:pt x="16934" y="110067"/>
                </a:lnTo>
                <a:lnTo>
                  <a:pt x="16934" y="93133"/>
                </a:lnTo>
                <a:lnTo>
                  <a:pt x="16934" y="76200"/>
                </a:lnTo>
                <a:lnTo>
                  <a:pt x="16934" y="67733"/>
                </a:lnTo>
                <a:lnTo>
                  <a:pt x="25400" y="50800"/>
                </a:lnTo>
                <a:lnTo>
                  <a:pt x="25400" y="42333"/>
                </a:lnTo>
                <a:lnTo>
                  <a:pt x="33867" y="33867"/>
                </a:lnTo>
                <a:lnTo>
                  <a:pt x="42333" y="25400"/>
                </a:lnTo>
                <a:lnTo>
                  <a:pt x="50800" y="16933"/>
                </a:lnTo>
                <a:lnTo>
                  <a:pt x="67733" y="16933"/>
                </a:lnTo>
                <a:lnTo>
                  <a:pt x="76200" y="16933"/>
                </a:lnTo>
                <a:lnTo>
                  <a:pt x="84666" y="16933"/>
                </a:lnTo>
                <a:lnTo>
                  <a:pt x="101600" y="25400"/>
                </a:lnTo>
                <a:lnTo>
                  <a:pt x="118533" y="25400"/>
                </a:lnTo>
                <a:lnTo>
                  <a:pt x="127000" y="33867"/>
                </a:lnTo>
                <a:lnTo>
                  <a:pt x="143933" y="42333"/>
                </a:lnTo>
                <a:lnTo>
                  <a:pt x="152400" y="59267"/>
                </a:lnTo>
                <a:lnTo>
                  <a:pt x="160866" y="67733"/>
                </a:lnTo>
                <a:lnTo>
                  <a:pt x="169334" y="84667"/>
                </a:lnTo>
                <a:lnTo>
                  <a:pt x="177800" y="101600"/>
                </a:lnTo>
                <a:lnTo>
                  <a:pt x="186267" y="118533"/>
                </a:lnTo>
                <a:lnTo>
                  <a:pt x="194733" y="143933"/>
                </a:lnTo>
                <a:lnTo>
                  <a:pt x="203200" y="160867"/>
                </a:lnTo>
                <a:lnTo>
                  <a:pt x="203200" y="186267"/>
                </a:lnTo>
                <a:lnTo>
                  <a:pt x="211667" y="211667"/>
                </a:lnTo>
                <a:lnTo>
                  <a:pt x="211667" y="228600"/>
                </a:lnTo>
                <a:lnTo>
                  <a:pt x="203200" y="245533"/>
                </a:lnTo>
                <a:lnTo>
                  <a:pt x="203200" y="262467"/>
                </a:lnTo>
                <a:lnTo>
                  <a:pt x="203200" y="287867"/>
                </a:lnTo>
                <a:lnTo>
                  <a:pt x="203200" y="304800"/>
                </a:lnTo>
                <a:lnTo>
                  <a:pt x="203200" y="313267"/>
                </a:lnTo>
                <a:lnTo>
                  <a:pt x="211667" y="330200"/>
                </a:lnTo>
                <a:lnTo>
                  <a:pt x="211667" y="338667"/>
                </a:lnTo>
                <a:lnTo>
                  <a:pt x="220133" y="355600"/>
                </a:lnTo>
                <a:lnTo>
                  <a:pt x="220133" y="364067"/>
                </a:lnTo>
                <a:lnTo>
                  <a:pt x="228600" y="372533"/>
                </a:lnTo>
                <a:lnTo>
                  <a:pt x="237066" y="372533"/>
                </a:lnTo>
                <a:lnTo>
                  <a:pt x="245534" y="372533"/>
                </a:lnTo>
                <a:lnTo>
                  <a:pt x="245534" y="372533"/>
                </a:lnTo>
                <a:lnTo>
                  <a:pt x="262467" y="372533"/>
                </a:lnTo>
                <a:lnTo>
                  <a:pt x="262467" y="372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2" name="Freeform 4131"/>
          <p:cNvSpPr/>
          <p:nvPr/>
        </p:nvSpPr>
        <p:spPr>
          <a:xfrm>
            <a:off x="7399867" y="2963333"/>
            <a:ext cx="16934" cy="414868"/>
          </a:xfrm>
          <a:custGeom>
            <a:avLst/>
            <a:gdLst/>
            <a:ahLst/>
            <a:cxnLst/>
            <a:rect l="0" t="0" r="0" b="0"/>
            <a:pathLst>
              <a:path w="16934" h="414868">
                <a:moveTo>
                  <a:pt x="16933" y="0"/>
                </a:moveTo>
                <a:lnTo>
                  <a:pt x="16933" y="0"/>
                </a:lnTo>
                <a:lnTo>
                  <a:pt x="16933" y="0"/>
                </a:lnTo>
                <a:lnTo>
                  <a:pt x="16933" y="0"/>
                </a:lnTo>
                <a:lnTo>
                  <a:pt x="16933" y="0"/>
                </a:lnTo>
                <a:lnTo>
                  <a:pt x="16933" y="0"/>
                </a:lnTo>
                <a:lnTo>
                  <a:pt x="16933" y="0"/>
                </a:lnTo>
                <a:lnTo>
                  <a:pt x="16933" y="0"/>
                </a:lnTo>
                <a:lnTo>
                  <a:pt x="16933" y="8467"/>
                </a:lnTo>
                <a:lnTo>
                  <a:pt x="16933" y="16934"/>
                </a:lnTo>
                <a:lnTo>
                  <a:pt x="16933" y="25400"/>
                </a:lnTo>
                <a:lnTo>
                  <a:pt x="16933" y="42334"/>
                </a:lnTo>
                <a:lnTo>
                  <a:pt x="8466" y="59267"/>
                </a:lnTo>
                <a:lnTo>
                  <a:pt x="8466" y="76200"/>
                </a:lnTo>
                <a:lnTo>
                  <a:pt x="8466" y="101600"/>
                </a:lnTo>
                <a:lnTo>
                  <a:pt x="8466" y="127000"/>
                </a:lnTo>
                <a:lnTo>
                  <a:pt x="8466" y="152400"/>
                </a:lnTo>
                <a:lnTo>
                  <a:pt x="8466" y="177800"/>
                </a:lnTo>
                <a:lnTo>
                  <a:pt x="0" y="203200"/>
                </a:lnTo>
                <a:lnTo>
                  <a:pt x="0" y="228600"/>
                </a:lnTo>
                <a:lnTo>
                  <a:pt x="0" y="254000"/>
                </a:lnTo>
                <a:lnTo>
                  <a:pt x="8466" y="279400"/>
                </a:lnTo>
                <a:lnTo>
                  <a:pt x="8466" y="296334"/>
                </a:lnTo>
                <a:lnTo>
                  <a:pt x="8466" y="321734"/>
                </a:lnTo>
                <a:lnTo>
                  <a:pt x="8466" y="338667"/>
                </a:lnTo>
                <a:lnTo>
                  <a:pt x="8466" y="355600"/>
                </a:lnTo>
                <a:lnTo>
                  <a:pt x="8466" y="372534"/>
                </a:lnTo>
                <a:lnTo>
                  <a:pt x="16933" y="381000"/>
                </a:lnTo>
                <a:lnTo>
                  <a:pt x="16933" y="389467"/>
                </a:lnTo>
                <a:lnTo>
                  <a:pt x="16933" y="397934"/>
                </a:lnTo>
                <a:lnTo>
                  <a:pt x="16933" y="406400"/>
                </a:lnTo>
                <a:lnTo>
                  <a:pt x="16933" y="406400"/>
                </a:lnTo>
                <a:lnTo>
                  <a:pt x="16933" y="414867"/>
                </a:lnTo>
                <a:lnTo>
                  <a:pt x="16933" y="414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3" name="Freeform 4132"/>
          <p:cNvSpPr/>
          <p:nvPr/>
        </p:nvSpPr>
        <p:spPr>
          <a:xfrm>
            <a:off x="7425266" y="3606800"/>
            <a:ext cx="16935" cy="33868"/>
          </a:xfrm>
          <a:custGeom>
            <a:avLst/>
            <a:gdLst/>
            <a:ahLst/>
            <a:cxnLst/>
            <a:rect l="0" t="0" r="0" b="0"/>
            <a:pathLst>
              <a:path w="16935" h="33868">
                <a:moveTo>
                  <a:pt x="0" y="0"/>
                </a:moveTo>
                <a:lnTo>
                  <a:pt x="0" y="0"/>
                </a:lnTo>
                <a:lnTo>
                  <a:pt x="0" y="0"/>
                </a:lnTo>
                <a:lnTo>
                  <a:pt x="0" y="8467"/>
                </a:lnTo>
                <a:lnTo>
                  <a:pt x="0" y="8467"/>
                </a:lnTo>
                <a:lnTo>
                  <a:pt x="0" y="16933"/>
                </a:lnTo>
                <a:lnTo>
                  <a:pt x="8468" y="16933"/>
                </a:lnTo>
                <a:lnTo>
                  <a:pt x="8468" y="16933"/>
                </a:lnTo>
                <a:lnTo>
                  <a:pt x="8468" y="16933"/>
                </a:lnTo>
                <a:lnTo>
                  <a:pt x="8468" y="16933"/>
                </a:lnTo>
                <a:lnTo>
                  <a:pt x="8468" y="16933"/>
                </a:lnTo>
                <a:lnTo>
                  <a:pt x="8468" y="16933"/>
                </a:lnTo>
                <a:lnTo>
                  <a:pt x="8468" y="16933"/>
                </a:lnTo>
                <a:lnTo>
                  <a:pt x="8468" y="8467"/>
                </a:lnTo>
                <a:lnTo>
                  <a:pt x="8468" y="8467"/>
                </a:lnTo>
                <a:lnTo>
                  <a:pt x="16934" y="8467"/>
                </a:lnTo>
                <a:lnTo>
                  <a:pt x="16934" y="8467"/>
                </a:lnTo>
                <a:lnTo>
                  <a:pt x="16934" y="8467"/>
                </a:lnTo>
                <a:lnTo>
                  <a:pt x="16934" y="8467"/>
                </a:lnTo>
                <a:lnTo>
                  <a:pt x="8468" y="16933"/>
                </a:lnTo>
                <a:lnTo>
                  <a:pt x="8468" y="25400"/>
                </a:lnTo>
                <a:lnTo>
                  <a:pt x="8468" y="25400"/>
                </a:lnTo>
                <a:lnTo>
                  <a:pt x="8468" y="33867"/>
                </a:lnTo>
                <a:lnTo>
                  <a:pt x="8468" y="33867"/>
                </a:lnTo>
                <a:lnTo>
                  <a:pt x="8468" y="33867"/>
                </a:lnTo>
                <a:lnTo>
                  <a:pt x="0" y="33867"/>
                </a:lnTo>
                <a:lnTo>
                  <a:pt x="0" y="33867"/>
                </a:lnTo>
                <a:lnTo>
                  <a:pt x="0" y="33867"/>
                </a:lnTo>
                <a:lnTo>
                  <a:pt x="0" y="33867"/>
                </a:lnTo>
                <a:lnTo>
                  <a:pt x="0" y="33867"/>
                </a:lnTo>
                <a:lnTo>
                  <a:pt x="0" y="25400"/>
                </a:lnTo>
                <a:lnTo>
                  <a:pt x="0" y="25400"/>
                </a:lnTo>
                <a:lnTo>
                  <a:pt x="0" y="25400"/>
                </a:lnTo>
                <a:lnTo>
                  <a:pt x="0" y="25400"/>
                </a:lnTo>
                <a:lnTo>
                  <a:pt x="0" y="25400"/>
                </a:lnTo>
                <a:lnTo>
                  <a:pt x="0" y="25400"/>
                </a:lnTo>
                <a:lnTo>
                  <a:pt x="8468" y="25400"/>
                </a:lnTo>
                <a:lnTo>
                  <a:pt x="8468" y="25400"/>
                </a:lnTo>
                <a:lnTo>
                  <a:pt x="8468" y="25400"/>
                </a:lnTo>
                <a:lnTo>
                  <a:pt x="8468" y="25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4" name="Freeform 4133"/>
          <p:cNvSpPr/>
          <p:nvPr/>
        </p:nvSpPr>
        <p:spPr>
          <a:xfrm>
            <a:off x="7603067" y="3335867"/>
            <a:ext cx="101601" cy="8467"/>
          </a:xfrm>
          <a:custGeom>
            <a:avLst/>
            <a:gdLst/>
            <a:ahLst/>
            <a:cxnLst/>
            <a:rect l="0" t="0" r="0" b="0"/>
            <a:pathLst>
              <a:path w="101601" h="8467">
                <a:moveTo>
                  <a:pt x="0" y="0"/>
                </a:moveTo>
                <a:lnTo>
                  <a:pt x="0" y="0"/>
                </a:lnTo>
                <a:lnTo>
                  <a:pt x="0" y="0"/>
                </a:lnTo>
                <a:lnTo>
                  <a:pt x="8466" y="8466"/>
                </a:lnTo>
                <a:lnTo>
                  <a:pt x="16933" y="8466"/>
                </a:lnTo>
                <a:lnTo>
                  <a:pt x="25400" y="8466"/>
                </a:lnTo>
                <a:lnTo>
                  <a:pt x="33866" y="8466"/>
                </a:lnTo>
                <a:lnTo>
                  <a:pt x="42333" y="8466"/>
                </a:lnTo>
                <a:lnTo>
                  <a:pt x="50799" y="8466"/>
                </a:lnTo>
                <a:lnTo>
                  <a:pt x="67733" y="8466"/>
                </a:lnTo>
                <a:lnTo>
                  <a:pt x="76200" y="8466"/>
                </a:lnTo>
                <a:lnTo>
                  <a:pt x="84666" y="8466"/>
                </a:lnTo>
                <a:lnTo>
                  <a:pt x="93133" y="8466"/>
                </a:lnTo>
                <a:lnTo>
                  <a:pt x="93133" y="8466"/>
                </a:lnTo>
                <a:lnTo>
                  <a:pt x="101600" y="8466"/>
                </a:lnTo>
                <a:lnTo>
                  <a:pt x="101600"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5" name="Freeform 4134"/>
          <p:cNvSpPr/>
          <p:nvPr/>
        </p:nvSpPr>
        <p:spPr>
          <a:xfrm>
            <a:off x="7586134" y="3420533"/>
            <a:ext cx="101600" cy="8468"/>
          </a:xfrm>
          <a:custGeom>
            <a:avLst/>
            <a:gdLst/>
            <a:ahLst/>
            <a:cxnLst/>
            <a:rect l="0" t="0" r="0" b="0"/>
            <a:pathLst>
              <a:path w="101600" h="8468">
                <a:moveTo>
                  <a:pt x="0" y="8467"/>
                </a:moveTo>
                <a:lnTo>
                  <a:pt x="0" y="8467"/>
                </a:lnTo>
                <a:lnTo>
                  <a:pt x="8466" y="8467"/>
                </a:lnTo>
                <a:lnTo>
                  <a:pt x="8466" y="8467"/>
                </a:lnTo>
                <a:lnTo>
                  <a:pt x="16933" y="8467"/>
                </a:lnTo>
                <a:lnTo>
                  <a:pt x="33866" y="8467"/>
                </a:lnTo>
                <a:lnTo>
                  <a:pt x="42333" y="8467"/>
                </a:lnTo>
                <a:lnTo>
                  <a:pt x="59266" y="8467"/>
                </a:lnTo>
                <a:lnTo>
                  <a:pt x="84666" y="8467"/>
                </a:lnTo>
                <a:lnTo>
                  <a:pt x="84666" y="8467"/>
                </a:lnTo>
                <a:lnTo>
                  <a:pt x="101599" y="0"/>
                </a:lnTo>
                <a:lnTo>
                  <a:pt x="101599"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6" name="Freeform 4135"/>
          <p:cNvSpPr/>
          <p:nvPr/>
        </p:nvSpPr>
        <p:spPr>
          <a:xfrm>
            <a:off x="7967134" y="3183467"/>
            <a:ext cx="203200" cy="414867"/>
          </a:xfrm>
          <a:custGeom>
            <a:avLst/>
            <a:gdLst/>
            <a:ahLst/>
            <a:cxnLst/>
            <a:rect l="0" t="0" r="0" b="0"/>
            <a:pathLst>
              <a:path w="203200" h="414867">
                <a:moveTo>
                  <a:pt x="0" y="0"/>
                </a:moveTo>
                <a:lnTo>
                  <a:pt x="0" y="0"/>
                </a:lnTo>
                <a:lnTo>
                  <a:pt x="0" y="8466"/>
                </a:lnTo>
                <a:lnTo>
                  <a:pt x="0" y="8466"/>
                </a:lnTo>
                <a:lnTo>
                  <a:pt x="0" y="16933"/>
                </a:lnTo>
                <a:lnTo>
                  <a:pt x="0" y="25400"/>
                </a:lnTo>
                <a:lnTo>
                  <a:pt x="0" y="33866"/>
                </a:lnTo>
                <a:lnTo>
                  <a:pt x="0" y="42333"/>
                </a:lnTo>
                <a:lnTo>
                  <a:pt x="0" y="59266"/>
                </a:lnTo>
                <a:lnTo>
                  <a:pt x="0" y="76200"/>
                </a:lnTo>
                <a:lnTo>
                  <a:pt x="8466" y="93133"/>
                </a:lnTo>
                <a:lnTo>
                  <a:pt x="8466" y="110066"/>
                </a:lnTo>
                <a:lnTo>
                  <a:pt x="8466" y="127000"/>
                </a:lnTo>
                <a:lnTo>
                  <a:pt x="8466" y="152400"/>
                </a:lnTo>
                <a:lnTo>
                  <a:pt x="8466" y="177800"/>
                </a:lnTo>
                <a:lnTo>
                  <a:pt x="0" y="194733"/>
                </a:lnTo>
                <a:lnTo>
                  <a:pt x="0" y="220133"/>
                </a:lnTo>
                <a:lnTo>
                  <a:pt x="0" y="245533"/>
                </a:lnTo>
                <a:lnTo>
                  <a:pt x="0" y="270933"/>
                </a:lnTo>
                <a:lnTo>
                  <a:pt x="0" y="296333"/>
                </a:lnTo>
                <a:lnTo>
                  <a:pt x="0" y="313266"/>
                </a:lnTo>
                <a:lnTo>
                  <a:pt x="0" y="330200"/>
                </a:lnTo>
                <a:lnTo>
                  <a:pt x="0" y="347133"/>
                </a:lnTo>
                <a:lnTo>
                  <a:pt x="0" y="355600"/>
                </a:lnTo>
                <a:lnTo>
                  <a:pt x="0" y="364066"/>
                </a:lnTo>
                <a:lnTo>
                  <a:pt x="0" y="364066"/>
                </a:lnTo>
                <a:lnTo>
                  <a:pt x="0" y="372533"/>
                </a:lnTo>
                <a:lnTo>
                  <a:pt x="0" y="364066"/>
                </a:lnTo>
                <a:lnTo>
                  <a:pt x="0" y="364066"/>
                </a:lnTo>
                <a:lnTo>
                  <a:pt x="0" y="355600"/>
                </a:lnTo>
                <a:lnTo>
                  <a:pt x="0" y="347133"/>
                </a:lnTo>
                <a:lnTo>
                  <a:pt x="0" y="330200"/>
                </a:lnTo>
                <a:lnTo>
                  <a:pt x="0" y="321733"/>
                </a:lnTo>
                <a:lnTo>
                  <a:pt x="8466" y="296333"/>
                </a:lnTo>
                <a:lnTo>
                  <a:pt x="8466" y="279400"/>
                </a:lnTo>
                <a:lnTo>
                  <a:pt x="8466" y="254000"/>
                </a:lnTo>
                <a:lnTo>
                  <a:pt x="8466" y="237066"/>
                </a:lnTo>
                <a:lnTo>
                  <a:pt x="16933" y="211666"/>
                </a:lnTo>
                <a:lnTo>
                  <a:pt x="16933" y="194733"/>
                </a:lnTo>
                <a:lnTo>
                  <a:pt x="16933" y="169333"/>
                </a:lnTo>
                <a:lnTo>
                  <a:pt x="25399" y="152400"/>
                </a:lnTo>
                <a:lnTo>
                  <a:pt x="33866" y="135466"/>
                </a:lnTo>
                <a:lnTo>
                  <a:pt x="33866" y="118533"/>
                </a:lnTo>
                <a:lnTo>
                  <a:pt x="42333" y="101600"/>
                </a:lnTo>
                <a:lnTo>
                  <a:pt x="42333" y="93133"/>
                </a:lnTo>
                <a:lnTo>
                  <a:pt x="50799" y="76200"/>
                </a:lnTo>
                <a:lnTo>
                  <a:pt x="59266" y="67733"/>
                </a:lnTo>
                <a:lnTo>
                  <a:pt x="67732" y="59266"/>
                </a:lnTo>
                <a:lnTo>
                  <a:pt x="76200" y="59266"/>
                </a:lnTo>
                <a:lnTo>
                  <a:pt x="84666" y="50800"/>
                </a:lnTo>
                <a:lnTo>
                  <a:pt x="101599" y="50800"/>
                </a:lnTo>
                <a:lnTo>
                  <a:pt x="110066" y="50800"/>
                </a:lnTo>
                <a:lnTo>
                  <a:pt x="118533" y="50800"/>
                </a:lnTo>
                <a:lnTo>
                  <a:pt x="126999" y="59266"/>
                </a:lnTo>
                <a:lnTo>
                  <a:pt x="143932" y="67733"/>
                </a:lnTo>
                <a:lnTo>
                  <a:pt x="152400" y="76200"/>
                </a:lnTo>
                <a:lnTo>
                  <a:pt x="160866" y="84666"/>
                </a:lnTo>
                <a:lnTo>
                  <a:pt x="169333" y="101600"/>
                </a:lnTo>
                <a:lnTo>
                  <a:pt x="169333" y="118533"/>
                </a:lnTo>
                <a:lnTo>
                  <a:pt x="177799" y="135466"/>
                </a:lnTo>
                <a:lnTo>
                  <a:pt x="186266" y="160866"/>
                </a:lnTo>
                <a:lnTo>
                  <a:pt x="186266" y="177800"/>
                </a:lnTo>
                <a:lnTo>
                  <a:pt x="203199" y="194733"/>
                </a:lnTo>
                <a:lnTo>
                  <a:pt x="203199" y="220133"/>
                </a:lnTo>
                <a:lnTo>
                  <a:pt x="203199" y="245533"/>
                </a:lnTo>
                <a:lnTo>
                  <a:pt x="203199" y="262466"/>
                </a:lnTo>
                <a:lnTo>
                  <a:pt x="203199" y="287866"/>
                </a:lnTo>
                <a:lnTo>
                  <a:pt x="203199" y="304800"/>
                </a:lnTo>
                <a:lnTo>
                  <a:pt x="203199" y="321733"/>
                </a:lnTo>
                <a:lnTo>
                  <a:pt x="203199" y="347133"/>
                </a:lnTo>
                <a:lnTo>
                  <a:pt x="203199" y="364066"/>
                </a:lnTo>
                <a:lnTo>
                  <a:pt x="203199" y="381000"/>
                </a:lnTo>
                <a:lnTo>
                  <a:pt x="203199" y="397933"/>
                </a:lnTo>
                <a:lnTo>
                  <a:pt x="203199" y="397933"/>
                </a:lnTo>
                <a:lnTo>
                  <a:pt x="194733" y="414866"/>
                </a:lnTo>
                <a:lnTo>
                  <a:pt x="194733" y="414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7" name="Freeform 4136"/>
          <p:cNvSpPr/>
          <p:nvPr/>
        </p:nvSpPr>
        <p:spPr>
          <a:xfrm>
            <a:off x="8331200" y="3005667"/>
            <a:ext cx="152401" cy="668867"/>
          </a:xfrm>
          <a:custGeom>
            <a:avLst/>
            <a:gdLst/>
            <a:ahLst/>
            <a:cxnLst/>
            <a:rect l="0" t="0" r="0" b="0"/>
            <a:pathLst>
              <a:path w="152401" h="668867">
                <a:moveTo>
                  <a:pt x="143933" y="8466"/>
                </a:moveTo>
                <a:lnTo>
                  <a:pt x="143933" y="8466"/>
                </a:lnTo>
                <a:lnTo>
                  <a:pt x="143933" y="0"/>
                </a:lnTo>
                <a:lnTo>
                  <a:pt x="143933" y="0"/>
                </a:lnTo>
                <a:lnTo>
                  <a:pt x="152400" y="0"/>
                </a:lnTo>
                <a:lnTo>
                  <a:pt x="152400" y="0"/>
                </a:lnTo>
                <a:lnTo>
                  <a:pt x="152400" y="0"/>
                </a:lnTo>
                <a:lnTo>
                  <a:pt x="143933" y="8466"/>
                </a:lnTo>
                <a:lnTo>
                  <a:pt x="143933" y="16933"/>
                </a:lnTo>
                <a:lnTo>
                  <a:pt x="135467" y="25400"/>
                </a:lnTo>
                <a:lnTo>
                  <a:pt x="127000" y="42333"/>
                </a:lnTo>
                <a:lnTo>
                  <a:pt x="118533" y="50800"/>
                </a:lnTo>
                <a:lnTo>
                  <a:pt x="110067" y="76200"/>
                </a:lnTo>
                <a:lnTo>
                  <a:pt x="93134" y="93133"/>
                </a:lnTo>
                <a:lnTo>
                  <a:pt x="76200" y="118533"/>
                </a:lnTo>
                <a:lnTo>
                  <a:pt x="59267" y="135466"/>
                </a:lnTo>
                <a:lnTo>
                  <a:pt x="50800" y="169333"/>
                </a:lnTo>
                <a:lnTo>
                  <a:pt x="33867" y="194733"/>
                </a:lnTo>
                <a:lnTo>
                  <a:pt x="16934" y="220133"/>
                </a:lnTo>
                <a:lnTo>
                  <a:pt x="8466" y="254000"/>
                </a:lnTo>
                <a:lnTo>
                  <a:pt x="0" y="279400"/>
                </a:lnTo>
                <a:lnTo>
                  <a:pt x="0" y="313266"/>
                </a:lnTo>
                <a:lnTo>
                  <a:pt x="0" y="338666"/>
                </a:lnTo>
                <a:lnTo>
                  <a:pt x="0" y="372533"/>
                </a:lnTo>
                <a:lnTo>
                  <a:pt x="0" y="406400"/>
                </a:lnTo>
                <a:lnTo>
                  <a:pt x="8466" y="431800"/>
                </a:lnTo>
                <a:lnTo>
                  <a:pt x="16934" y="465666"/>
                </a:lnTo>
                <a:lnTo>
                  <a:pt x="25400" y="491066"/>
                </a:lnTo>
                <a:lnTo>
                  <a:pt x="33867" y="516466"/>
                </a:lnTo>
                <a:lnTo>
                  <a:pt x="50800" y="541866"/>
                </a:lnTo>
                <a:lnTo>
                  <a:pt x="59267" y="567266"/>
                </a:lnTo>
                <a:lnTo>
                  <a:pt x="76200" y="592666"/>
                </a:lnTo>
                <a:lnTo>
                  <a:pt x="84666" y="609600"/>
                </a:lnTo>
                <a:lnTo>
                  <a:pt x="93134" y="626533"/>
                </a:lnTo>
                <a:lnTo>
                  <a:pt x="110067" y="643466"/>
                </a:lnTo>
                <a:lnTo>
                  <a:pt x="118533" y="651933"/>
                </a:lnTo>
                <a:lnTo>
                  <a:pt x="127000" y="660400"/>
                </a:lnTo>
                <a:lnTo>
                  <a:pt x="135467" y="668866"/>
                </a:lnTo>
                <a:lnTo>
                  <a:pt x="135467" y="660400"/>
                </a:lnTo>
                <a:lnTo>
                  <a:pt x="135467" y="660400"/>
                </a:lnTo>
                <a:lnTo>
                  <a:pt x="143933" y="660400"/>
                </a:lnTo>
                <a:lnTo>
                  <a:pt x="143933" y="660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8" name="Freeform 4137"/>
          <p:cNvSpPr/>
          <p:nvPr/>
        </p:nvSpPr>
        <p:spPr>
          <a:xfrm>
            <a:off x="8449733" y="3268133"/>
            <a:ext cx="211668" cy="313268"/>
          </a:xfrm>
          <a:custGeom>
            <a:avLst/>
            <a:gdLst/>
            <a:ahLst/>
            <a:cxnLst/>
            <a:rect l="0" t="0" r="0" b="0"/>
            <a:pathLst>
              <a:path w="211668" h="313268">
                <a:moveTo>
                  <a:pt x="0" y="0"/>
                </a:moveTo>
                <a:lnTo>
                  <a:pt x="0" y="8467"/>
                </a:lnTo>
                <a:lnTo>
                  <a:pt x="0" y="8467"/>
                </a:lnTo>
                <a:lnTo>
                  <a:pt x="0" y="8467"/>
                </a:lnTo>
                <a:lnTo>
                  <a:pt x="0" y="8467"/>
                </a:lnTo>
                <a:lnTo>
                  <a:pt x="0" y="16934"/>
                </a:lnTo>
                <a:lnTo>
                  <a:pt x="0" y="25400"/>
                </a:lnTo>
                <a:lnTo>
                  <a:pt x="8467" y="33867"/>
                </a:lnTo>
                <a:lnTo>
                  <a:pt x="8467" y="42334"/>
                </a:lnTo>
                <a:lnTo>
                  <a:pt x="8467" y="59267"/>
                </a:lnTo>
                <a:lnTo>
                  <a:pt x="8467" y="76200"/>
                </a:lnTo>
                <a:lnTo>
                  <a:pt x="8467" y="93134"/>
                </a:lnTo>
                <a:lnTo>
                  <a:pt x="16934" y="110067"/>
                </a:lnTo>
                <a:lnTo>
                  <a:pt x="16934" y="135467"/>
                </a:lnTo>
                <a:lnTo>
                  <a:pt x="16934" y="152400"/>
                </a:lnTo>
                <a:lnTo>
                  <a:pt x="16934" y="169334"/>
                </a:lnTo>
                <a:lnTo>
                  <a:pt x="25400" y="186267"/>
                </a:lnTo>
                <a:lnTo>
                  <a:pt x="25400" y="203200"/>
                </a:lnTo>
                <a:lnTo>
                  <a:pt x="25400" y="220134"/>
                </a:lnTo>
                <a:lnTo>
                  <a:pt x="25400" y="237067"/>
                </a:lnTo>
                <a:lnTo>
                  <a:pt x="25400" y="245534"/>
                </a:lnTo>
                <a:lnTo>
                  <a:pt x="25400" y="245534"/>
                </a:lnTo>
                <a:lnTo>
                  <a:pt x="33867" y="254000"/>
                </a:lnTo>
                <a:lnTo>
                  <a:pt x="33867" y="254000"/>
                </a:lnTo>
                <a:lnTo>
                  <a:pt x="33867" y="254000"/>
                </a:lnTo>
                <a:lnTo>
                  <a:pt x="33867" y="254000"/>
                </a:lnTo>
                <a:lnTo>
                  <a:pt x="33867" y="254000"/>
                </a:lnTo>
                <a:lnTo>
                  <a:pt x="33867" y="245534"/>
                </a:lnTo>
                <a:lnTo>
                  <a:pt x="33867" y="237067"/>
                </a:lnTo>
                <a:lnTo>
                  <a:pt x="33867" y="220134"/>
                </a:lnTo>
                <a:lnTo>
                  <a:pt x="33867" y="203200"/>
                </a:lnTo>
                <a:lnTo>
                  <a:pt x="33867" y="186267"/>
                </a:lnTo>
                <a:lnTo>
                  <a:pt x="33867" y="169334"/>
                </a:lnTo>
                <a:lnTo>
                  <a:pt x="33867" y="143934"/>
                </a:lnTo>
                <a:lnTo>
                  <a:pt x="33867" y="127000"/>
                </a:lnTo>
                <a:lnTo>
                  <a:pt x="33867" y="110067"/>
                </a:lnTo>
                <a:lnTo>
                  <a:pt x="33867" y="93134"/>
                </a:lnTo>
                <a:lnTo>
                  <a:pt x="42333" y="76200"/>
                </a:lnTo>
                <a:lnTo>
                  <a:pt x="42333" y="67734"/>
                </a:lnTo>
                <a:lnTo>
                  <a:pt x="50801" y="50800"/>
                </a:lnTo>
                <a:lnTo>
                  <a:pt x="59267" y="42334"/>
                </a:lnTo>
                <a:lnTo>
                  <a:pt x="59267" y="33867"/>
                </a:lnTo>
                <a:lnTo>
                  <a:pt x="67734" y="16934"/>
                </a:lnTo>
                <a:lnTo>
                  <a:pt x="76200" y="8467"/>
                </a:lnTo>
                <a:lnTo>
                  <a:pt x="93134" y="8467"/>
                </a:lnTo>
                <a:lnTo>
                  <a:pt x="101600" y="0"/>
                </a:lnTo>
                <a:lnTo>
                  <a:pt x="110067" y="0"/>
                </a:lnTo>
                <a:lnTo>
                  <a:pt x="118533" y="0"/>
                </a:lnTo>
                <a:lnTo>
                  <a:pt x="127001" y="0"/>
                </a:lnTo>
                <a:lnTo>
                  <a:pt x="143934" y="8467"/>
                </a:lnTo>
                <a:lnTo>
                  <a:pt x="152400" y="16934"/>
                </a:lnTo>
                <a:lnTo>
                  <a:pt x="160867" y="25400"/>
                </a:lnTo>
                <a:lnTo>
                  <a:pt x="169334" y="42334"/>
                </a:lnTo>
                <a:lnTo>
                  <a:pt x="177800" y="59267"/>
                </a:lnTo>
                <a:lnTo>
                  <a:pt x="186267" y="76200"/>
                </a:lnTo>
                <a:lnTo>
                  <a:pt x="194733" y="101600"/>
                </a:lnTo>
                <a:lnTo>
                  <a:pt x="194733" y="118534"/>
                </a:lnTo>
                <a:lnTo>
                  <a:pt x="203201" y="143934"/>
                </a:lnTo>
                <a:lnTo>
                  <a:pt x="211667" y="169334"/>
                </a:lnTo>
                <a:lnTo>
                  <a:pt x="211667" y="194734"/>
                </a:lnTo>
                <a:lnTo>
                  <a:pt x="211667" y="220134"/>
                </a:lnTo>
                <a:lnTo>
                  <a:pt x="211667" y="237067"/>
                </a:lnTo>
                <a:lnTo>
                  <a:pt x="211667" y="254000"/>
                </a:lnTo>
                <a:lnTo>
                  <a:pt x="211667" y="270934"/>
                </a:lnTo>
                <a:lnTo>
                  <a:pt x="211667" y="279400"/>
                </a:lnTo>
                <a:lnTo>
                  <a:pt x="211667" y="296334"/>
                </a:lnTo>
                <a:lnTo>
                  <a:pt x="211667" y="304800"/>
                </a:lnTo>
                <a:lnTo>
                  <a:pt x="211667" y="304800"/>
                </a:lnTo>
                <a:lnTo>
                  <a:pt x="211667" y="313267"/>
                </a:lnTo>
                <a:lnTo>
                  <a:pt x="211667" y="304800"/>
                </a:lnTo>
                <a:lnTo>
                  <a:pt x="211667" y="304800"/>
                </a:lnTo>
                <a:lnTo>
                  <a:pt x="211667" y="304800"/>
                </a:lnTo>
                <a:lnTo>
                  <a:pt x="211667" y="304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9" name="Freeform 4138"/>
          <p:cNvSpPr/>
          <p:nvPr/>
        </p:nvSpPr>
        <p:spPr>
          <a:xfrm>
            <a:off x="8746067" y="3412067"/>
            <a:ext cx="152401" cy="8467"/>
          </a:xfrm>
          <a:custGeom>
            <a:avLst/>
            <a:gdLst/>
            <a:ahLst/>
            <a:cxnLst/>
            <a:rect l="0" t="0" r="0" b="0"/>
            <a:pathLst>
              <a:path w="152401" h="8467">
                <a:moveTo>
                  <a:pt x="0" y="8466"/>
                </a:moveTo>
                <a:lnTo>
                  <a:pt x="0" y="8466"/>
                </a:lnTo>
                <a:lnTo>
                  <a:pt x="0" y="8466"/>
                </a:lnTo>
                <a:lnTo>
                  <a:pt x="0" y="8466"/>
                </a:lnTo>
                <a:lnTo>
                  <a:pt x="8466" y="8466"/>
                </a:lnTo>
                <a:lnTo>
                  <a:pt x="16933" y="8466"/>
                </a:lnTo>
                <a:lnTo>
                  <a:pt x="16933" y="8466"/>
                </a:lnTo>
                <a:lnTo>
                  <a:pt x="25400" y="8466"/>
                </a:lnTo>
                <a:lnTo>
                  <a:pt x="42333" y="8466"/>
                </a:lnTo>
                <a:lnTo>
                  <a:pt x="50799" y="8466"/>
                </a:lnTo>
                <a:lnTo>
                  <a:pt x="67733" y="8466"/>
                </a:lnTo>
                <a:lnTo>
                  <a:pt x="84666" y="8466"/>
                </a:lnTo>
                <a:lnTo>
                  <a:pt x="93133" y="8466"/>
                </a:lnTo>
                <a:lnTo>
                  <a:pt x="110066" y="0"/>
                </a:lnTo>
                <a:lnTo>
                  <a:pt x="126999" y="0"/>
                </a:lnTo>
                <a:lnTo>
                  <a:pt x="135467" y="0"/>
                </a:lnTo>
                <a:lnTo>
                  <a:pt x="143933" y="0"/>
                </a:lnTo>
                <a:lnTo>
                  <a:pt x="143933" y="0"/>
                </a:lnTo>
                <a:lnTo>
                  <a:pt x="152400" y="0"/>
                </a:lnTo>
                <a:lnTo>
                  <a:pt x="1524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0" name="Freeform 4139"/>
          <p:cNvSpPr/>
          <p:nvPr/>
        </p:nvSpPr>
        <p:spPr>
          <a:xfrm>
            <a:off x="8957734" y="3251200"/>
            <a:ext cx="50800" cy="330201"/>
          </a:xfrm>
          <a:custGeom>
            <a:avLst/>
            <a:gdLst/>
            <a:ahLst/>
            <a:cxnLst/>
            <a:rect l="0" t="0" r="0" b="0"/>
            <a:pathLst>
              <a:path w="50800" h="330201">
                <a:moveTo>
                  <a:pt x="0" y="8467"/>
                </a:moveTo>
                <a:lnTo>
                  <a:pt x="0" y="8467"/>
                </a:lnTo>
                <a:lnTo>
                  <a:pt x="8466" y="0"/>
                </a:lnTo>
                <a:lnTo>
                  <a:pt x="8466" y="0"/>
                </a:lnTo>
                <a:lnTo>
                  <a:pt x="16933" y="0"/>
                </a:lnTo>
                <a:lnTo>
                  <a:pt x="16933" y="0"/>
                </a:lnTo>
                <a:lnTo>
                  <a:pt x="16933" y="0"/>
                </a:lnTo>
                <a:lnTo>
                  <a:pt x="25399" y="8467"/>
                </a:lnTo>
                <a:lnTo>
                  <a:pt x="25399" y="16933"/>
                </a:lnTo>
                <a:lnTo>
                  <a:pt x="25399" y="25400"/>
                </a:lnTo>
                <a:lnTo>
                  <a:pt x="25399" y="33867"/>
                </a:lnTo>
                <a:lnTo>
                  <a:pt x="25399" y="50800"/>
                </a:lnTo>
                <a:lnTo>
                  <a:pt x="25399" y="76200"/>
                </a:lnTo>
                <a:lnTo>
                  <a:pt x="25399" y="93133"/>
                </a:lnTo>
                <a:lnTo>
                  <a:pt x="25399" y="118533"/>
                </a:lnTo>
                <a:lnTo>
                  <a:pt x="25399" y="143933"/>
                </a:lnTo>
                <a:lnTo>
                  <a:pt x="25399" y="160867"/>
                </a:lnTo>
                <a:lnTo>
                  <a:pt x="25399" y="186267"/>
                </a:lnTo>
                <a:lnTo>
                  <a:pt x="25399" y="211667"/>
                </a:lnTo>
                <a:lnTo>
                  <a:pt x="25399" y="237067"/>
                </a:lnTo>
                <a:lnTo>
                  <a:pt x="25399" y="254000"/>
                </a:lnTo>
                <a:lnTo>
                  <a:pt x="33866" y="270933"/>
                </a:lnTo>
                <a:lnTo>
                  <a:pt x="33866" y="287867"/>
                </a:lnTo>
                <a:lnTo>
                  <a:pt x="33866" y="296333"/>
                </a:lnTo>
                <a:lnTo>
                  <a:pt x="42333" y="313267"/>
                </a:lnTo>
                <a:lnTo>
                  <a:pt x="42333" y="321733"/>
                </a:lnTo>
                <a:lnTo>
                  <a:pt x="42333" y="330200"/>
                </a:lnTo>
                <a:lnTo>
                  <a:pt x="42333" y="330200"/>
                </a:lnTo>
                <a:lnTo>
                  <a:pt x="42333" y="330200"/>
                </a:lnTo>
                <a:lnTo>
                  <a:pt x="42333" y="330200"/>
                </a:lnTo>
                <a:lnTo>
                  <a:pt x="50799" y="330200"/>
                </a:lnTo>
                <a:lnTo>
                  <a:pt x="50799"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1" name="Freeform 4140"/>
          <p:cNvSpPr/>
          <p:nvPr/>
        </p:nvSpPr>
        <p:spPr>
          <a:xfrm>
            <a:off x="9042400" y="3039533"/>
            <a:ext cx="194734" cy="685801"/>
          </a:xfrm>
          <a:custGeom>
            <a:avLst/>
            <a:gdLst/>
            <a:ahLst/>
            <a:cxnLst/>
            <a:rect l="0" t="0" r="0" b="0"/>
            <a:pathLst>
              <a:path w="194734" h="685801">
                <a:moveTo>
                  <a:pt x="0" y="0"/>
                </a:moveTo>
                <a:lnTo>
                  <a:pt x="0" y="0"/>
                </a:lnTo>
                <a:lnTo>
                  <a:pt x="0" y="0"/>
                </a:lnTo>
                <a:lnTo>
                  <a:pt x="0" y="0"/>
                </a:lnTo>
                <a:lnTo>
                  <a:pt x="8467" y="0"/>
                </a:lnTo>
                <a:lnTo>
                  <a:pt x="8467" y="0"/>
                </a:lnTo>
                <a:lnTo>
                  <a:pt x="16933" y="8467"/>
                </a:lnTo>
                <a:lnTo>
                  <a:pt x="33867" y="16934"/>
                </a:lnTo>
                <a:lnTo>
                  <a:pt x="42333" y="33867"/>
                </a:lnTo>
                <a:lnTo>
                  <a:pt x="59266" y="42334"/>
                </a:lnTo>
                <a:lnTo>
                  <a:pt x="76200" y="59267"/>
                </a:lnTo>
                <a:lnTo>
                  <a:pt x="84667" y="84667"/>
                </a:lnTo>
                <a:lnTo>
                  <a:pt x="110067" y="110067"/>
                </a:lnTo>
                <a:lnTo>
                  <a:pt x="127000" y="135467"/>
                </a:lnTo>
                <a:lnTo>
                  <a:pt x="135466" y="160867"/>
                </a:lnTo>
                <a:lnTo>
                  <a:pt x="152400" y="194734"/>
                </a:lnTo>
                <a:lnTo>
                  <a:pt x="169333" y="228600"/>
                </a:lnTo>
                <a:lnTo>
                  <a:pt x="177800" y="262467"/>
                </a:lnTo>
                <a:lnTo>
                  <a:pt x="186267" y="296334"/>
                </a:lnTo>
                <a:lnTo>
                  <a:pt x="194733" y="330200"/>
                </a:lnTo>
                <a:lnTo>
                  <a:pt x="194733" y="364067"/>
                </a:lnTo>
                <a:lnTo>
                  <a:pt x="194733" y="397934"/>
                </a:lnTo>
                <a:lnTo>
                  <a:pt x="194733" y="440267"/>
                </a:lnTo>
                <a:lnTo>
                  <a:pt x="194733" y="474134"/>
                </a:lnTo>
                <a:lnTo>
                  <a:pt x="186267" y="508000"/>
                </a:lnTo>
                <a:lnTo>
                  <a:pt x="177800" y="541867"/>
                </a:lnTo>
                <a:lnTo>
                  <a:pt x="169333" y="567267"/>
                </a:lnTo>
                <a:lnTo>
                  <a:pt x="160867" y="592667"/>
                </a:lnTo>
                <a:lnTo>
                  <a:pt x="160867" y="618067"/>
                </a:lnTo>
                <a:lnTo>
                  <a:pt x="143934" y="643467"/>
                </a:lnTo>
                <a:lnTo>
                  <a:pt x="135466" y="660400"/>
                </a:lnTo>
                <a:lnTo>
                  <a:pt x="135466" y="677334"/>
                </a:lnTo>
                <a:lnTo>
                  <a:pt x="127000" y="685800"/>
                </a:lnTo>
                <a:lnTo>
                  <a:pt x="127000" y="685800"/>
                </a:lnTo>
                <a:lnTo>
                  <a:pt x="127000" y="685800"/>
                </a:lnTo>
                <a:lnTo>
                  <a:pt x="127000" y="685800"/>
                </a:lnTo>
                <a:lnTo>
                  <a:pt x="127000" y="685800"/>
                </a:lnTo>
                <a:lnTo>
                  <a:pt x="127000" y="685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2" name="Freeform 4141"/>
          <p:cNvSpPr/>
          <p:nvPr/>
        </p:nvSpPr>
        <p:spPr>
          <a:xfrm>
            <a:off x="9330266" y="3090333"/>
            <a:ext cx="110068" cy="567268"/>
          </a:xfrm>
          <a:custGeom>
            <a:avLst/>
            <a:gdLst/>
            <a:ahLst/>
            <a:cxnLst/>
            <a:rect l="0" t="0" r="0" b="0"/>
            <a:pathLst>
              <a:path w="110068" h="567268">
                <a:moveTo>
                  <a:pt x="84668" y="0"/>
                </a:moveTo>
                <a:lnTo>
                  <a:pt x="84668" y="0"/>
                </a:lnTo>
                <a:lnTo>
                  <a:pt x="84668" y="0"/>
                </a:lnTo>
                <a:lnTo>
                  <a:pt x="76200" y="0"/>
                </a:lnTo>
                <a:lnTo>
                  <a:pt x="76200" y="0"/>
                </a:lnTo>
                <a:lnTo>
                  <a:pt x="67734" y="8467"/>
                </a:lnTo>
                <a:lnTo>
                  <a:pt x="67734" y="16934"/>
                </a:lnTo>
                <a:lnTo>
                  <a:pt x="59267" y="25400"/>
                </a:lnTo>
                <a:lnTo>
                  <a:pt x="50801" y="42334"/>
                </a:lnTo>
                <a:lnTo>
                  <a:pt x="42334" y="59267"/>
                </a:lnTo>
                <a:lnTo>
                  <a:pt x="33867" y="84667"/>
                </a:lnTo>
                <a:lnTo>
                  <a:pt x="25401" y="101600"/>
                </a:lnTo>
                <a:lnTo>
                  <a:pt x="16934" y="127000"/>
                </a:lnTo>
                <a:lnTo>
                  <a:pt x="16934" y="152400"/>
                </a:lnTo>
                <a:lnTo>
                  <a:pt x="8468" y="177800"/>
                </a:lnTo>
                <a:lnTo>
                  <a:pt x="0" y="203200"/>
                </a:lnTo>
                <a:lnTo>
                  <a:pt x="0" y="237067"/>
                </a:lnTo>
                <a:lnTo>
                  <a:pt x="0" y="262467"/>
                </a:lnTo>
                <a:lnTo>
                  <a:pt x="0" y="296334"/>
                </a:lnTo>
                <a:lnTo>
                  <a:pt x="0" y="330200"/>
                </a:lnTo>
                <a:lnTo>
                  <a:pt x="0" y="355600"/>
                </a:lnTo>
                <a:lnTo>
                  <a:pt x="0" y="389467"/>
                </a:lnTo>
                <a:lnTo>
                  <a:pt x="8468" y="414867"/>
                </a:lnTo>
                <a:lnTo>
                  <a:pt x="16934" y="440267"/>
                </a:lnTo>
                <a:lnTo>
                  <a:pt x="25401" y="465667"/>
                </a:lnTo>
                <a:lnTo>
                  <a:pt x="33867" y="491067"/>
                </a:lnTo>
                <a:lnTo>
                  <a:pt x="50801" y="508000"/>
                </a:lnTo>
                <a:lnTo>
                  <a:pt x="59267" y="524934"/>
                </a:lnTo>
                <a:lnTo>
                  <a:pt x="67734" y="541867"/>
                </a:lnTo>
                <a:lnTo>
                  <a:pt x="84668" y="550334"/>
                </a:lnTo>
                <a:lnTo>
                  <a:pt x="93134" y="567267"/>
                </a:lnTo>
                <a:lnTo>
                  <a:pt x="101601" y="567267"/>
                </a:lnTo>
                <a:lnTo>
                  <a:pt x="101601" y="567267"/>
                </a:lnTo>
                <a:lnTo>
                  <a:pt x="110067" y="567267"/>
                </a:lnTo>
                <a:lnTo>
                  <a:pt x="110067" y="567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3" name="Freeform 4142"/>
          <p:cNvSpPr/>
          <p:nvPr/>
        </p:nvSpPr>
        <p:spPr>
          <a:xfrm>
            <a:off x="9448800" y="3302000"/>
            <a:ext cx="194735" cy="254001"/>
          </a:xfrm>
          <a:custGeom>
            <a:avLst/>
            <a:gdLst/>
            <a:ahLst/>
            <a:cxnLst/>
            <a:rect l="0" t="0" r="0" b="0"/>
            <a:pathLst>
              <a:path w="194735" h="254001">
                <a:moveTo>
                  <a:pt x="0" y="16933"/>
                </a:moveTo>
                <a:lnTo>
                  <a:pt x="0" y="16933"/>
                </a:lnTo>
                <a:lnTo>
                  <a:pt x="0" y="16933"/>
                </a:lnTo>
                <a:lnTo>
                  <a:pt x="0" y="16933"/>
                </a:lnTo>
                <a:lnTo>
                  <a:pt x="0" y="16933"/>
                </a:lnTo>
                <a:lnTo>
                  <a:pt x="0" y="25400"/>
                </a:lnTo>
                <a:lnTo>
                  <a:pt x="0" y="25400"/>
                </a:lnTo>
                <a:lnTo>
                  <a:pt x="8467" y="42333"/>
                </a:lnTo>
                <a:lnTo>
                  <a:pt x="8467" y="50800"/>
                </a:lnTo>
                <a:lnTo>
                  <a:pt x="8467" y="76200"/>
                </a:lnTo>
                <a:lnTo>
                  <a:pt x="16933" y="93133"/>
                </a:lnTo>
                <a:lnTo>
                  <a:pt x="16933" y="118533"/>
                </a:lnTo>
                <a:lnTo>
                  <a:pt x="16933" y="143933"/>
                </a:lnTo>
                <a:lnTo>
                  <a:pt x="25400" y="169333"/>
                </a:lnTo>
                <a:lnTo>
                  <a:pt x="25400" y="194733"/>
                </a:lnTo>
                <a:lnTo>
                  <a:pt x="16933" y="211667"/>
                </a:lnTo>
                <a:lnTo>
                  <a:pt x="16933" y="228600"/>
                </a:lnTo>
                <a:lnTo>
                  <a:pt x="16933" y="237067"/>
                </a:lnTo>
                <a:lnTo>
                  <a:pt x="16933" y="245533"/>
                </a:lnTo>
                <a:lnTo>
                  <a:pt x="16933" y="245533"/>
                </a:lnTo>
                <a:lnTo>
                  <a:pt x="16933" y="254000"/>
                </a:lnTo>
                <a:lnTo>
                  <a:pt x="16933" y="245533"/>
                </a:lnTo>
                <a:lnTo>
                  <a:pt x="16933" y="245533"/>
                </a:lnTo>
                <a:lnTo>
                  <a:pt x="16933" y="237067"/>
                </a:lnTo>
                <a:lnTo>
                  <a:pt x="16933" y="228600"/>
                </a:lnTo>
                <a:lnTo>
                  <a:pt x="16933" y="211667"/>
                </a:lnTo>
                <a:lnTo>
                  <a:pt x="25400" y="194733"/>
                </a:lnTo>
                <a:lnTo>
                  <a:pt x="25400" y="177800"/>
                </a:lnTo>
                <a:lnTo>
                  <a:pt x="25400" y="152400"/>
                </a:lnTo>
                <a:lnTo>
                  <a:pt x="25400" y="127000"/>
                </a:lnTo>
                <a:lnTo>
                  <a:pt x="25400" y="110067"/>
                </a:lnTo>
                <a:lnTo>
                  <a:pt x="33866" y="84667"/>
                </a:lnTo>
                <a:lnTo>
                  <a:pt x="42334" y="59267"/>
                </a:lnTo>
                <a:lnTo>
                  <a:pt x="42334" y="42333"/>
                </a:lnTo>
                <a:lnTo>
                  <a:pt x="50800" y="25400"/>
                </a:lnTo>
                <a:lnTo>
                  <a:pt x="59267" y="16933"/>
                </a:lnTo>
                <a:lnTo>
                  <a:pt x="76200" y="8467"/>
                </a:lnTo>
                <a:lnTo>
                  <a:pt x="76200" y="8467"/>
                </a:lnTo>
                <a:lnTo>
                  <a:pt x="84667" y="0"/>
                </a:lnTo>
                <a:lnTo>
                  <a:pt x="93133" y="0"/>
                </a:lnTo>
                <a:lnTo>
                  <a:pt x="101600" y="8467"/>
                </a:lnTo>
                <a:lnTo>
                  <a:pt x="110066" y="8467"/>
                </a:lnTo>
                <a:lnTo>
                  <a:pt x="118534" y="16933"/>
                </a:lnTo>
                <a:lnTo>
                  <a:pt x="127000" y="25400"/>
                </a:lnTo>
                <a:lnTo>
                  <a:pt x="135467" y="42333"/>
                </a:lnTo>
                <a:lnTo>
                  <a:pt x="143933" y="50800"/>
                </a:lnTo>
                <a:lnTo>
                  <a:pt x="152400" y="67733"/>
                </a:lnTo>
                <a:lnTo>
                  <a:pt x="160867" y="84667"/>
                </a:lnTo>
                <a:lnTo>
                  <a:pt x="160867" y="101600"/>
                </a:lnTo>
                <a:lnTo>
                  <a:pt x="169333" y="127000"/>
                </a:lnTo>
                <a:lnTo>
                  <a:pt x="169333" y="143933"/>
                </a:lnTo>
                <a:lnTo>
                  <a:pt x="169333" y="160867"/>
                </a:lnTo>
                <a:lnTo>
                  <a:pt x="177800" y="186267"/>
                </a:lnTo>
                <a:lnTo>
                  <a:pt x="186266" y="203200"/>
                </a:lnTo>
                <a:lnTo>
                  <a:pt x="186266" y="220133"/>
                </a:lnTo>
                <a:lnTo>
                  <a:pt x="186266" y="228600"/>
                </a:lnTo>
                <a:lnTo>
                  <a:pt x="186266" y="237067"/>
                </a:lnTo>
                <a:lnTo>
                  <a:pt x="186266" y="245533"/>
                </a:lnTo>
                <a:lnTo>
                  <a:pt x="186266" y="254000"/>
                </a:lnTo>
                <a:lnTo>
                  <a:pt x="186266" y="254000"/>
                </a:lnTo>
                <a:lnTo>
                  <a:pt x="186266" y="245533"/>
                </a:lnTo>
                <a:lnTo>
                  <a:pt x="194734" y="245533"/>
                </a:lnTo>
                <a:lnTo>
                  <a:pt x="194734" y="237067"/>
                </a:lnTo>
                <a:lnTo>
                  <a:pt x="194734" y="237067"/>
                </a:lnTo>
                <a:lnTo>
                  <a:pt x="194734" y="228600"/>
                </a:lnTo>
                <a:lnTo>
                  <a:pt x="194734"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4" name="Freeform 4143"/>
          <p:cNvSpPr/>
          <p:nvPr/>
        </p:nvSpPr>
        <p:spPr>
          <a:xfrm>
            <a:off x="9677400" y="3403600"/>
            <a:ext cx="143934" cy="16934"/>
          </a:xfrm>
          <a:custGeom>
            <a:avLst/>
            <a:gdLst/>
            <a:ahLst/>
            <a:cxnLst/>
            <a:rect l="0" t="0" r="0" b="0"/>
            <a:pathLst>
              <a:path w="143934" h="16934">
                <a:moveTo>
                  <a:pt x="0" y="16933"/>
                </a:moveTo>
                <a:lnTo>
                  <a:pt x="8467" y="16933"/>
                </a:lnTo>
                <a:lnTo>
                  <a:pt x="8467" y="16933"/>
                </a:lnTo>
                <a:lnTo>
                  <a:pt x="16933" y="16933"/>
                </a:lnTo>
                <a:lnTo>
                  <a:pt x="25400" y="16933"/>
                </a:lnTo>
                <a:lnTo>
                  <a:pt x="33866" y="16933"/>
                </a:lnTo>
                <a:lnTo>
                  <a:pt x="42334" y="16933"/>
                </a:lnTo>
                <a:lnTo>
                  <a:pt x="59267" y="16933"/>
                </a:lnTo>
                <a:lnTo>
                  <a:pt x="76200" y="16933"/>
                </a:lnTo>
                <a:lnTo>
                  <a:pt x="84667" y="16933"/>
                </a:lnTo>
                <a:lnTo>
                  <a:pt x="101600" y="16933"/>
                </a:lnTo>
                <a:lnTo>
                  <a:pt x="110066" y="8467"/>
                </a:lnTo>
                <a:lnTo>
                  <a:pt x="127000" y="8467"/>
                </a:lnTo>
                <a:lnTo>
                  <a:pt x="135466" y="0"/>
                </a:lnTo>
                <a:lnTo>
                  <a:pt x="135466" y="0"/>
                </a:lnTo>
                <a:lnTo>
                  <a:pt x="143933" y="0"/>
                </a:lnTo>
                <a:lnTo>
                  <a:pt x="143933"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5" name="Freeform 4144"/>
          <p:cNvSpPr/>
          <p:nvPr/>
        </p:nvSpPr>
        <p:spPr>
          <a:xfrm>
            <a:off x="9838267" y="3259667"/>
            <a:ext cx="237068" cy="279401"/>
          </a:xfrm>
          <a:custGeom>
            <a:avLst/>
            <a:gdLst/>
            <a:ahLst/>
            <a:cxnLst/>
            <a:rect l="0" t="0" r="0" b="0"/>
            <a:pathLst>
              <a:path w="237068" h="279401">
                <a:moveTo>
                  <a:pt x="0" y="33866"/>
                </a:moveTo>
                <a:lnTo>
                  <a:pt x="0" y="25400"/>
                </a:lnTo>
                <a:lnTo>
                  <a:pt x="0" y="25400"/>
                </a:lnTo>
                <a:lnTo>
                  <a:pt x="0" y="25400"/>
                </a:lnTo>
                <a:lnTo>
                  <a:pt x="8467" y="25400"/>
                </a:lnTo>
                <a:lnTo>
                  <a:pt x="16933" y="16933"/>
                </a:lnTo>
                <a:lnTo>
                  <a:pt x="25399" y="8466"/>
                </a:lnTo>
                <a:lnTo>
                  <a:pt x="33867" y="8466"/>
                </a:lnTo>
                <a:lnTo>
                  <a:pt x="42333" y="0"/>
                </a:lnTo>
                <a:lnTo>
                  <a:pt x="50799" y="0"/>
                </a:lnTo>
                <a:lnTo>
                  <a:pt x="67733" y="0"/>
                </a:lnTo>
                <a:lnTo>
                  <a:pt x="84667" y="0"/>
                </a:lnTo>
                <a:lnTo>
                  <a:pt x="93133" y="0"/>
                </a:lnTo>
                <a:lnTo>
                  <a:pt x="110067" y="8466"/>
                </a:lnTo>
                <a:lnTo>
                  <a:pt x="118533" y="8466"/>
                </a:lnTo>
                <a:lnTo>
                  <a:pt x="135466" y="25400"/>
                </a:lnTo>
                <a:lnTo>
                  <a:pt x="143933" y="33866"/>
                </a:lnTo>
                <a:lnTo>
                  <a:pt x="152400" y="50800"/>
                </a:lnTo>
                <a:lnTo>
                  <a:pt x="160867" y="67733"/>
                </a:lnTo>
                <a:lnTo>
                  <a:pt x="169333" y="84666"/>
                </a:lnTo>
                <a:lnTo>
                  <a:pt x="177799" y="101600"/>
                </a:lnTo>
                <a:lnTo>
                  <a:pt x="177799" y="127000"/>
                </a:lnTo>
                <a:lnTo>
                  <a:pt x="177799" y="143933"/>
                </a:lnTo>
                <a:lnTo>
                  <a:pt x="169333" y="169333"/>
                </a:lnTo>
                <a:lnTo>
                  <a:pt x="160867" y="186266"/>
                </a:lnTo>
                <a:lnTo>
                  <a:pt x="152400" y="203200"/>
                </a:lnTo>
                <a:lnTo>
                  <a:pt x="143933" y="220133"/>
                </a:lnTo>
                <a:lnTo>
                  <a:pt x="135466" y="237066"/>
                </a:lnTo>
                <a:lnTo>
                  <a:pt x="126999" y="245533"/>
                </a:lnTo>
                <a:lnTo>
                  <a:pt x="110067" y="254000"/>
                </a:lnTo>
                <a:lnTo>
                  <a:pt x="101599" y="262466"/>
                </a:lnTo>
                <a:lnTo>
                  <a:pt x="84667" y="270933"/>
                </a:lnTo>
                <a:lnTo>
                  <a:pt x="76200" y="270933"/>
                </a:lnTo>
                <a:lnTo>
                  <a:pt x="67733" y="279400"/>
                </a:lnTo>
                <a:lnTo>
                  <a:pt x="67733" y="270933"/>
                </a:lnTo>
                <a:lnTo>
                  <a:pt x="59266" y="270933"/>
                </a:lnTo>
                <a:lnTo>
                  <a:pt x="50799" y="262466"/>
                </a:lnTo>
                <a:lnTo>
                  <a:pt x="50799" y="262466"/>
                </a:lnTo>
                <a:lnTo>
                  <a:pt x="42333" y="254000"/>
                </a:lnTo>
                <a:lnTo>
                  <a:pt x="50799" y="237066"/>
                </a:lnTo>
                <a:lnTo>
                  <a:pt x="50799" y="228600"/>
                </a:lnTo>
                <a:lnTo>
                  <a:pt x="59266" y="220133"/>
                </a:lnTo>
                <a:lnTo>
                  <a:pt x="67733" y="211666"/>
                </a:lnTo>
                <a:lnTo>
                  <a:pt x="76200" y="203200"/>
                </a:lnTo>
                <a:lnTo>
                  <a:pt x="84667" y="194733"/>
                </a:lnTo>
                <a:lnTo>
                  <a:pt x="93133" y="194733"/>
                </a:lnTo>
                <a:lnTo>
                  <a:pt x="110067" y="186266"/>
                </a:lnTo>
                <a:lnTo>
                  <a:pt x="126999" y="186266"/>
                </a:lnTo>
                <a:lnTo>
                  <a:pt x="135466" y="186266"/>
                </a:lnTo>
                <a:lnTo>
                  <a:pt x="152400" y="186266"/>
                </a:lnTo>
                <a:lnTo>
                  <a:pt x="169333" y="194733"/>
                </a:lnTo>
                <a:lnTo>
                  <a:pt x="177799" y="203200"/>
                </a:lnTo>
                <a:lnTo>
                  <a:pt x="194733" y="211666"/>
                </a:lnTo>
                <a:lnTo>
                  <a:pt x="203199" y="220133"/>
                </a:lnTo>
                <a:lnTo>
                  <a:pt x="211666" y="228600"/>
                </a:lnTo>
                <a:lnTo>
                  <a:pt x="211666" y="237066"/>
                </a:lnTo>
                <a:lnTo>
                  <a:pt x="220133" y="254000"/>
                </a:lnTo>
                <a:lnTo>
                  <a:pt x="220133" y="262466"/>
                </a:lnTo>
                <a:lnTo>
                  <a:pt x="220133" y="270933"/>
                </a:lnTo>
                <a:lnTo>
                  <a:pt x="228600" y="270933"/>
                </a:lnTo>
                <a:lnTo>
                  <a:pt x="228600" y="270933"/>
                </a:lnTo>
                <a:lnTo>
                  <a:pt x="237067" y="279400"/>
                </a:lnTo>
                <a:lnTo>
                  <a:pt x="237067" y="270933"/>
                </a:lnTo>
                <a:lnTo>
                  <a:pt x="237067" y="270933"/>
                </a:lnTo>
                <a:lnTo>
                  <a:pt x="237067" y="262466"/>
                </a:lnTo>
                <a:lnTo>
                  <a:pt x="237067" y="254000"/>
                </a:lnTo>
                <a:lnTo>
                  <a:pt x="237067" y="254000"/>
                </a:lnTo>
                <a:lnTo>
                  <a:pt x="237067" y="245533"/>
                </a:lnTo>
                <a:lnTo>
                  <a:pt x="237067"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6" name="Freeform 4145"/>
          <p:cNvSpPr/>
          <p:nvPr/>
        </p:nvSpPr>
        <p:spPr>
          <a:xfrm>
            <a:off x="9982200" y="3073400"/>
            <a:ext cx="127001" cy="575734"/>
          </a:xfrm>
          <a:custGeom>
            <a:avLst/>
            <a:gdLst/>
            <a:ahLst/>
            <a:cxnLst/>
            <a:rect l="0" t="0" r="0" b="0"/>
            <a:pathLst>
              <a:path w="127001" h="575734">
                <a:moveTo>
                  <a:pt x="0" y="0"/>
                </a:moveTo>
                <a:lnTo>
                  <a:pt x="0" y="8467"/>
                </a:lnTo>
                <a:lnTo>
                  <a:pt x="0" y="8467"/>
                </a:lnTo>
                <a:lnTo>
                  <a:pt x="8467" y="8467"/>
                </a:lnTo>
                <a:lnTo>
                  <a:pt x="8467" y="8467"/>
                </a:lnTo>
                <a:lnTo>
                  <a:pt x="16934" y="16933"/>
                </a:lnTo>
                <a:lnTo>
                  <a:pt x="16934" y="16933"/>
                </a:lnTo>
                <a:lnTo>
                  <a:pt x="25400" y="25400"/>
                </a:lnTo>
                <a:lnTo>
                  <a:pt x="33866" y="33867"/>
                </a:lnTo>
                <a:lnTo>
                  <a:pt x="42334" y="50800"/>
                </a:lnTo>
                <a:lnTo>
                  <a:pt x="50800" y="59267"/>
                </a:lnTo>
                <a:lnTo>
                  <a:pt x="59266" y="76200"/>
                </a:lnTo>
                <a:lnTo>
                  <a:pt x="76200" y="101600"/>
                </a:lnTo>
                <a:lnTo>
                  <a:pt x="84667" y="118533"/>
                </a:lnTo>
                <a:lnTo>
                  <a:pt x="93134" y="143933"/>
                </a:lnTo>
                <a:lnTo>
                  <a:pt x="101600" y="169333"/>
                </a:lnTo>
                <a:lnTo>
                  <a:pt x="110066" y="194733"/>
                </a:lnTo>
                <a:lnTo>
                  <a:pt x="118534" y="220133"/>
                </a:lnTo>
                <a:lnTo>
                  <a:pt x="127000" y="245533"/>
                </a:lnTo>
                <a:lnTo>
                  <a:pt x="127000" y="270933"/>
                </a:lnTo>
                <a:lnTo>
                  <a:pt x="127000" y="296333"/>
                </a:lnTo>
                <a:lnTo>
                  <a:pt x="127000" y="330200"/>
                </a:lnTo>
                <a:lnTo>
                  <a:pt x="127000" y="355600"/>
                </a:lnTo>
                <a:lnTo>
                  <a:pt x="127000" y="381000"/>
                </a:lnTo>
                <a:lnTo>
                  <a:pt x="127000" y="406400"/>
                </a:lnTo>
                <a:lnTo>
                  <a:pt x="127000" y="431800"/>
                </a:lnTo>
                <a:lnTo>
                  <a:pt x="118534" y="448733"/>
                </a:lnTo>
                <a:lnTo>
                  <a:pt x="110066" y="474133"/>
                </a:lnTo>
                <a:lnTo>
                  <a:pt x="110066" y="491067"/>
                </a:lnTo>
                <a:lnTo>
                  <a:pt x="101600" y="508000"/>
                </a:lnTo>
                <a:lnTo>
                  <a:pt x="93134" y="516467"/>
                </a:lnTo>
                <a:lnTo>
                  <a:pt x="84667" y="524933"/>
                </a:lnTo>
                <a:lnTo>
                  <a:pt x="76200" y="541867"/>
                </a:lnTo>
                <a:lnTo>
                  <a:pt x="67733" y="550333"/>
                </a:lnTo>
                <a:lnTo>
                  <a:pt x="67733" y="550333"/>
                </a:lnTo>
                <a:lnTo>
                  <a:pt x="59266" y="558800"/>
                </a:lnTo>
                <a:lnTo>
                  <a:pt x="59266" y="567267"/>
                </a:lnTo>
                <a:lnTo>
                  <a:pt x="59266" y="567267"/>
                </a:lnTo>
                <a:lnTo>
                  <a:pt x="50800" y="567267"/>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75733"/>
                </a:lnTo>
                <a:lnTo>
                  <a:pt x="50800" y="567267"/>
                </a:lnTo>
                <a:lnTo>
                  <a:pt x="50800" y="567267"/>
                </a:lnTo>
                <a:lnTo>
                  <a:pt x="50800" y="567267"/>
                </a:lnTo>
                <a:lnTo>
                  <a:pt x="50800" y="567267"/>
                </a:lnTo>
                <a:lnTo>
                  <a:pt x="50800" y="567267"/>
                </a:lnTo>
                <a:lnTo>
                  <a:pt x="50800" y="567267"/>
                </a:lnTo>
                <a:lnTo>
                  <a:pt x="50800" y="567267"/>
                </a:lnTo>
                <a:lnTo>
                  <a:pt x="50800" y="567267"/>
                </a:lnTo>
                <a:lnTo>
                  <a:pt x="50800" y="567267"/>
                </a:lnTo>
                <a:lnTo>
                  <a:pt x="59266" y="567267"/>
                </a:lnTo>
                <a:lnTo>
                  <a:pt x="59266" y="558800"/>
                </a:lnTo>
                <a:lnTo>
                  <a:pt x="59266" y="558800"/>
                </a:lnTo>
                <a:lnTo>
                  <a:pt x="59266" y="558800"/>
                </a:lnTo>
                <a:lnTo>
                  <a:pt x="59266" y="558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7" name="Freeform 4146"/>
          <p:cNvSpPr/>
          <p:nvPr/>
        </p:nvSpPr>
        <p:spPr>
          <a:xfrm>
            <a:off x="10320866" y="3420533"/>
            <a:ext cx="8469" cy="16935"/>
          </a:xfrm>
          <a:custGeom>
            <a:avLst/>
            <a:gdLst/>
            <a:ahLst/>
            <a:cxnLst/>
            <a:rect l="0" t="0" r="0" b="0"/>
            <a:pathLst>
              <a:path w="8469" h="16935">
                <a:moveTo>
                  <a:pt x="0" y="0"/>
                </a:moveTo>
                <a:lnTo>
                  <a:pt x="0" y="8467"/>
                </a:lnTo>
                <a:lnTo>
                  <a:pt x="0" y="8467"/>
                </a:lnTo>
                <a:lnTo>
                  <a:pt x="0" y="8467"/>
                </a:lnTo>
                <a:lnTo>
                  <a:pt x="0" y="8467"/>
                </a:lnTo>
                <a:lnTo>
                  <a:pt x="0" y="8467"/>
                </a:lnTo>
                <a:lnTo>
                  <a:pt x="0" y="8467"/>
                </a:lnTo>
                <a:lnTo>
                  <a:pt x="0" y="8467"/>
                </a:lnTo>
                <a:lnTo>
                  <a:pt x="0" y="16934"/>
                </a:lnTo>
                <a:lnTo>
                  <a:pt x="0" y="16934"/>
                </a:lnTo>
                <a:lnTo>
                  <a:pt x="0" y="16934"/>
                </a:lnTo>
                <a:lnTo>
                  <a:pt x="8468" y="8467"/>
                </a:lnTo>
                <a:lnTo>
                  <a:pt x="8468" y="8467"/>
                </a:lnTo>
                <a:lnTo>
                  <a:pt x="8468" y="8467"/>
                </a:lnTo>
                <a:lnTo>
                  <a:pt x="8468"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8" name="Freeform 4147"/>
          <p:cNvSpPr/>
          <p:nvPr/>
        </p:nvSpPr>
        <p:spPr>
          <a:xfrm>
            <a:off x="10405534" y="3420533"/>
            <a:ext cx="67733" cy="16935"/>
          </a:xfrm>
          <a:custGeom>
            <a:avLst/>
            <a:gdLst/>
            <a:ahLst/>
            <a:cxnLst/>
            <a:rect l="0" t="0" r="0" b="0"/>
            <a:pathLst>
              <a:path w="67733" h="16935">
                <a:moveTo>
                  <a:pt x="0" y="0"/>
                </a:moveTo>
                <a:lnTo>
                  <a:pt x="8466" y="0"/>
                </a:lnTo>
                <a:lnTo>
                  <a:pt x="8466" y="8467"/>
                </a:lnTo>
                <a:lnTo>
                  <a:pt x="8466" y="8467"/>
                </a:lnTo>
                <a:lnTo>
                  <a:pt x="8466" y="8467"/>
                </a:lnTo>
                <a:lnTo>
                  <a:pt x="8466" y="8467"/>
                </a:lnTo>
                <a:lnTo>
                  <a:pt x="8466" y="8467"/>
                </a:lnTo>
                <a:lnTo>
                  <a:pt x="16932" y="8467"/>
                </a:lnTo>
                <a:lnTo>
                  <a:pt x="16932" y="16934"/>
                </a:lnTo>
                <a:lnTo>
                  <a:pt x="25399" y="16934"/>
                </a:lnTo>
                <a:lnTo>
                  <a:pt x="33866" y="16934"/>
                </a:lnTo>
                <a:lnTo>
                  <a:pt x="42333" y="16934"/>
                </a:lnTo>
                <a:lnTo>
                  <a:pt x="50800" y="8467"/>
                </a:lnTo>
                <a:lnTo>
                  <a:pt x="59266" y="8467"/>
                </a:lnTo>
                <a:lnTo>
                  <a:pt x="59266" y="8467"/>
                </a:lnTo>
                <a:lnTo>
                  <a:pt x="67732" y="8467"/>
                </a:lnTo>
                <a:lnTo>
                  <a:pt x="67732"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9" name="Freeform 4148"/>
          <p:cNvSpPr/>
          <p:nvPr/>
        </p:nvSpPr>
        <p:spPr>
          <a:xfrm>
            <a:off x="10617200" y="3420533"/>
            <a:ext cx="33867" cy="16935"/>
          </a:xfrm>
          <a:custGeom>
            <a:avLst/>
            <a:gdLst/>
            <a:ahLst/>
            <a:cxnLst/>
            <a:rect l="0" t="0" r="0" b="0"/>
            <a:pathLst>
              <a:path w="33867" h="16935">
                <a:moveTo>
                  <a:pt x="0" y="8467"/>
                </a:moveTo>
                <a:lnTo>
                  <a:pt x="8466" y="8467"/>
                </a:lnTo>
                <a:lnTo>
                  <a:pt x="8466" y="8467"/>
                </a:lnTo>
                <a:lnTo>
                  <a:pt x="16934" y="16934"/>
                </a:lnTo>
                <a:lnTo>
                  <a:pt x="16934" y="16934"/>
                </a:lnTo>
                <a:lnTo>
                  <a:pt x="16934" y="16934"/>
                </a:lnTo>
                <a:lnTo>
                  <a:pt x="16934" y="16934"/>
                </a:lnTo>
                <a:lnTo>
                  <a:pt x="16934" y="16934"/>
                </a:lnTo>
                <a:lnTo>
                  <a:pt x="25400" y="16934"/>
                </a:lnTo>
                <a:lnTo>
                  <a:pt x="25400" y="16934"/>
                </a:lnTo>
                <a:lnTo>
                  <a:pt x="25400" y="16934"/>
                </a:lnTo>
                <a:lnTo>
                  <a:pt x="25400" y="16934"/>
                </a:lnTo>
                <a:lnTo>
                  <a:pt x="25400" y="16934"/>
                </a:lnTo>
                <a:lnTo>
                  <a:pt x="25400" y="16934"/>
                </a:lnTo>
                <a:lnTo>
                  <a:pt x="25400" y="16934"/>
                </a:lnTo>
                <a:lnTo>
                  <a:pt x="25400" y="16934"/>
                </a:lnTo>
                <a:lnTo>
                  <a:pt x="25400" y="8467"/>
                </a:lnTo>
                <a:lnTo>
                  <a:pt x="25400" y="8467"/>
                </a:lnTo>
                <a:lnTo>
                  <a:pt x="33866" y="8467"/>
                </a:lnTo>
                <a:lnTo>
                  <a:pt x="33866" y="0"/>
                </a:lnTo>
                <a:lnTo>
                  <a:pt x="33866" y="0"/>
                </a:lnTo>
                <a:lnTo>
                  <a:pt x="33866" y="0"/>
                </a:lnTo>
                <a:lnTo>
                  <a:pt x="338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0" name="Freeform 4149"/>
          <p:cNvSpPr/>
          <p:nvPr/>
        </p:nvSpPr>
        <p:spPr>
          <a:xfrm>
            <a:off x="10922000" y="3132667"/>
            <a:ext cx="33867" cy="516467"/>
          </a:xfrm>
          <a:custGeom>
            <a:avLst/>
            <a:gdLst/>
            <a:ahLst/>
            <a:cxnLst/>
            <a:rect l="0" t="0" r="0" b="0"/>
            <a:pathLst>
              <a:path w="33867" h="516467">
                <a:moveTo>
                  <a:pt x="0" y="0"/>
                </a:moveTo>
                <a:lnTo>
                  <a:pt x="0" y="8466"/>
                </a:lnTo>
                <a:lnTo>
                  <a:pt x="0" y="16933"/>
                </a:lnTo>
                <a:lnTo>
                  <a:pt x="0" y="25400"/>
                </a:lnTo>
                <a:lnTo>
                  <a:pt x="0" y="42333"/>
                </a:lnTo>
                <a:lnTo>
                  <a:pt x="8466" y="59266"/>
                </a:lnTo>
                <a:lnTo>
                  <a:pt x="8466" y="76200"/>
                </a:lnTo>
                <a:lnTo>
                  <a:pt x="8466" y="101600"/>
                </a:lnTo>
                <a:lnTo>
                  <a:pt x="16934" y="118533"/>
                </a:lnTo>
                <a:lnTo>
                  <a:pt x="16934" y="143933"/>
                </a:lnTo>
                <a:lnTo>
                  <a:pt x="16934" y="169333"/>
                </a:lnTo>
                <a:lnTo>
                  <a:pt x="16934" y="194733"/>
                </a:lnTo>
                <a:lnTo>
                  <a:pt x="16934" y="211666"/>
                </a:lnTo>
                <a:lnTo>
                  <a:pt x="16934" y="245533"/>
                </a:lnTo>
                <a:lnTo>
                  <a:pt x="16934" y="270933"/>
                </a:lnTo>
                <a:lnTo>
                  <a:pt x="16934" y="296333"/>
                </a:lnTo>
                <a:lnTo>
                  <a:pt x="16934" y="321733"/>
                </a:lnTo>
                <a:lnTo>
                  <a:pt x="16934" y="355600"/>
                </a:lnTo>
                <a:lnTo>
                  <a:pt x="16934" y="381000"/>
                </a:lnTo>
                <a:lnTo>
                  <a:pt x="25400" y="414866"/>
                </a:lnTo>
                <a:lnTo>
                  <a:pt x="25400" y="440266"/>
                </a:lnTo>
                <a:lnTo>
                  <a:pt x="25400" y="465666"/>
                </a:lnTo>
                <a:lnTo>
                  <a:pt x="25400" y="491066"/>
                </a:lnTo>
                <a:lnTo>
                  <a:pt x="25400" y="491066"/>
                </a:lnTo>
                <a:lnTo>
                  <a:pt x="33866" y="516466"/>
                </a:lnTo>
                <a:lnTo>
                  <a:pt x="33866" y="516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1" name="Freeform 4150"/>
          <p:cNvSpPr/>
          <p:nvPr/>
        </p:nvSpPr>
        <p:spPr>
          <a:xfrm>
            <a:off x="6942667" y="4004733"/>
            <a:ext cx="16934" cy="228601"/>
          </a:xfrm>
          <a:custGeom>
            <a:avLst/>
            <a:gdLst/>
            <a:ahLst/>
            <a:cxnLst/>
            <a:rect l="0" t="0" r="0" b="0"/>
            <a:pathLst>
              <a:path w="16934" h="228601">
                <a:moveTo>
                  <a:pt x="0" y="0"/>
                </a:moveTo>
                <a:lnTo>
                  <a:pt x="0" y="0"/>
                </a:lnTo>
                <a:lnTo>
                  <a:pt x="0" y="0"/>
                </a:lnTo>
                <a:lnTo>
                  <a:pt x="0" y="0"/>
                </a:lnTo>
                <a:lnTo>
                  <a:pt x="0" y="8467"/>
                </a:lnTo>
                <a:lnTo>
                  <a:pt x="8466" y="8467"/>
                </a:lnTo>
                <a:lnTo>
                  <a:pt x="8466" y="16934"/>
                </a:lnTo>
                <a:lnTo>
                  <a:pt x="8466" y="25400"/>
                </a:lnTo>
                <a:lnTo>
                  <a:pt x="8466" y="33867"/>
                </a:lnTo>
                <a:lnTo>
                  <a:pt x="8466" y="33867"/>
                </a:lnTo>
                <a:lnTo>
                  <a:pt x="8466" y="50800"/>
                </a:lnTo>
                <a:lnTo>
                  <a:pt x="8466" y="59267"/>
                </a:lnTo>
                <a:lnTo>
                  <a:pt x="8466" y="67734"/>
                </a:lnTo>
                <a:lnTo>
                  <a:pt x="8466" y="84667"/>
                </a:lnTo>
                <a:lnTo>
                  <a:pt x="8466" y="101600"/>
                </a:lnTo>
                <a:lnTo>
                  <a:pt x="8466" y="110067"/>
                </a:lnTo>
                <a:lnTo>
                  <a:pt x="8466" y="127000"/>
                </a:lnTo>
                <a:lnTo>
                  <a:pt x="8466" y="143934"/>
                </a:lnTo>
                <a:lnTo>
                  <a:pt x="8466" y="160867"/>
                </a:lnTo>
                <a:lnTo>
                  <a:pt x="8466" y="169334"/>
                </a:lnTo>
                <a:lnTo>
                  <a:pt x="8466" y="186267"/>
                </a:lnTo>
                <a:lnTo>
                  <a:pt x="8466" y="194734"/>
                </a:lnTo>
                <a:lnTo>
                  <a:pt x="8466" y="203200"/>
                </a:lnTo>
                <a:lnTo>
                  <a:pt x="8466" y="211667"/>
                </a:lnTo>
                <a:lnTo>
                  <a:pt x="8466" y="220134"/>
                </a:lnTo>
                <a:lnTo>
                  <a:pt x="8466" y="228600"/>
                </a:lnTo>
                <a:lnTo>
                  <a:pt x="8466" y="228600"/>
                </a:lnTo>
                <a:lnTo>
                  <a:pt x="8466" y="228600"/>
                </a:lnTo>
                <a:lnTo>
                  <a:pt x="16933" y="228600"/>
                </a:lnTo>
                <a:lnTo>
                  <a:pt x="16933" y="228600"/>
                </a:lnTo>
                <a:lnTo>
                  <a:pt x="16933" y="228600"/>
                </a:lnTo>
                <a:lnTo>
                  <a:pt x="16933" y="228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2" name="Freeform 4151"/>
          <p:cNvSpPr/>
          <p:nvPr/>
        </p:nvSpPr>
        <p:spPr>
          <a:xfrm>
            <a:off x="7112000" y="4004733"/>
            <a:ext cx="33868" cy="127001"/>
          </a:xfrm>
          <a:custGeom>
            <a:avLst/>
            <a:gdLst/>
            <a:ahLst/>
            <a:cxnLst/>
            <a:rect l="0" t="0" r="0" b="0"/>
            <a:pathLst>
              <a:path w="33868" h="127001">
                <a:moveTo>
                  <a:pt x="0" y="0"/>
                </a:moveTo>
                <a:lnTo>
                  <a:pt x="0" y="0"/>
                </a:lnTo>
                <a:lnTo>
                  <a:pt x="0" y="0"/>
                </a:lnTo>
                <a:lnTo>
                  <a:pt x="0" y="0"/>
                </a:lnTo>
                <a:lnTo>
                  <a:pt x="0" y="0"/>
                </a:lnTo>
                <a:lnTo>
                  <a:pt x="0" y="0"/>
                </a:lnTo>
                <a:lnTo>
                  <a:pt x="0" y="8467"/>
                </a:lnTo>
                <a:lnTo>
                  <a:pt x="0" y="8467"/>
                </a:lnTo>
                <a:lnTo>
                  <a:pt x="0" y="16934"/>
                </a:lnTo>
                <a:lnTo>
                  <a:pt x="0" y="16934"/>
                </a:lnTo>
                <a:lnTo>
                  <a:pt x="0" y="25400"/>
                </a:lnTo>
                <a:lnTo>
                  <a:pt x="0" y="33867"/>
                </a:lnTo>
                <a:lnTo>
                  <a:pt x="8466" y="42334"/>
                </a:lnTo>
                <a:lnTo>
                  <a:pt x="8466" y="50800"/>
                </a:lnTo>
                <a:lnTo>
                  <a:pt x="8466" y="59267"/>
                </a:lnTo>
                <a:lnTo>
                  <a:pt x="8466" y="76200"/>
                </a:lnTo>
                <a:lnTo>
                  <a:pt x="8466" y="84667"/>
                </a:lnTo>
                <a:lnTo>
                  <a:pt x="16934" y="93134"/>
                </a:lnTo>
                <a:lnTo>
                  <a:pt x="16934" y="101600"/>
                </a:lnTo>
                <a:lnTo>
                  <a:pt x="25400" y="110067"/>
                </a:lnTo>
                <a:lnTo>
                  <a:pt x="25400" y="118534"/>
                </a:lnTo>
                <a:lnTo>
                  <a:pt x="25400" y="118534"/>
                </a:lnTo>
                <a:lnTo>
                  <a:pt x="33867" y="127000"/>
                </a:lnTo>
                <a:lnTo>
                  <a:pt x="33867" y="1270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3" name="Freeform 4152"/>
          <p:cNvSpPr/>
          <p:nvPr/>
        </p:nvSpPr>
        <p:spPr>
          <a:xfrm>
            <a:off x="7112000" y="4241800"/>
            <a:ext cx="16935" cy="16934"/>
          </a:xfrm>
          <a:custGeom>
            <a:avLst/>
            <a:gdLst/>
            <a:ahLst/>
            <a:cxnLst/>
            <a:rect l="0" t="0" r="0" b="0"/>
            <a:pathLst>
              <a:path w="16935" h="16934">
                <a:moveTo>
                  <a:pt x="0" y="8467"/>
                </a:moveTo>
                <a:lnTo>
                  <a:pt x="0" y="8467"/>
                </a:lnTo>
                <a:lnTo>
                  <a:pt x="0" y="8467"/>
                </a:lnTo>
                <a:lnTo>
                  <a:pt x="0" y="16933"/>
                </a:lnTo>
                <a:lnTo>
                  <a:pt x="0" y="16933"/>
                </a:lnTo>
                <a:lnTo>
                  <a:pt x="0" y="16933"/>
                </a:lnTo>
                <a:lnTo>
                  <a:pt x="0" y="16933"/>
                </a:lnTo>
                <a:lnTo>
                  <a:pt x="0" y="16933"/>
                </a:lnTo>
                <a:lnTo>
                  <a:pt x="0" y="16933"/>
                </a:lnTo>
                <a:lnTo>
                  <a:pt x="0" y="16933"/>
                </a:lnTo>
                <a:lnTo>
                  <a:pt x="0" y="16933"/>
                </a:lnTo>
                <a:lnTo>
                  <a:pt x="8466" y="16933"/>
                </a:lnTo>
                <a:lnTo>
                  <a:pt x="8466" y="16933"/>
                </a:lnTo>
                <a:lnTo>
                  <a:pt x="8466" y="16933"/>
                </a:lnTo>
                <a:lnTo>
                  <a:pt x="8466" y="16933"/>
                </a:lnTo>
                <a:lnTo>
                  <a:pt x="8466" y="8467"/>
                </a:lnTo>
                <a:lnTo>
                  <a:pt x="8466" y="8467"/>
                </a:lnTo>
                <a:lnTo>
                  <a:pt x="16934" y="0"/>
                </a:lnTo>
                <a:lnTo>
                  <a:pt x="16934" y="0"/>
                </a:lnTo>
                <a:lnTo>
                  <a:pt x="16934" y="0"/>
                </a:lnTo>
                <a:lnTo>
                  <a:pt x="16934"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4" name="Freeform 4153"/>
          <p:cNvSpPr/>
          <p:nvPr/>
        </p:nvSpPr>
        <p:spPr>
          <a:xfrm>
            <a:off x="7298267" y="4140200"/>
            <a:ext cx="101601" cy="16934"/>
          </a:xfrm>
          <a:custGeom>
            <a:avLst/>
            <a:gdLst/>
            <a:ahLst/>
            <a:cxnLst/>
            <a:rect l="0" t="0" r="0" b="0"/>
            <a:pathLst>
              <a:path w="101601" h="16934">
                <a:moveTo>
                  <a:pt x="0" y="16933"/>
                </a:moveTo>
                <a:lnTo>
                  <a:pt x="0" y="16933"/>
                </a:lnTo>
                <a:lnTo>
                  <a:pt x="0" y="16933"/>
                </a:lnTo>
                <a:lnTo>
                  <a:pt x="0" y="8467"/>
                </a:lnTo>
                <a:lnTo>
                  <a:pt x="8466" y="8467"/>
                </a:lnTo>
                <a:lnTo>
                  <a:pt x="8466" y="8467"/>
                </a:lnTo>
                <a:lnTo>
                  <a:pt x="16933" y="8467"/>
                </a:lnTo>
                <a:lnTo>
                  <a:pt x="25400" y="8467"/>
                </a:lnTo>
                <a:lnTo>
                  <a:pt x="33866" y="8467"/>
                </a:lnTo>
                <a:lnTo>
                  <a:pt x="42333" y="8467"/>
                </a:lnTo>
                <a:lnTo>
                  <a:pt x="59267" y="8467"/>
                </a:lnTo>
                <a:lnTo>
                  <a:pt x="67733" y="8467"/>
                </a:lnTo>
                <a:lnTo>
                  <a:pt x="76200" y="8467"/>
                </a:lnTo>
                <a:lnTo>
                  <a:pt x="84666" y="0"/>
                </a:lnTo>
                <a:lnTo>
                  <a:pt x="93133" y="0"/>
                </a:lnTo>
                <a:lnTo>
                  <a:pt x="101600" y="0"/>
                </a:lnTo>
                <a:lnTo>
                  <a:pt x="101600" y="0"/>
                </a:lnTo>
                <a:lnTo>
                  <a:pt x="101600" y="0"/>
                </a:lnTo>
                <a:lnTo>
                  <a:pt x="1016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5" name="Freeform 4154"/>
          <p:cNvSpPr/>
          <p:nvPr/>
        </p:nvSpPr>
        <p:spPr>
          <a:xfrm>
            <a:off x="7315200" y="4207933"/>
            <a:ext cx="110067" cy="16935"/>
          </a:xfrm>
          <a:custGeom>
            <a:avLst/>
            <a:gdLst/>
            <a:ahLst/>
            <a:cxnLst/>
            <a:rect l="0" t="0" r="0" b="0"/>
            <a:pathLst>
              <a:path w="110067" h="16935">
                <a:moveTo>
                  <a:pt x="0" y="16934"/>
                </a:moveTo>
                <a:lnTo>
                  <a:pt x="0" y="16934"/>
                </a:lnTo>
                <a:lnTo>
                  <a:pt x="0" y="16934"/>
                </a:lnTo>
                <a:lnTo>
                  <a:pt x="8467" y="16934"/>
                </a:lnTo>
                <a:lnTo>
                  <a:pt x="8467" y="16934"/>
                </a:lnTo>
                <a:lnTo>
                  <a:pt x="16933" y="16934"/>
                </a:lnTo>
                <a:lnTo>
                  <a:pt x="33866" y="8467"/>
                </a:lnTo>
                <a:lnTo>
                  <a:pt x="50800" y="8467"/>
                </a:lnTo>
                <a:lnTo>
                  <a:pt x="59267" y="0"/>
                </a:lnTo>
                <a:lnTo>
                  <a:pt x="76200" y="0"/>
                </a:lnTo>
                <a:lnTo>
                  <a:pt x="93133" y="0"/>
                </a:lnTo>
                <a:lnTo>
                  <a:pt x="93133" y="0"/>
                </a:lnTo>
                <a:lnTo>
                  <a:pt x="110066" y="0"/>
                </a:lnTo>
                <a:lnTo>
                  <a:pt x="1100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6" name="Freeform 4155"/>
          <p:cNvSpPr/>
          <p:nvPr/>
        </p:nvSpPr>
        <p:spPr>
          <a:xfrm>
            <a:off x="7670800" y="4004733"/>
            <a:ext cx="33868" cy="279401"/>
          </a:xfrm>
          <a:custGeom>
            <a:avLst/>
            <a:gdLst/>
            <a:ahLst/>
            <a:cxnLst/>
            <a:rect l="0" t="0" r="0" b="0"/>
            <a:pathLst>
              <a:path w="33868" h="279401">
                <a:moveTo>
                  <a:pt x="16933" y="0"/>
                </a:moveTo>
                <a:lnTo>
                  <a:pt x="16933" y="8467"/>
                </a:lnTo>
                <a:lnTo>
                  <a:pt x="16933" y="8467"/>
                </a:lnTo>
                <a:lnTo>
                  <a:pt x="16933" y="8467"/>
                </a:lnTo>
                <a:lnTo>
                  <a:pt x="8467" y="16934"/>
                </a:lnTo>
                <a:lnTo>
                  <a:pt x="16933" y="16934"/>
                </a:lnTo>
                <a:lnTo>
                  <a:pt x="8467" y="33867"/>
                </a:lnTo>
                <a:lnTo>
                  <a:pt x="8467" y="42334"/>
                </a:lnTo>
                <a:lnTo>
                  <a:pt x="8467" y="50800"/>
                </a:lnTo>
                <a:lnTo>
                  <a:pt x="8467" y="67734"/>
                </a:lnTo>
                <a:lnTo>
                  <a:pt x="0" y="84667"/>
                </a:lnTo>
                <a:lnTo>
                  <a:pt x="0" y="101600"/>
                </a:lnTo>
                <a:lnTo>
                  <a:pt x="0" y="118534"/>
                </a:lnTo>
                <a:lnTo>
                  <a:pt x="0" y="143934"/>
                </a:lnTo>
                <a:lnTo>
                  <a:pt x="0" y="160867"/>
                </a:lnTo>
                <a:lnTo>
                  <a:pt x="8467" y="186267"/>
                </a:lnTo>
                <a:lnTo>
                  <a:pt x="8467" y="203200"/>
                </a:lnTo>
                <a:lnTo>
                  <a:pt x="8467" y="228600"/>
                </a:lnTo>
                <a:lnTo>
                  <a:pt x="16933" y="245534"/>
                </a:lnTo>
                <a:lnTo>
                  <a:pt x="25400" y="262467"/>
                </a:lnTo>
                <a:lnTo>
                  <a:pt x="25400" y="262467"/>
                </a:lnTo>
                <a:lnTo>
                  <a:pt x="33867" y="279400"/>
                </a:lnTo>
                <a:lnTo>
                  <a:pt x="33867"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7" name="Freeform 4156"/>
          <p:cNvSpPr/>
          <p:nvPr/>
        </p:nvSpPr>
        <p:spPr>
          <a:xfrm>
            <a:off x="4470400" y="1837267"/>
            <a:ext cx="186268" cy="220134"/>
          </a:xfrm>
          <a:custGeom>
            <a:avLst/>
            <a:gdLst/>
            <a:ahLst/>
            <a:cxnLst/>
            <a:rect l="0" t="0" r="0" b="0"/>
            <a:pathLst>
              <a:path w="186268" h="220134">
                <a:moveTo>
                  <a:pt x="8467" y="0"/>
                </a:moveTo>
                <a:lnTo>
                  <a:pt x="8467" y="0"/>
                </a:lnTo>
                <a:lnTo>
                  <a:pt x="8467" y="0"/>
                </a:lnTo>
                <a:lnTo>
                  <a:pt x="8467" y="0"/>
                </a:lnTo>
                <a:lnTo>
                  <a:pt x="8467" y="0"/>
                </a:lnTo>
                <a:lnTo>
                  <a:pt x="8467" y="8466"/>
                </a:lnTo>
                <a:lnTo>
                  <a:pt x="8467" y="8466"/>
                </a:lnTo>
                <a:lnTo>
                  <a:pt x="8467" y="16933"/>
                </a:lnTo>
                <a:lnTo>
                  <a:pt x="8467" y="25400"/>
                </a:lnTo>
                <a:lnTo>
                  <a:pt x="8467" y="33866"/>
                </a:lnTo>
                <a:lnTo>
                  <a:pt x="8467" y="50800"/>
                </a:lnTo>
                <a:lnTo>
                  <a:pt x="8467" y="67733"/>
                </a:lnTo>
                <a:lnTo>
                  <a:pt x="8467" y="84666"/>
                </a:lnTo>
                <a:lnTo>
                  <a:pt x="8467" y="110066"/>
                </a:lnTo>
                <a:lnTo>
                  <a:pt x="8467" y="127000"/>
                </a:lnTo>
                <a:lnTo>
                  <a:pt x="8467" y="152400"/>
                </a:lnTo>
                <a:lnTo>
                  <a:pt x="8467" y="169333"/>
                </a:lnTo>
                <a:lnTo>
                  <a:pt x="8467" y="186266"/>
                </a:lnTo>
                <a:lnTo>
                  <a:pt x="0" y="194733"/>
                </a:lnTo>
                <a:lnTo>
                  <a:pt x="8467" y="203200"/>
                </a:lnTo>
                <a:lnTo>
                  <a:pt x="8467" y="203200"/>
                </a:lnTo>
                <a:lnTo>
                  <a:pt x="8467" y="211666"/>
                </a:lnTo>
                <a:lnTo>
                  <a:pt x="8467" y="211666"/>
                </a:lnTo>
                <a:lnTo>
                  <a:pt x="8467" y="220133"/>
                </a:lnTo>
                <a:lnTo>
                  <a:pt x="8467" y="211666"/>
                </a:lnTo>
                <a:lnTo>
                  <a:pt x="8467" y="211666"/>
                </a:lnTo>
                <a:lnTo>
                  <a:pt x="8467" y="203200"/>
                </a:lnTo>
                <a:lnTo>
                  <a:pt x="8467" y="186266"/>
                </a:lnTo>
                <a:lnTo>
                  <a:pt x="8467" y="177800"/>
                </a:lnTo>
                <a:lnTo>
                  <a:pt x="8467" y="152400"/>
                </a:lnTo>
                <a:lnTo>
                  <a:pt x="8467" y="135466"/>
                </a:lnTo>
                <a:lnTo>
                  <a:pt x="8467" y="118533"/>
                </a:lnTo>
                <a:lnTo>
                  <a:pt x="16933" y="101600"/>
                </a:lnTo>
                <a:lnTo>
                  <a:pt x="16933" y="93133"/>
                </a:lnTo>
                <a:lnTo>
                  <a:pt x="25400" y="76200"/>
                </a:lnTo>
                <a:lnTo>
                  <a:pt x="25400" y="67733"/>
                </a:lnTo>
                <a:lnTo>
                  <a:pt x="33867" y="50800"/>
                </a:lnTo>
                <a:lnTo>
                  <a:pt x="42333" y="42333"/>
                </a:lnTo>
                <a:lnTo>
                  <a:pt x="59267" y="33866"/>
                </a:lnTo>
                <a:lnTo>
                  <a:pt x="67733" y="25400"/>
                </a:lnTo>
                <a:lnTo>
                  <a:pt x="76200" y="25400"/>
                </a:lnTo>
                <a:lnTo>
                  <a:pt x="84667" y="16933"/>
                </a:lnTo>
                <a:lnTo>
                  <a:pt x="101600" y="16933"/>
                </a:lnTo>
                <a:lnTo>
                  <a:pt x="110067" y="16933"/>
                </a:lnTo>
                <a:lnTo>
                  <a:pt x="118533" y="16933"/>
                </a:lnTo>
                <a:lnTo>
                  <a:pt x="127000" y="25400"/>
                </a:lnTo>
                <a:lnTo>
                  <a:pt x="135467" y="33866"/>
                </a:lnTo>
                <a:lnTo>
                  <a:pt x="143933" y="33866"/>
                </a:lnTo>
                <a:lnTo>
                  <a:pt x="152400" y="50800"/>
                </a:lnTo>
                <a:lnTo>
                  <a:pt x="160867" y="59266"/>
                </a:lnTo>
                <a:lnTo>
                  <a:pt x="169333" y="67733"/>
                </a:lnTo>
                <a:lnTo>
                  <a:pt x="169333" y="84666"/>
                </a:lnTo>
                <a:lnTo>
                  <a:pt x="177800" y="93133"/>
                </a:lnTo>
                <a:lnTo>
                  <a:pt x="177800" y="110066"/>
                </a:lnTo>
                <a:lnTo>
                  <a:pt x="177800" y="127000"/>
                </a:lnTo>
                <a:lnTo>
                  <a:pt x="177800" y="143933"/>
                </a:lnTo>
                <a:lnTo>
                  <a:pt x="169333" y="160866"/>
                </a:lnTo>
                <a:lnTo>
                  <a:pt x="169333" y="169333"/>
                </a:lnTo>
                <a:lnTo>
                  <a:pt x="169333" y="186266"/>
                </a:lnTo>
                <a:lnTo>
                  <a:pt x="169333" y="194733"/>
                </a:lnTo>
                <a:lnTo>
                  <a:pt x="177800" y="203200"/>
                </a:lnTo>
                <a:lnTo>
                  <a:pt x="177800" y="211666"/>
                </a:lnTo>
                <a:lnTo>
                  <a:pt x="177800" y="211666"/>
                </a:lnTo>
                <a:lnTo>
                  <a:pt x="186267" y="211666"/>
                </a:lnTo>
                <a:lnTo>
                  <a:pt x="186267" y="211666"/>
                </a:lnTo>
                <a:lnTo>
                  <a:pt x="186267" y="203200"/>
                </a:lnTo>
                <a:lnTo>
                  <a:pt x="186267" y="203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8" name="Freeform 4157"/>
          <p:cNvSpPr/>
          <p:nvPr/>
        </p:nvSpPr>
        <p:spPr>
          <a:xfrm>
            <a:off x="4758267" y="1744133"/>
            <a:ext cx="16934" cy="211668"/>
          </a:xfrm>
          <a:custGeom>
            <a:avLst/>
            <a:gdLst/>
            <a:ahLst/>
            <a:cxnLst/>
            <a:rect l="0" t="0" r="0" b="0"/>
            <a:pathLst>
              <a:path w="16934" h="211668">
                <a:moveTo>
                  <a:pt x="16933" y="0"/>
                </a:moveTo>
                <a:lnTo>
                  <a:pt x="16933" y="0"/>
                </a:lnTo>
                <a:lnTo>
                  <a:pt x="16933" y="0"/>
                </a:lnTo>
                <a:lnTo>
                  <a:pt x="16933" y="0"/>
                </a:lnTo>
                <a:lnTo>
                  <a:pt x="16933" y="8467"/>
                </a:lnTo>
                <a:lnTo>
                  <a:pt x="16933" y="8467"/>
                </a:lnTo>
                <a:lnTo>
                  <a:pt x="16933" y="16934"/>
                </a:lnTo>
                <a:lnTo>
                  <a:pt x="16933" y="25400"/>
                </a:lnTo>
                <a:lnTo>
                  <a:pt x="16933" y="33867"/>
                </a:lnTo>
                <a:lnTo>
                  <a:pt x="8466" y="42334"/>
                </a:lnTo>
                <a:lnTo>
                  <a:pt x="8466" y="50800"/>
                </a:lnTo>
                <a:lnTo>
                  <a:pt x="8466" y="67734"/>
                </a:lnTo>
                <a:lnTo>
                  <a:pt x="8466" y="84667"/>
                </a:lnTo>
                <a:lnTo>
                  <a:pt x="8466" y="101600"/>
                </a:lnTo>
                <a:lnTo>
                  <a:pt x="8466" y="118534"/>
                </a:lnTo>
                <a:lnTo>
                  <a:pt x="8466" y="135467"/>
                </a:lnTo>
                <a:lnTo>
                  <a:pt x="0" y="152400"/>
                </a:lnTo>
                <a:lnTo>
                  <a:pt x="0" y="160867"/>
                </a:lnTo>
                <a:lnTo>
                  <a:pt x="0" y="177800"/>
                </a:lnTo>
                <a:lnTo>
                  <a:pt x="8466" y="186267"/>
                </a:lnTo>
                <a:lnTo>
                  <a:pt x="8466" y="194734"/>
                </a:lnTo>
                <a:lnTo>
                  <a:pt x="8466" y="211667"/>
                </a:lnTo>
                <a:lnTo>
                  <a:pt x="8466" y="211667"/>
                </a:lnTo>
                <a:lnTo>
                  <a:pt x="16933" y="211667"/>
                </a:lnTo>
                <a:lnTo>
                  <a:pt x="16933" y="2116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9" name="Freeform 4158"/>
          <p:cNvSpPr/>
          <p:nvPr/>
        </p:nvSpPr>
        <p:spPr>
          <a:xfrm>
            <a:off x="4775200" y="2150533"/>
            <a:ext cx="25401" cy="8468"/>
          </a:xfrm>
          <a:custGeom>
            <a:avLst/>
            <a:gdLst/>
            <a:ahLst/>
            <a:cxnLst/>
            <a:rect l="0" t="0" r="0" b="0"/>
            <a:pathLst>
              <a:path w="25401" h="8468">
                <a:moveTo>
                  <a:pt x="0" y="0"/>
                </a:moveTo>
                <a:lnTo>
                  <a:pt x="0" y="0"/>
                </a:lnTo>
                <a:lnTo>
                  <a:pt x="0" y="0"/>
                </a:lnTo>
                <a:lnTo>
                  <a:pt x="0" y="0"/>
                </a:lnTo>
                <a:lnTo>
                  <a:pt x="0" y="8467"/>
                </a:lnTo>
                <a:lnTo>
                  <a:pt x="0" y="8467"/>
                </a:lnTo>
                <a:lnTo>
                  <a:pt x="8467" y="8467"/>
                </a:lnTo>
                <a:lnTo>
                  <a:pt x="8467" y="8467"/>
                </a:lnTo>
                <a:lnTo>
                  <a:pt x="16933" y="8467"/>
                </a:lnTo>
                <a:lnTo>
                  <a:pt x="16933" y="8467"/>
                </a:lnTo>
                <a:lnTo>
                  <a:pt x="25400" y="8467"/>
                </a:lnTo>
                <a:lnTo>
                  <a:pt x="25400" y="8467"/>
                </a:lnTo>
                <a:lnTo>
                  <a:pt x="25400" y="0"/>
                </a:lnTo>
                <a:lnTo>
                  <a:pt x="254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0" name="Freeform 4159"/>
          <p:cNvSpPr/>
          <p:nvPr/>
        </p:nvSpPr>
        <p:spPr>
          <a:xfrm>
            <a:off x="4258733" y="1574800"/>
            <a:ext cx="829735" cy="42334"/>
          </a:xfrm>
          <a:custGeom>
            <a:avLst/>
            <a:gdLst/>
            <a:ahLst/>
            <a:cxnLst/>
            <a:rect l="0" t="0" r="0" b="0"/>
            <a:pathLst>
              <a:path w="829735" h="42334">
                <a:moveTo>
                  <a:pt x="0" y="42333"/>
                </a:moveTo>
                <a:lnTo>
                  <a:pt x="0" y="42333"/>
                </a:lnTo>
                <a:lnTo>
                  <a:pt x="0" y="42333"/>
                </a:lnTo>
                <a:lnTo>
                  <a:pt x="0" y="42333"/>
                </a:lnTo>
                <a:lnTo>
                  <a:pt x="0" y="42333"/>
                </a:lnTo>
                <a:lnTo>
                  <a:pt x="0" y="42333"/>
                </a:lnTo>
                <a:lnTo>
                  <a:pt x="0" y="42333"/>
                </a:lnTo>
                <a:lnTo>
                  <a:pt x="0" y="33867"/>
                </a:lnTo>
                <a:lnTo>
                  <a:pt x="8467" y="33867"/>
                </a:lnTo>
                <a:lnTo>
                  <a:pt x="8467" y="25400"/>
                </a:lnTo>
                <a:lnTo>
                  <a:pt x="16934" y="25400"/>
                </a:lnTo>
                <a:lnTo>
                  <a:pt x="25400" y="25400"/>
                </a:lnTo>
                <a:lnTo>
                  <a:pt x="33867" y="25400"/>
                </a:lnTo>
                <a:lnTo>
                  <a:pt x="42334" y="16933"/>
                </a:lnTo>
                <a:lnTo>
                  <a:pt x="50800" y="16933"/>
                </a:lnTo>
                <a:lnTo>
                  <a:pt x="67734" y="16933"/>
                </a:lnTo>
                <a:lnTo>
                  <a:pt x="76200" y="16933"/>
                </a:lnTo>
                <a:lnTo>
                  <a:pt x="93134" y="16933"/>
                </a:lnTo>
                <a:lnTo>
                  <a:pt x="110067" y="16933"/>
                </a:lnTo>
                <a:lnTo>
                  <a:pt x="118534" y="8467"/>
                </a:lnTo>
                <a:lnTo>
                  <a:pt x="135467" y="8467"/>
                </a:lnTo>
                <a:lnTo>
                  <a:pt x="152400" y="8467"/>
                </a:lnTo>
                <a:lnTo>
                  <a:pt x="177800" y="8467"/>
                </a:lnTo>
                <a:lnTo>
                  <a:pt x="194734" y="8467"/>
                </a:lnTo>
                <a:lnTo>
                  <a:pt x="211667" y="8467"/>
                </a:lnTo>
                <a:lnTo>
                  <a:pt x="228600" y="8467"/>
                </a:lnTo>
                <a:lnTo>
                  <a:pt x="254000" y="8467"/>
                </a:lnTo>
                <a:lnTo>
                  <a:pt x="270934" y="8467"/>
                </a:lnTo>
                <a:lnTo>
                  <a:pt x="296334" y="8467"/>
                </a:lnTo>
                <a:lnTo>
                  <a:pt x="313267" y="8467"/>
                </a:lnTo>
                <a:lnTo>
                  <a:pt x="338667" y="8467"/>
                </a:lnTo>
                <a:lnTo>
                  <a:pt x="355600" y="0"/>
                </a:lnTo>
                <a:lnTo>
                  <a:pt x="381000" y="0"/>
                </a:lnTo>
                <a:lnTo>
                  <a:pt x="397934" y="0"/>
                </a:lnTo>
                <a:lnTo>
                  <a:pt x="431800" y="0"/>
                </a:lnTo>
                <a:lnTo>
                  <a:pt x="448734" y="0"/>
                </a:lnTo>
                <a:lnTo>
                  <a:pt x="474134" y="0"/>
                </a:lnTo>
                <a:lnTo>
                  <a:pt x="491067" y="0"/>
                </a:lnTo>
                <a:lnTo>
                  <a:pt x="516467" y="0"/>
                </a:lnTo>
                <a:lnTo>
                  <a:pt x="541867" y="0"/>
                </a:lnTo>
                <a:lnTo>
                  <a:pt x="558800" y="0"/>
                </a:lnTo>
                <a:lnTo>
                  <a:pt x="584200" y="0"/>
                </a:lnTo>
                <a:lnTo>
                  <a:pt x="601134" y="0"/>
                </a:lnTo>
                <a:lnTo>
                  <a:pt x="626534" y="0"/>
                </a:lnTo>
                <a:lnTo>
                  <a:pt x="643467" y="8467"/>
                </a:lnTo>
                <a:lnTo>
                  <a:pt x="660400" y="8467"/>
                </a:lnTo>
                <a:lnTo>
                  <a:pt x="677334" y="8467"/>
                </a:lnTo>
                <a:lnTo>
                  <a:pt x="702734" y="8467"/>
                </a:lnTo>
                <a:lnTo>
                  <a:pt x="711200" y="8467"/>
                </a:lnTo>
                <a:lnTo>
                  <a:pt x="728134" y="8467"/>
                </a:lnTo>
                <a:lnTo>
                  <a:pt x="753534" y="8467"/>
                </a:lnTo>
                <a:lnTo>
                  <a:pt x="770467" y="8467"/>
                </a:lnTo>
                <a:lnTo>
                  <a:pt x="778934" y="8467"/>
                </a:lnTo>
                <a:lnTo>
                  <a:pt x="795867" y="8467"/>
                </a:lnTo>
                <a:lnTo>
                  <a:pt x="804334" y="8467"/>
                </a:lnTo>
                <a:lnTo>
                  <a:pt x="821267" y="8467"/>
                </a:lnTo>
                <a:lnTo>
                  <a:pt x="821267" y="8467"/>
                </a:lnTo>
                <a:lnTo>
                  <a:pt x="829734" y="8467"/>
                </a:lnTo>
                <a:lnTo>
                  <a:pt x="829734"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1" name="Freeform 4160"/>
          <p:cNvSpPr/>
          <p:nvPr/>
        </p:nvSpPr>
        <p:spPr>
          <a:xfrm>
            <a:off x="4572000" y="1092200"/>
            <a:ext cx="186268" cy="186268"/>
          </a:xfrm>
          <a:custGeom>
            <a:avLst/>
            <a:gdLst/>
            <a:ahLst/>
            <a:cxnLst/>
            <a:rect l="0" t="0" r="0" b="0"/>
            <a:pathLst>
              <a:path w="186268" h="186268">
                <a:moveTo>
                  <a:pt x="16933" y="0"/>
                </a:moveTo>
                <a:lnTo>
                  <a:pt x="16933" y="0"/>
                </a:lnTo>
                <a:lnTo>
                  <a:pt x="16933" y="0"/>
                </a:lnTo>
                <a:lnTo>
                  <a:pt x="16933" y="8467"/>
                </a:lnTo>
                <a:lnTo>
                  <a:pt x="16933" y="8467"/>
                </a:lnTo>
                <a:lnTo>
                  <a:pt x="8467" y="16933"/>
                </a:lnTo>
                <a:lnTo>
                  <a:pt x="8467" y="33867"/>
                </a:lnTo>
                <a:lnTo>
                  <a:pt x="8467" y="42333"/>
                </a:lnTo>
                <a:lnTo>
                  <a:pt x="8467" y="59267"/>
                </a:lnTo>
                <a:lnTo>
                  <a:pt x="8467" y="76200"/>
                </a:lnTo>
                <a:lnTo>
                  <a:pt x="0" y="93133"/>
                </a:lnTo>
                <a:lnTo>
                  <a:pt x="0" y="101600"/>
                </a:lnTo>
                <a:lnTo>
                  <a:pt x="0" y="118533"/>
                </a:lnTo>
                <a:lnTo>
                  <a:pt x="0" y="135467"/>
                </a:lnTo>
                <a:lnTo>
                  <a:pt x="0" y="143933"/>
                </a:lnTo>
                <a:lnTo>
                  <a:pt x="0" y="160867"/>
                </a:lnTo>
                <a:lnTo>
                  <a:pt x="0" y="169333"/>
                </a:lnTo>
                <a:lnTo>
                  <a:pt x="0" y="169333"/>
                </a:lnTo>
                <a:lnTo>
                  <a:pt x="8467" y="177800"/>
                </a:lnTo>
                <a:lnTo>
                  <a:pt x="16933" y="177800"/>
                </a:lnTo>
                <a:lnTo>
                  <a:pt x="25400" y="177800"/>
                </a:lnTo>
                <a:lnTo>
                  <a:pt x="33867" y="177800"/>
                </a:lnTo>
                <a:lnTo>
                  <a:pt x="59267" y="177800"/>
                </a:lnTo>
                <a:lnTo>
                  <a:pt x="76200" y="177800"/>
                </a:lnTo>
                <a:lnTo>
                  <a:pt x="93133" y="177800"/>
                </a:lnTo>
                <a:lnTo>
                  <a:pt x="118533" y="177800"/>
                </a:lnTo>
                <a:lnTo>
                  <a:pt x="135467" y="177800"/>
                </a:lnTo>
                <a:lnTo>
                  <a:pt x="143933" y="177800"/>
                </a:lnTo>
                <a:lnTo>
                  <a:pt x="160867" y="177800"/>
                </a:lnTo>
                <a:lnTo>
                  <a:pt x="169333" y="177800"/>
                </a:lnTo>
                <a:lnTo>
                  <a:pt x="177800" y="177800"/>
                </a:lnTo>
                <a:lnTo>
                  <a:pt x="177800" y="177800"/>
                </a:lnTo>
                <a:lnTo>
                  <a:pt x="186267" y="186267"/>
                </a:lnTo>
                <a:lnTo>
                  <a:pt x="186267" y="186267"/>
                </a:lnTo>
                <a:lnTo>
                  <a:pt x="186267" y="186267"/>
                </a:lnTo>
                <a:lnTo>
                  <a:pt x="186267" y="186267"/>
                </a:lnTo>
                <a:lnTo>
                  <a:pt x="186267" y="186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2" name="Freeform 4161"/>
          <p:cNvSpPr/>
          <p:nvPr/>
        </p:nvSpPr>
        <p:spPr>
          <a:xfrm>
            <a:off x="4715933" y="1066800"/>
            <a:ext cx="8468" cy="423334"/>
          </a:xfrm>
          <a:custGeom>
            <a:avLst/>
            <a:gdLst/>
            <a:ahLst/>
            <a:cxnLst/>
            <a:rect l="0" t="0" r="0" b="0"/>
            <a:pathLst>
              <a:path w="8468" h="423334">
                <a:moveTo>
                  <a:pt x="0" y="8467"/>
                </a:moveTo>
                <a:lnTo>
                  <a:pt x="0" y="0"/>
                </a:lnTo>
                <a:lnTo>
                  <a:pt x="0" y="0"/>
                </a:lnTo>
                <a:lnTo>
                  <a:pt x="0" y="0"/>
                </a:lnTo>
                <a:lnTo>
                  <a:pt x="0" y="0"/>
                </a:lnTo>
                <a:lnTo>
                  <a:pt x="0" y="0"/>
                </a:lnTo>
                <a:lnTo>
                  <a:pt x="0" y="0"/>
                </a:lnTo>
                <a:lnTo>
                  <a:pt x="0" y="0"/>
                </a:lnTo>
                <a:lnTo>
                  <a:pt x="0" y="8467"/>
                </a:lnTo>
                <a:lnTo>
                  <a:pt x="0" y="16933"/>
                </a:lnTo>
                <a:lnTo>
                  <a:pt x="0" y="25400"/>
                </a:lnTo>
                <a:lnTo>
                  <a:pt x="0" y="42333"/>
                </a:lnTo>
                <a:lnTo>
                  <a:pt x="0" y="59267"/>
                </a:lnTo>
                <a:lnTo>
                  <a:pt x="0" y="84667"/>
                </a:lnTo>
                <a:lnTo>
                  <a:pt x="0" y="101600"/>
                </a:lnTo>
                <a:lnTo>
                  <a:pt x="0" y="135467"/>
                </a:lnTo>
                <a:lnTo>
                  <a:pt x="0" y="169333"/>
                </a:lnTo>
                <a:lnTo>
                  <a:pt x="0" y="194733"/>
                </a:lnTo>
                <a:lnTo>
                  <a:pt x="0" y="237067"/>
                </a:lnTo>
                <a:lnTo>
                  <a:pt x="0" y="270933"/>
                </a:lnTo>
                <a:lnTo>
                  <a:pt x="0" y="296333"/>
                </a:lnTo>
                <a:lnTo>
                  <a:pt x="0" y="330200"/>
                </a:lnTo>
                <a:lnTo>
                  <a:pt x="0" y="355600"/>
                </a:lnTo>
                <a:lnTo>
                  <a:pt x="0" y="372533"/>
                </a:lnTo>
                <a:lnTo>
                  <a:pt x="0" y="397933"/>
                </a:lnTo>
                <a:lnTo>
                  <a:pt x="0" y="406400"/>
                </a:lnTo>
                <a:lnTo>
                  <a:pt x="0" y="414867"/>
                </a:lnTo>
                <a:lnTo>
                  <a:pt x="0" y="423333"/>
                </a:lnTo>
                <a:lnTo>
                  <a:pt x="8467" y="414867"/>
                </a:lnTo>
                <a:lnTo>
                  <a:pt x="8467" y="406400"/>
                </a:lnTo>
                <a:lnTo>
                  <a:pt x="8467" y="406400"/>
                </a:lnTo>
                <a:lnTo>
                  <a:pt x="8467" y="397933"/>
                </a:lnTo>
                <a:lnTo>
                  <a:pt x="8467" y="397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3" name="Freeform 4162"/>
          <p:cNvSpPr/>
          <p:nvPr/>
        </p:nvSpPr>
        <p:spPr>
          <a:xfrm>
            <a:off x="4826000" y="939800"/>
            <a:ext cx="152401" cy="143934"/>
          </a:xfrm>
          <a:custGeom>
            <a:avLst/>
            <a:gdLst/>
            <a:ahLst/>
            <a:cxnLst/>
            <a:rect l="0" t="0" r="0" b="0"/>
            <a:pathLst>
              <a:path w="152401" h="143934">
                <a:moveTo>
                  <a:pt x="0" y="8467"/>
                </a:moveTo>
                <a:lnTo>
                  <a:pt x="0" y="8467"/>
                </a:lnTo>
                <a:lnTo>
                  <a:pt x="0" y="8467"/>
                </a:lnTo>
                <a:lnTo>
                  <a:pt x="0" y="16933"/>
                </a:lnTo>
                <a:lnTo>
                  <a:pt x="0" y="16933"/>
                </a:lnTo>
                <a:lnTo>
                  <a:pt x="8467" y="25400"/>
                </a:lnTo>
                <a:lnTo>
                  <a:pt x="8467" y="33867"/>
                </a:lnTo>
                <a:lnTo>
                  <a:pt x="8467" y="42333"/>
                </a:lnTo>
                <a:lnTo>
                  <a:pt x="8467" y="59267"/>
                </a:lnTo>
                <a:lnTo>
                  <a:pt x="8467" y="76200"/>
                </a:lnTo>
                <a:lnTo>
                  <a:pt x="16933" y="93133"/>
                </a:lnTo>
                <a:lnTo>
                  <a:pt x="16933" y="110067"/>
                </a:lnTo>
                <a:lnTo>
                  <a:pt x="16933" y="118533"/>
                </a:lnTo>
                <a:lnTo>
                  <a:pt x="16933" y="127000"/>
                </a:lnTo>
                <a:lnTo>
                  <a:pt x="16933" y="135467"/>
                </a:lnTo>
                <a:lnTo>
                  <a:pt x="16933" y="143933"/>
                </a:lnTo>
                <a:lnTo>
                  <a:pt x="16933" y="143933"/>
                </a:lnTo>
                <a:lnTo>
                  <a:pt x="16933" y="143933"/>
                </a:lnTo>
                <a:lnTo>
                  <a:pt x="16933" y="143933"/>
                </a:lnTo>
                <a:lnTo>
                  <a:pt x="16933" y="143933"/>
                </a:lnTo>
                <a:lnTo>
                  <a:pt x="16933" y="143933"/>
                </a:lnTo>
                <a:lnTo>
                  <a:pt x="16933" y="135467"/>
                </a:lnTo>
                <a:lnTo>
                  <a:pt x="16933" y="118533"/>
                </a:lnTo>
                <a:lnTo>
                  <a:pt x="16933" y="110067"/>
                </a:lnTo>
                <a:lnTo>
                  <a:pt x="16933" y="93133"/>
                </a:lnTo>
                <a:lnTo>
                  <a:pt x="25400" y="76200"/>
                </a:lnTo>
                <a:lnTo>
                  <a:pt x="25400" y="67733"/>
                </a:lnTo>
                <a:lnTo>
                  <a:pt x="25400" y="50800"/>
                </a:lnTo>
                <a:lnTo>
                  <a:pt x="33867" y="42333"/>
                </a:lnTo>
                <a:lnTo>
                  <a:pt x="33867" y="33867"/>
                </a:lnTo>
                <a:lnTo>
                  <a:pt x="42333" y="25400"/>
                </a:lnTo>
                <a:lnTo>
                  <a:pt x="50800" y="16933"/>
                </a:lnTo>
                <a:lnTo>
                  <a:pt x="50800" y="8467"/>
                </a:lnTo>
                <a:lnTo>
                  <a:pt x="59267" y="8467"/>
                </a:lnTo>
                <a:lnTo>
                  <a:pt x="67733" y="0"/>
                </a:lnTo>
                <a:lnTo>
                  <a:pt x="76200" y="0"/>
                </a:lnTo>
                <a:lnTo>
                  <a:pt x="84667" y="0"/>
                </a:lnTo>
                <a:lnTo>
                  <a:pt x="93133" y="0"/>
                </a:lnTo>
                <a:lnTo>
                  <a:pt x="101600" y="0"/>
                </a:lnTo>
                <a:lnTo>
                  <a:pt x="110067" y="0"/>
                </a:lnTo>
                <a:lnTo>
                  <a:pt x="118533" y="8467"/>
                </a:lnTo>
                <a:lnTo>
                  <a:pt x="127000" y="16933"/>
                </a:lnTo>
                <a:lnTo>
                  <a:pt x="127000" y="33867"/>
                </a:lnTo>
                <a:lnTo>
                  <a:pt x="135467" y="42333"/>
                </a:lnTo>
                <a:lnTo>
                  <a:pt x="135467" y="59267"/>
                </a:lnTo>
                <a:lnTo>
                  <a:pt x="135467" y="67733"/>
                </a:lnTo>
                <a:lnTo>
                  <a:pt x="143933" y="84667"/>
                </a:lnTo>
                <a:lnTo>
                  <a:pt x="143933" y="93133"/>
                </a:lnTo>
                <a:lnTo>
                  <a:pt x="143933" y="101600"/>
                </a:lnTo>
                <a:lnTo>
                  <a:pt x="143933" y="110067"/>
                </a:lnTo>
                <a:lnTo>
                  <a:pt x="143933" y="110067"/>
                </a:lnTo>
                <a:lnTo>
                  <a:pt x="152400" y="118533"/>
                </a:lnTo>
                <a:lnTo>
                  <a:pt x="152400" y="118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4" name="Freeform 4163"/>
          <p:cNvSpPr/>
          <p:nvPr/>
        </p:nvSpPr>
        <p:spPr>
          <a:xfrm>
            <a:off x="1168400" y="2074333"/>
            <a:ext cx="42334" cy="355601"/>
          </a:xfrm>
          <a:custGeom>
            <a:avLst/>
            <a:gdLst/>
            <a:ahLst/>
            <a:cxnLst/>
            <a:rect l="0" t="0" r="0" b="0"/>
            <a:pathLst>
              <a:path w="42334" h="355601">
                <a:moveTo>
                  <a:pt x="42333" y="0"/>
                </a:moveTo>
                <a:lnTo>
                  <a:pt x="42333" y="8467"/>
                </a:lnTo>
                <a:lnTo>
                  <a:pt x="42333" y="8467"/>
                </a:lnTo>
                <a:lnTo>
                  <a:pt x="33867" y="16934"/>
                </a:lnTo>
                <a:lnTo>
                  <a:pt x="33867" y="25400"/>
                </a:lnTo>
                <a:lnTo>
                  <a:pt x="33867" y="33867"/>
                </a:lnTo>
                <a:lnTo>
                  <a:pt x="33867" y="42334"/>
                </a:lnTo>
                <a:lnTo>
                  <a:pt x="33867" y="59267"/>
                </a:lnTo>
                <a:lnTo>
                  <a:pt x="33867" y="76200"/>
                </a:lnTo>
                <a:lnTo>
                  <a:pt x="33867" y="93134"/>
                </a:lnTo>
                <a:lnTo>
                  <a:pt x="25400" y="118534"/>
                </a:lnTo>
                <a:lnTo>
                  <a:pt x="25400" y="135467"/>
                </a:lnTo>
                <a:lnTo>
                  <a:pt x="25400" y="160867"/>
                </a:lnTo>
                <a:lnTo>
                  <a:pt x="16933" y="177800"/>
                </a:lnTo>
                <a:lnTo>
                  <a:pt x="16933" y="203200"/>
                </a:lnTo>
                <a:lnTo>
                  <a:pt x="8467" y="220134"/>
                </a:lnTo>
                <a:lnTo>
                  <a:pt x="8467" y="245534"/>
                </a:lnTo>
                <a:lnTo>
                  <a:pt x="8467" y="262467"/>
                </a:lnTo>
                <a:lnTo>
                  <a:pt x="8467" y="279400"/>
                </a:lnTo>
                <a:lnTo>
                  <a:pt x="8467" y="296334"/>
                </a:lnTo>
                <a:lnTo>
                  <a:pt x="8467" y="313267"/>
                </a:lnTo>
                <a:lnTo>
                  <a:pt x="0" y="321734"/>
                </a:lnTo>
                <a:lnTo>
                  <a:pt x="0" y="330200"/>
                </a:lnTo>
                <a:lnTo>
                  <a:pt x="0" y="338667"/>
                </a:lnTo>
                <a:lnTo>
                  <a:pt x="0" y="347134"/>
                </a:lnTo>
                <a:lnTo>
                  <a:pt x="0" y="347134"/>
                </a:lnTo>
                <a:lnTo>
                  <a:pt x="0" y="355600"/>
                </a:lnTo>
                <a:lnTo>
                  <a:pt x="0" y="347134"/>
                </a:lnTo>
                <a:lnTo>
                  <a:pt x="0" y="338667"/>
                </a:lnTo>
                <a:lnTo>
                  <a:pt x="0" y="338667"/>
                </a:lnTo>
                <a:lnTo>
                  <a:pt x="0" y="330200"/>
                </a:lnTo>
                <a:lnTo>
                  <a:pt x="0"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5" name="Freeform 4164"/>
          <p:cNvSpPr/>
          <p:nvPr/>
        </p:nvSpPr>
        <p:spPr>
          <a:xfrm>
            <a:off x="1083733" y="2023533"/>
            <a:ext cx="228601" cy="169335"/>
          </a:xfrm>
          <a:custGeom>
            <a:avLst/>
            <a:gdLst/>
            <a:ahLst/>
            <a:cxnLst/>
            <a:rect l="0" t="0" r="0" b="0"/>
            <a:pathLst>
              <a:path w="228601" h="169335">
                <a:moveTo>
                  <a:pt x="76200" y="42334"/>
                </a:moveTo>
                <a:lnTo>
                  <a:pt x="76200" y="50800"/>
                </a:lnTo>
                <a:lnTo>
                  <a:pt x="67734" y="50800"/>
                </a:lnTo>
                <a:lnTo>
                  <a:pt x="67734" y="50800"/>
                </a:lnTo>
                <a:lnTo>
                  <a:pt x="67734" y="59267"/>
                </a:lnTo>
                <a:lnTo>
                  <a:pt x="67734" y="67734"/>
                </a:lnTo>
                <a:lnTo>
                  <a:pt x="59267" y="67734"/>
                </a:lnTo>
                <a:lnTo>
                  <a:pt x="59267" y="76200"/>
                </a:lnTo>
                <a:lnTo>
                  <a:pt x="50800" y="84667"/>
                </a:lnTo>
                <a:lnTo>
                  <a:pt x="50800" y="93134"/>
                </a:lnTo>
                <a:lnTo>
                  <a:pt x="42334" y="101600"/>
                </a:lnTo>
                <a:lnTo>
                  <a:pt x="33867" y="110067"/>
                </a:lnTo>
                <a:lnTo>
                  <a:pt x="33867" y="118534"/>
                </a:lnTo>
                <a:lnTo>
                  <a:pt x="25400" y="127000"/>
                </a:lnTo>
                <a:lnTo>
                  <a:pt x="25400" y="135467"/>
                </a:lnTo>
                <a:lnTo>
                  <a:pt x="16934" y="143934"/>
                </a:lnTo>
                <a:lnTo>
                  <a:pt x="16934" y="143934"/>
                </a:lnTo>
                <a:lnTo>
                  <a:pt x="8467" y="152400"/>
                </a:lnTo>
                <a:lnTo>
                  <a:pt x="8467" y="160867"/>
                </a:lnTo>
                <a:lnTo>
                  <a:pt x="0" y="160867"/>
                </a:lnTo>
                <a:lnTo>
                  <a:pt x="0" y="169334"/>
                </a:lnTo>
                <a:lnTo>
                  <a:pt x="0" y="169334"/>
                </a:lnTo>
                <a:lnTo>
                  <a:pt x="0" y="169334"/>
                </a:lnTo>
                <a:lnTo>
                  <a:pt x="0" y="169334"/>
                </a:lnTo>
                <a:lnTo>
                  <a:pt x="8467" y="160867"/>
                </a:lnTo>
                <a:lnTo>
                  <a:pt x="8467" y="160867"/>
                </a:lnTo>
                <a:lnTo>
                  <a:pt x="16934" y="152400"/>
                </a:lnTo>
                <a:lnTo>
                  <a:pt x="16934" y="143934"/>
                </a:lnTo>
                <a:lnTo>
                  <a:pt x="25400" y="127000"/>
                </a:lnTo>
                <a:lnTo>
                  <a:pt x="25400" y="118534"/>
                </a:lnTo>
                <a:lnTo>
                  <a:pt x="33867" y="110067"/>
                </a:lnTo>
                <a:lnTo>
                  <a:pt x="33867" y="101600"/>
                </a:lnTo>
                <a:lnTo>
                  <a:pt x="42334" y="84667"/>
                </a:lnTo>
                <a:lnTo>
                  <a:pt x="50800" y="76200"/>
                </a:lnTo>
                <a:lnTo>
                  <a:pt x="59267" y="67734"/>
                </a:lnTo>
                <a:lnTo>
                  <a:pt x="67734" y="59267"/>
                </a:lnTo>
                <a:lnTo>
                  <a:pt x="67734" y="50800"/>
                </a:lnTo>
                <a:lnTo>
                  <a:pt x="76200" y="33867"/>
                </a:lnTo>
                <a:lnTo>
                  <a:pt x="76200" y="25400"/>
                </a:lnTo>
                <a:lnTo>
                  <a:pt x="84667" y="16934"/>
                </a:lnTo>
                <a:lnTo>
                  <a:pt x="93134" y="16934"/>
                </a:lnTo>
                <a:lnTo>
                  <a:pt x="93134" y="8467"/>
                </a:lnTo>
                <a:lnTo>
                  <a:pt x="101600" y="8467"/>
                </a:lnTo>
                <a:lnTo>
                  <a:pt x="101600" y="0"/>
                </a:lnTo>
                <a:lnTo>
                  <a:pt x="101600" y="0"/>
                </a:lnTo>
                <a:lnTo>
                  <a:pt x="101600" y="0"/>
                </a:lnTo>
                <a:lnTo>
                  <a:pt x="110067" y="0"/>
                </a:lnTo>
                <a:lnTo>
                  <a:pt x="110067" y="8467"/>
                </a:lnTo>
                <a:lnTo>
                  <a:pt x="118534" y="8467"/>
                </a:lnTo>
                <a:lnTo>
                  <a:pt x="118534" y="16934"/>
                </a:lnTo>
                <a:lnTo>
                  <a:pt x="127000" y="25400"/>
                </a:lnTo>
                <a:lnTo>
                  <a:pt x="135467" y="33867"/>
                </a:lnTo>
                <a:lnTo>
                  <a:pt x="143934" y="42334"/>
                </a:lnTo>
                <a:lnTo>
                  <a:pt x="152400" y="50800"/>
                </a:lnTo>
                <a:lnTo>
                  <a:pt x="160867" y="59267"/>
                </a:lnTo>
                <a:lnTo>
                  <a:pt x="169334" y="67734"/>
                </a:lnTo>
                <a:lnTo>
                  <a:pt x="177800" y="76200"/>
                </a:lnTo>
                <a:lnTo>
                  <a:pt x="186267" y="93134"/>
                </a:lnTo>
                <a:lnTo>
                  <a:pt x="194734" y="101600"/>
                </a:lnTo>
                <a:lnTo>
                  <a:pt x="203200" y="110067"/>
                </a:lnTo>
                <a:lnTo>
                  <a:pt x="211667" y="127000"/>
                </a:lnTo>
                <a:lnTo>
                  <a:pt x="211667" y="143934"/>
                </a:lnTo>
                <a:lnTo>
                  <a:pt x="220134" y="160867"/>
                </a:lnTo>
                <a:lnTo>
                  <a:pt x="220134" y="160867"/>
                </a:lnTo>
                <a:lnTo>
                  <a:pt x="228600" y="169334"/>
                </a:lnTo>
                <a:lnTo>
                  <a:pt x="228600" y="169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6" name="Freeform 4165"/>
          <p:cNvSpPr/>
          <p:nvPr/>
        </p:nvSpPr>
        <p:spPr>
          <a:xfrm>
            <a:off x="4199467" y="1253067"/>
            <a:ext cx="143934" cy="16934"/>
          </a:xfrm>
          <a:custGeom>
            <a:avLst/>
            <a:gdLst/>
            <a:ahLst/>
            <a:cxnLst/>
            <a:rect l="0" t="0" r="0" b="0"/>
            <a:pathLst>
              <a:path w="143934" h="16934">
                <a:moveTo>
                  <a:pt x="143933" y="8466"/>
                </a:moveTo>
                <a:lnTo>
                  <a:pt x="143933" y="8466"/>
                </a:lnTo>
                <a:lnTo>
                  <a:pt x="143933" y="8466"/>
                </a:lnTo>
                <a:lnTo>
                  <a:pt x="143933" y="8466"/>
                </a:lnTo>
                <a:lnTo>
                  <a:pt x="143933" y="8466"/>
                </a:lnTo>
                <a:lnTo>
                  <a:pt x="143933" y="8466"/>
                </a:lnTo>
                <a:lnTo>
                  <a:pt x="143933" y="8466"/>
                </a:lnTo>
                <a:lnTo>
                  <a:pt x="143933" y="8466"/>
                </a:lnTo>
                <a:lnTo>
                  <a:pt x="143933" y="8466"/>
                </a:lnTo>
                <a:lnTo>
                  <a:pt x="143933" y="8466"/>
                </a:lnTo>
                <a:lnTo>
                  <a:pt x="143933" y="8466"/>
                </a:lnTo>
                <a:lnTo>
                  <a:pt x="143933" y="8466"/>
                </a:lnTo>
                <a:lnTo>
                  <a:pt x="135466" y="8466"/>
                </a:lnTo>
                <a:lnTo>
                  <a:pt x="135466" y="8466"/>
                </a:lnTo>
                <a:lnTo>
                  <a:pt x="118533" y="8466"/>
                </a:lnTo>
                <a:lnTo>
                  <a:pt x="110066" y="8466"/>
                </a:lnTo>
                <a:lnTo>
                  <a:pt x="93133" y="8466"/>
                </a:lnTo>
                <a:lnTo>
                  <a:pt x="76200" y="8466"/>
                </a:lnTo>
                <a:lnTo>
                  <a:pt x="67733" y="8466"/>
                </a:lnTo>
                <a:lnTo>
                  <a:pt x="50800" y="8466"/>
                </a:lnTo>
                <a:lnTo>
                  <a:pt x="42333" y="16933"/>
                </a:lnTo>
                <a:lnTo>
                  <a:pt x="33866" y="16933"/>
                </a:lnTo>
                <a:lnTo>
                  <a:pt x="25400" y="16933"/>
                </a:lnTo>
                <a:lnTo>
                  <a:pt x="16933" y="16933"/>
                </a:lnTo>
                <a:lnTo>
                  <a:pt x="8466" y="8466"/>
                </a:lnTo>
                <a:lnTo>
                  <a:pt x="0" y="8466"/>
                </a:lnTo>
                <a:lnTo>
                  <a:pt x="0" y="0"/>
                </a:lnTo>
                <a:lnTo>
                  <a:pt x="0" y="0"/>
                </a:lnTo>
                <a:lnTo>
                  <a:pt x="0" y="0"/>
                </a:lnTo>
                <a:lnTo>
                  <a:pt x="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7" name="Freeform 4166"/>
          <p:cNvSpPr/>
          <p:nvPr/>
        </p:nvSpPr>
        <p:spPr>
          <a:xfrm>
            <a:off x="4047067" y="973667"/>
            <a:ext cx="211667" cy="465667"/>
          </a:xfrm>
          <a:custGeom>
            <a:avLst/>
            <a:gdLst/>
            <a:ahLst/>
            <a:cxnLst/>
            <a:rect l="0" t="0" r="0" b="0"/>
            <a:pathLst>
              <a:path w="211667" h="465667">
                <a:moveTo>
                  <a:pt x="211666" y="0"/>
                </a:moveTo>
                <a:lnTo>
                  <a:pt x="211666" y="0"/>
                </a:lnTo>
                <a:lnTo>
                  <a:pt x="211666" y="8466"/>
                </a:lnTo>
                <a:lnTo>
                  <a:pt x="203200" y="8466"/>
                </a:lnTo>
                <a:lnTo>
                  <a:pt x="194733" y="8466"/>
                </a:lnTo>
                <a:lnTo>
                  <a:pt x="186266" y="16933"/>
                </a:lnTo>
                <a:lnTo>
                  <a:pt x="177800" y="25400"/>
                </a:lnTo>
                <a:lnTo>
                  <a:pt x="169333" y="33866"/>
                </a:lnTo>
                <a:lnTo>
                  <a:pt x="152400" y="42333"/>
                </a:lnTo>
                <a:lnTo>
                  <a:pt x="143933" y="50800"/>
                </a:lnTo>
                <a:lnTo>
                  <a:pt x="127000" y="59266"/>
                </a:lnTo>
                <a:lnTo>
                  <a:pt x="118533" y="76200"/>
                </a:lnTo>
                <a:lnTo>
                  <a:pt x="101600" y="84666"/>
                </a:lnTo>
                <a:lnTo>
                  <a:pt x="93133" y="101600"/>
                </a:lnTo>
                <a:lnTo>
                  <a:pt x="76200" y="118533"/>
                </a:lnTo>
                <a:lnTo>
                  <a:pt x="59266" y="135466"/>
                </a:lnTo>
                <a:lnTo>
                  <a:pt x="50800" y="160866"/>
                </a:lnTo>
                <a:lnTo>
                  <a:pt x="42333" y="177800"/>
                </a:lnTo>
                <a:lnTo>
                  <a:pt x="25400" y="203200"/>
                </a:lnTo>
                <a:lnTo>
                  <a:pt x="16933" y="228600"/>
                </a:lnTo>
                <a:lnTo>
                  <a:pt x="8466" y="254000"/>
                </a:lnTo>
                <a:lnTo>
                  <a:pt x="8466" y="270933"/>
                </a:lnTo>
                <a:lnTo>
                  <a:pt x="0" y="296333"/>
                </a:lnTo>
                <a:lnTo>
                  <a:pt x="0" y="313266"/>
                </a:lnTo>
                <a:lnTo>
                  <a:pt x="0" y="338666"/>
                </a:lnTo>
                <a:lnTo>
                  <a:pt x="8466" y="355600"/>
                </a:lnTo>
                <a:lnTo>
                  <a:pt x="16933" y="381000"/>
                </a:lnTo>
                <a:lnTo>
                  <a:pt x="33866" y="397933"/>
                </a:lnTo>
                <a:lnTo>
                  <a:pt x="50800" y="414866"/>
                </a:lnTo>
                <a:lnTo>
                  <a:pt x="59266" y="423333"/>
                </a:lnTo>
                <a:lnTo>
                  <a:pt x="84666" y="440266"/>
                </a:lnTo>
                <a:lnTo>
                  <a:pt x="101600" y="457200"/>
                </a:lnTo>
                <a:lnTo>
                  <a:pt x="101600" y="457200"/>
                </a:lnTo>
                <a:lnTo>
                  <a:pt x="127000" y="465666"/>
                </a:lnTo>
                <a:lnTo>
                  <a:pt x="127000" y="465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8" name="Freeform 4167"/>
          <p:cNvSpPr/>
          <p:nvPr/>
        </p:nvSpPr>
        <p:spPr>
          <a:xfrm>
            <a:off x="4639733" y="948267"/>
            <a:ext cx="194735" cy="491067"/>
          </a:xfrm>
          <a:custGeom>
            <a:avLst/>
            <a:gdLst/>
            <a:ahLst/>
            <a:cxnLst/>
            <a:rect l="0" t="0" r="0" b="0"/>
            <a:pathLst>
              <a:path w="194735" h="491067">
                <a:moveTo>
                  <a:pt x="0" y="0"/>
                </a:moveTo>
                <a:lnTo>
                  <a:pt x="0" y="0"/>
                </a:lnTo>
                <a:lnTo>
                  <a:pt x="0" y="0"/>
                </a:lnTo>
                <a:lnTo>
                  <a:pt x="0" y="0"/>
                </a:lnTo>
                <a:lnTo>
                  <a:pt x="0" y="0"/>
                </a:lnTo>
                <a:lnTo>
                  <a:pt x="0" y="0"/>
                </a:lnTo>
                <a:lnTo>
                  <a:pt x="0" y="0"/>
                </a:lnTo>
                <a:lnTo>
                  <a:pt x="0" y="0"/>
                </a:lnTo>
                <a:lnTo>
                  <a:pt x="0" y="0"/>
                </a:lnTo>
                <a:lnTo>
                  <a:pt x="8467" y="0"/>
                </a:lnTo>
                <a:lnTo>
                  <a:pt x="8467" y="0"/>
                </a:lnTo>
                <a:lnTo>
                  <a:pt x="8467" y="0"/>
                </a:lnTo>
                <a:lnTo>
                  <a:pt x="8467" y="8466"/>
                </a:lnTo>
                <a:lnTo>
                  <a:pt x="16934" y="8466"/>
                </a:lnTo>
                <a:lnTo>
                  <a:pt x="16934" y="8466"/>
                </a:lnTo>
                <a:lnTo>
                  <a:pt x="16934" y="8466"/>
                </a:lnTo>
                <a:lnTo>
                  <a:pt x="25400" y="16933"/>
                </a:lnTo>
                <a:lnTo>
                  <a:pt x="33867" y="16933"/>
                </a:lnTo>
                <a:lnTo>
                  <a:pt x="42334" y="25400"/>
                </a:lnTo>
                <a:lnTo>
                  <a:pt x="42334" y="33866"/>
                </a:lnTo>
                <a:lnTo>
                  <a:pt x="50800" y="33866"/>
                </a:lnTo>
                <a:lnTo>
                  <a:pt x="50800" y="42333"/>
                </a:lnTo>
                <a:lnTo>
                  <a:pt x="59267" y="42333"/>
                </a:lnTo>
                <a:lnTo>
                  <a:pt x="59267" y="50800"/>
                </a:lnTo>
                <a:lnTo>
                  <a:pt x="59267" y="50800"/>
                </a:lnTo>
                <a:lnTo>
                  <a:pt x="59267" y="50800"/>
                </a:lnTo>
                <a:lnTo>
                  <a:pt x="59267" y="50800"/>
                </a:lnTo>
                <a:lnTo>
                  <a:pt x="59267" y="50800"/>
                </a:lnTo>
                <a:lnTo>
                  <a:pt x="59267" y="50800"/>
                </a:lnTo>
                <a:lnTo>
                  <a:pt x="59267" y="50800"/>
                </a:lnTo>
                <a:lnTo>
                  <a:pt x="59267" y="50800"/>
                </a:lnTo>
                <a:lnTo>
                  <a:pt x="67734" y="59266"/>
                </a:lnTo>
                <a:lnTo>
                  <a:pt x="76200" y="67733"/>
                </a:lnTo>
                <a:lnTo>
                  <a:pt x="76200" y="67733"/>
                </a:lnTo>
                <a:lnTo>
                  <a:pt x="84667" y="76200"/>
                </a:lnTo>
                <a:lnTo>
                  <a:pt x="84667" y="84666"/>
                </a:lnTo>
                <a:lnTo>
                  <a:pt x="93134" y="93133"/>
                </a:lnTo>
                <a:lnTo>
                  <a:pt x="101600" y="101600"/>
                </a:lnTo>
                <a:lnTo>
                  <a:pt x="101600" y="110066"/>
                </a:lnTo>
                <a:lnTo>
                  <a:pt x="101600" y="118533"/>
                </a:lnTo>
                <a:lnTo>
                  <a:pt x="110067" y="127000"/>
                </a:lnTo>
                <a:lnTo>
                  <a:pt x="110067" y="127000"/>
                </a:lnTo>
                <a:lnTo>
                  <a:pt x="118534" y="135466"/>
                </a:lnTo>
                <a:lnTo>
                  <a:pt x="118534" y="143933"/>
                </a:lnTo>
                <a:lnTo>
                  <a:pt x="127000" y="160866"/>
                </a:lnTo>
                <a:lnTo>
                  <a:pt x="127000" y="169333"/>
                </a:lnTo>
                <a:lnTo>
                  <a:pt x="135467" y="177800"/>
                </a:lnTo>
                <a:lnTo>
                  <a:pt x="135467" y="186266"/>
                </a:lnTo>
                <a:lnTo>
                  <a:pt x="143934" y="194733"/>
                </a:lnTo>
                <a:lnTo>
                  <a:pt x="152400" y="203200"/>
                </a:lnTo>
                <a:lnTo>
                  <a:pt x="152400" y="211666"/>
                </a:lnTo>
                <a:lnTo>
                  <a:pt x="160867" y="220133"/>
                </a:lnTo>
                <a:lnTo>
                  <a:pt x="160867" y="237066"/>
                </a:lnTo>
                <a:lnTo>
                  <a:pt x="160867" y="245533"/>
                </a:lnTo>
                <a:lnTo>
                  <a:pt x="169334" y="254000"/>
                </a:lnTo>
                <a:lnTo>
                  <a:pt x="169334" y="262466"/>
                </a:lnTo>
                <a:lnTo>
                  <a:pt x="169334" y="270933"/>
                </a:lnTo>
                <a:lnTo>
                  <a:pt x="177800" y="279400"/>
                </a:lnTo>
                <a:lnTo>
                  <a:pt x="177800" y="296333"/>
                </a:lnTo>
                <a:lnTo>
                  <a:pt x="186267" y="304800"/>
                </a:lnTo>
                <a:lnTo>
                  <a:pt x="186267" y="313266"/>
                </a:lnTo>
                <a:lnTo>
                  <a:pt x="186267" y="321733"/>
                </a:lnTo>
                <a:lnTo>
                  <a:pt x="186267" y="330200"/>
                </a:lnTo>
                <a:lnTo>
                  <a:pt x="186267" y="347133"/>
                </a:lnTo>
                <a:lnTo>
                  <a:pt x="186267" y="355600"/>
                </a:lnTo>
                <a:lnTo>
                  <a:pt x="194734" y="364066"/>
                </a:lnTo>
                <a:lnTo>
                  <a:pt x="194734" y="372533"/>
                </a:lnTo>
                <a:lnTo>
                  <a:pt x="194734" y="381000"/>
                </a:lnTo>
                <a:lnTo>
                  <a:pt x="194734" y="397933"/>
                </a:lnTo>
                <a:lnTo>
                  <a:pt x="186267" y="406400"/>
                </a:lnTo>
                <a:lnTo>
                  <a:pt x="186267" y="414866"/>
                </a:lnTo>
                <a:lnTo>
                  <a:pt x="186267" y="423333"/>
                </a:lnTo>
                <a:lnTo>
                  <a:pt x="186267" y="440266"/>
                </a:lnTo>
                <a:lnTo>
                  <a:pt x="177800" y="448733"/>
                </a:lnTo>
                <a:lnTo>
                  <a:pt x="169334" y="457200"/>
                </a:lnTo>
                <a:lnTo>
                  <a:pt x="160867" y="474133"/>
                </a:lnTo>
                <a:lnTo>
                  <a:pt x="152400" y="482600"/>
                </a:lnTo>
                <a:lnTo>
                  <a:pt x="152400" y="482600"/>
                </a:lnTo>
                <a:lnTo>
                  <a:pt x="135467" y="491066"/>
                </a:lnTo>
                <a:lnTo>
                  <a:pt x="135467" y="4910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9" name="Freeform 4168"/>
          <p:cNvSpPr/>
          <p:nvPr/>
        </p:nvSpPr>
        <p:spPr>
          <a:xfrm>
            <a:off x="1447800" y="3335867"/>
            <a:ext cx="863601" cy="626534"/>
          </a:xfrm>
          <a:custGeom>
            <a:avLst/>
            <a:gdLst/>
            <a:ahLst/>
            <a:cxnLst/>
            <a:rect l="0" t="0" r="0" b="0"/>
            <a:pathLst>
              <a:path w="863601" h="626534">
                <a:moveTo>
                  <a:pt x="575733" y="0"/>
                </a:moveTo>
                <a:lnTo>
                  <a:pt x="584200" y="0"/>
                </a:lnTo>
                <a:lnTo>
                  <a:pt x="584200" y="0"/>
                </a:lnTo>
                <a:lnTo>
                  <a:pt x="584200" y="0"/>
                </a:lnTo>
                <a:lnTo>
                  <a:pt x="584200" y="0"/>
                </a:lnTo>
                <a:lnTo>
                  <a:pt x="584200" y="8466"/>
                </a:lnTo>
                <a:lnTo>
                  <a:pt x="584200" y="8466"/>
                </a:lnTo>
                <a:lnTo>
                  <a:pt x="575733" y="8466"/>
                </a:lnTo>
                <a:lnTo>
                  <a:pt x="567267" y="16933"/>
                </a:lnTo>
                <a:lnTo>
                  <a:pt x="550333" y="25400"/>
                </a:lnTo>
                <a:lnTo>
                  <a:pt x="533400" y="33866"/>
                </a:lnTo>
                <a:lnTo>
                  <a:pt x="508000" y="50800"/>
                </a:lnTo>
                <a:lnTo>
                  <a:pt x="482600" y="59266"/>
                </a:lnTo>
                <a:lnTo>
                  <a:pt x="457200" y="76200"/>
                </a:lnTo>
                <a:lnTo>
                  <a:pt x="423333" y="93133"/>
                </a:lnTo>
                <a:lnTo>
                  <a:pt x="389467" y="110066"/>
                </a:lnTo>
                <a:lnTo>
                  <a:pt x="355600" y="127000"/>
                </a:lnTo>
                <a:lnTo>
                  <a:pt x="321733" y="143933"/>
                </a:lnTo>
                <a:lnTo>
                  <a:pt x="279400" y="160866"/>
                </a:lnTo>
                <a:lnTo>
                  <a:pt x="245533" y="177800"/>
                </a:lnTo>
                <a:lnTo>
                  <a:pt x="211667" y="194733"/>
                </a:lnTo>
                <a:lnTo>
                  <a:pt x="177800" y="211666"/>
                </a:lnTo>
                <a:lnTo>
                  <a:pt x="143933" y="220133"/>
                </a:lnTo>
                <a:lnTo>
                  <a:pt x="118533" y="237066"/>
                </a:lnTo>
                <a:lnTo>
                  <a:pt x="93133" y="245533"/>
                </a:lnTo>
                <a:lnTo>
                  <a:pt x="76200" y="245533"/>
                </a:lnTo>
                <a:lnTo>
                  <a:pt x="59267" y="254000"/>
                </a:lnTo>
                <a:lnTo>
                  <a:pt x="42333" y="254000"/>
                </a:lnTo>
                <a:lnTo>
                  <a:pt x="42333" y="254000"/>
                </a:lnTo>
                <a:lnTo>
                  <a:pt x="33867" y="262466"/>
                </a:lnTo>
                <a:lnTo>
                  <a:pt x="33867" y="262466"/>
                </a:lnTo>
                <a:lnTo>
                  <a:pt x="42333" y="262466"/>
                </a:lnTo>
                <a:lnTo>
                  <a:pt x="50800" y="262466"/>
                </a:lnTo>
                <a:lnTo>
                  <a:pt x="59267" y="262466"/>
                </a:lnTo>
                <a:lnTo>
                  <a:pt x="76200" y="262466"/>
                </a:lnTo>
                <a:lnTo>
                  <a:pt x="101600" y="262466"/>
                </a:lnTo>
                <a:lnTo>
                  <a:pt x="118533" y="262466"/>
                </a:lnTo>
                <a:lnTo>
                  <a:pt x="143933" y="262466"/>
                </a:lnTo>
                <a:lnTo>
                  <a:pt x="169333" y="262466"/>
                </a:lnTo>
                <a:lnTo>
                  <a:pt x="203200" y="262466"/>
                </a:lnTo>
                <a:lnTo>
                  <a:pt x="228600" y="254000"/>
                </a:lnTo>
                <a:lnTo>
                  <a:pt x="262467" y="254000"/>
                </a:lnTo>
                <a:lnTo>
                  <a:pt x="296333" y="254000"/>
                </a:lnTo>
                <a:lnTo>
                  <a:pt x="330200" y="254000"/>
                </a:lnTo>
                <a:lnTo>
                  <a:pt x="364067" y="254000"/>
                </a:lnTo>
                <a:lnTo>
                  <a:pt x="397933" y="254000"/>
                </a:lnTo>
                <a:lnTo>
                  <a:pt x="431800" y="245533"/>
                </a:lnTo>
                <a:lnTo>
                  <a:pt x="457200" y="245533"/>
                </a:lnTo>
                <a:lnTo>
                  <a:pt x="482600" y="245533"/>
                </a:lnTo>
                <a:lnTo>
                  <a:pt x="499533" y="245533"/>
                </a:lnTo>
                <a:lnTo>
                  <a:pt x="524933" y="254000"/>
                </a:lnTo>
                <a:lnTo>
                  <a:pt x="533400" y="254000"/>
                </a:lnTo>
                <a:lnTo>
                  <a:pt x="541867" y="262466"/>
                </a:lnTo>
                <a:lnTo>
                  <a:pt x="541867" y="262466"/>
                </a:lnTo>
                <a:lnTo>
                  <a:pt x="541867" y="270933"/>
                </a:lnTo>
                <a:lnTo>
                  <a:pt x="533400" y="279400"/>
                </a:lnTo>
                <a:lnTo>
                  <a:pt x="516467" y="296333"/>
                </a:lnTo>
                <a:lnTo>
                  <a:pt x="499533" y="304800"/>
                </a:lnTo>
                <a:lnTo>
                  <a:pt x="474133" y="321733"/>
                </a:lnTo>
                <a:lnTo>
                  <a:pt x="457200" y="330200"/>
                </a:lnTo>
                <a:lnTo>
                  <a:pt x="423333" y="347133"/>
                </a:lnTo>
                <a:lnTo>
                  <a:pt x="397933" y="364066"/>
                </a:lnTo>
                <a:lnTo>
                  <a:pt x="364067" y="381000"/>
                </a:lnTo>
                <a:lnTo>
                  <a:pt x="330200" y="397933"/>
                </a:lnTo>
                <a:lnTo>
                  <a:pt x="304800" y="414866"/>
                </a:lnTo>
                <a:lnTo>
                  <a:pt x="270933" y="423333"/>
                </a:lnTo>
                <a:lnTo>
                  <a:pt x="237067" y="448733"/>
                </a:lnTo>
                <a:lnTo>
                  <a:pt x="203200" y="465666"/>
                </a:lnTo>
                <a:lnTo>
                  <a:pt x="169333" y="482600"/>
                </a:lnTo>
                <a:lnTo>
                  <a:pt x="135467" y="508000"/>
                </a:lnTo>
                <a:lnTo>
                  <a:pt x="110067" y="524933"/>
                </a:lnTo>
                <a:lnTo>
                  <a:pt x="84667" y="533400"/>
                </a:lnTo>
                <a:lnTo>
                  <a:pt x="59267" y="550333"/>
                </a:lnTo>
                <a:lnTo>
                  <a:pt x="42333" y="567266"/>
                </a:lnTo>
                <a:lnTo>
                  <a:pt x="25400" y="575733"/>
                </a:lnTo>
                <a:lnTo>
                  <a:pt x="16933" y="584200"/>
                </a:lnTo>
                <a:lnTo>
                  <a:pt x="8467" y="592666"/>
                </a:lnTo>
                <a:lnTo>
                  <a:pt x="0" y="609600"/>
                </a:lnTo>
                <a:lnTo>
                  <a:pt x="0" y="609600"/>
                </a:lnTo>
                <a:lnTo>
                  <a:pt x="0" y="618066"/>
                </a:lnTo>
                <a:lnTo>
                  <a:pt x="8467" y="626533"/>
                </a:lnTo>
                <a:lnTo>
                  <a:pt x="25400" y="626533"/>
                </a:lnTo>
                <a:lnTo>
                  <a:pt x="33867" y="626533"/>
                </a:lnTo>
                <a:lnTo>
                  <a:pt x="50800" y="626533"/>
                </a:lnTo>
                <a:lnTo>
                  <a:pt x="84667" y="626533"/>
                </a:lnTo>
                <a:lnTo>
                  <a:pt x="110067" y="626533"/>
                </a:lnTo>
                <a:lnTo>
                  <a:pt x="143933" y="626533"/>
                </a:lnTo>
                <a:lnTo>
                  <a:pt x="177800" y="626533"/>
                </a:lnTo>
                <a:lnTo>
                  <a:pt x="220133" y="618066"/>
                </a:lnTo>
                <a:lnTo>
                  <a:pt x="262467" y="618066"/>
                </a:lnTo>
                <a:lnTo>
                  <a:pt x="313267" y="609600"/>
                </a:lnTo>
                <a:lnTo>
                  <a:pt x="364067" y="609600"/>
                </a:lnTo>
                <a:lnTo>
                  <a:pt x="414867" y="609600"/>
                </a:lnTo>
                <a:lnTo>
                  <a:pt x="474133" y="601133"/>
                </a:lnTo>
                <a:lnTo>
                  <a:pt x="524933" y="601133"/>
                </a:lnTo>
                <a:lnTo>
                  <a:pt x="584200" y="601133"/>
                </a:lnTo>
                <a:lnTo>
                  <a:pt x="635000" y="609600"/>
                </a:lnTo>
                <a:lnTo>
                  <a:pt x="685800" y="609600"/>
                </a:lnTo>
                <a:lnTo>
                  <a:pt x="736600" y="609600"/>
                </a:lnTo>
                <a:lnTo>
                  <a:pt x="787400" y="609600"/>
                </a:lnTo>
                <a:lnTo>
                  <a:pt x="829733" y="618066"/>
                </a:lnTo>
                <a:lnTo>
                  <a:pt x="829733" y="618066"/>
                </a:lnTo>
                <a:lnTo>
                  <a:pt x="863600" y="618066"/>
                </a:lnTo>
                <a:lnTo>
                  <a:pt x="863600" y="6180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0" name="Freeform 4169"/>
          <p:cNvSpPr/>
          <p:nvPr/>
        </p:nvSpPr>
        <p:spPr>
          <a:xfrm>
            <a:off x="1549400" y="4064000"/>
            <a:ext cx="177801" cy="279401"/>
          </a:xfrm>
          <a:custGeom>
            <a:avLst/>
            <a:gdLst/>
            <a:ahLst/>
            <a:cxnLst/>
            <a:rect l="0" t="0" r="0" b="0"/>
            <a:pathLst>
              <a:path w="177801" h="279401">
                <a:moveTo>
                  <a:pt x="8467" y="16933"/>
                </a:moveTo>
                <a:lnTo>
                  <a:pt x="8467" y="25400"/>
                </a:lnTo>
                <a:lnTo>
                  <a:pt x="8467" y="33867"/>
                </a:lnTo>
                <a:lnTo>
                  <a:pt x="8467" y="42333"/>
                </a:lnTo>
                <a:lnTo>
                  <a:pt x="8467" y="50800"/>
                </a:lnTo>
                <a:lnTo>
                  <a:pt x="8467" y="67733"/>
                </a:lnTo>
                <a:lnTo>
                  <a:pt x="8467" y="84667"/>
                </a:lnTo>
                <a:lnTo>
                  <a:pt x="8467" y="101600"/>
                </a:lnTo>
                <a:lnTo>
                  <a:pt x="8467" y="118533"/>
                </a:lnTo>
                <a:lnTo>
                  <a:pt x="8467" y="143933"/>
                </a:lnTo>
                <a:lnTo>
                  <a:pt x="8467" y="160867"/>
                </a:lnTo>
                <a:lnTo>
                  <a:pt x="8467" y="186267"/>
                </a:lnTo>
                <a:lnTo>
                  <a:pt x="8467" y="203200"/>
                </a:lnTo>
                <a:lnTo>
                  <a:pt x="8467" y="220133"/>
                </a:lnTo>
                <a:lnTo>
                  <a:pt x="8467" y="237067"/>
                </a:lnTo>
                <a:lnTo>
                  <a:pt x="8467" y="245533"/>
                </a:lnTo>
                <a:lnTo>
                  <a:pt x="8467" y="254000"/>
                </a:lnTo>
                <a:lnTo>
                  <a:pt x="8467" y="254000"/>
                </a:lnTo>
                <a:lnTo>
                  <a:pt x="8467" y="254000"/>
                </a:lnTo>
                <a:lnTo>
                  <a:pt x="8467" y="254000"/>
                </a:lnTo>
                <a:lnTo>
                  <a:pt x="8467" y="245533"/>
                </a:lnTo>
                <a:lnTo>
                  <a:pt x="8467" y="237067"/>
                </a:lnTo>
                <a:lnTo>
                  <a:pt x="0" y="220133"/>
                </a:lnTo>
                <a:lnTo>
                  <a:pt x="0" y="203200"/>
                </a:lnTo>
                <a:lnTo>
                  <a:pt x="0" y="186267"/>
                </a:lnTo>
                <a:lnTo>
                  <a:pt x="0" y="160867"/>
                </a:lnTo>
                <a:lnTo>
                  <a:pt x="0" y="143933"/>
                </a:lnTo>
                <a:lnTo>
                  <a:pt x="0" y="127000"/>
                </a:lnTo>
                <a:lnTo>
                  <a:pt x="0" y="101600"/>
                </a:lnTo>
                <a:lnTo>
                  <a:pt x="0" y="84667"/>
                </a:lnTo>
                <a:lnTo>
                  <a:pt x="8467" y="67733"/>
                </a:lnTo>
                <a:lnTo>
                  <a:pt x="16933" y="50800"/>
                </a:lnTo>
                <a:lnTo>
                  <a:pt x="16933" y="33867"/>
                </a:lnTo>
                <a:lnTo>
                  <a:pt x="33867" y="25400"/>
                </a:lnTo>
                <a:lnTo>
                  <a:pt x="42333" y="16933"/>
                </a:lnTo>
                <a:lnTo>
                  <a:pt x="50800" y="8467"/>
                </a:lnTo>
                <a:lnTo>
                  <a:pt x="59267" y="0"/>
                </a:lnTo>
                <a:lnTo>
                  <a:pt x="67733" y="0"/>
                </a:lnTo>
                <a:lnTo>
                  <a:pt x="84667" y="0"/>
                </a:lnTo>
                <a:lnTo>
                  <a:pt x="93133" y="8467"/>
                </a:lnTo>
                <a:lnTo>
                  <a:pt x="101600" y="16933"/>
                </a:lnTo>
                <a:lnTo>
                  <a:pt x="110067" y="25400"/>
                </a:lnTo>
                <a:lnTo>
                  <a:pt x="127000" y="42333"/>
                </a:lnTo>
                <a:lnTo>
                  <a:pt x="135467" y="59267"/>
                </a:lnTo>
                <a:lnTo>
                  <a:pt x="143933" y="76200"/>
                </a:lnTo>
                <a:lnTo>
                  <a:pt x="152400" y="101600"/>
                </a:lnTo>
                <a:lnTo>
                  <a:pt x="160867" y="118533"/>
                </a:lnTo>
                <a:lnTo>
                  <a:pt x="169333" y="135467"/>
                </a:lnTo>
                <a:lnTo>
                  <a:pt x="169333" y="152400"/>
                </a:lnTo>
                <a:lnTo>
                  <a:pt x="177800" y="177800"/>
                </a:lnTo>
                <a:lnTo>
                  <a:pt x="177800" y="194733"/>
                </a:lnTo>
                <a:lnTo>
                  <a:pt x="177800" y="211667"/>
                </a:lnTo>
                <a:lnTo>
                  <a:pt x="177800" y="228600"/>
                </a:lnTo>
                <a:lnTo>
                  <a:pt x="177800" y="245533"/>
                </a:lnTo>
                <a:lnTo>
                  <a:pt x="177800" y="262467"/>
                </a:lnTo>
                <a:lnTo>
                  <a:pt x="177800" y="270933"/>
                </a:lnTo>
                <a:lnTo>
                  <a:pt x="177800" y="279400"/>
                </a:lnTo>
                <a:lnTo>
                  <a:pt x="177800" y="279400"/>
                </a:lnTo>
                <a:lnTo>
                  <a:pt x="177800" y="279400"/>
                </a:lnTo>
                <a:lnTo>
                  <a:pt x="177800" y="279400"/>
                </a:lnTo>
                <a:lnTo>
                  <a:pt x="177800"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1" name="Freeform 4170"/>
          <p:cNvSpPr/>
          <p:nvPr/>
        </p:nvSpPr>
        <p:spPr>
          <a:xfrm>
            <a:off x="1820333" y="4140200"/>
            <a:ext cx="93135" cy="8468"/>
          </a:xfrm>
          <a:custGeom>
            <a:avLst/>
            <a:gdLst/>
            <a:ahLst/>
            <a:cxnLst/>
            <a:rect l="0" t="0" r="0" b="0"/>
            <a:pathLst>
              <a:path w="93135" h="8468">
                <a:moveTo>
                  <a:pt x="0" y="0"/>
                </a:moveTo>
                <a:lnTo>
                  <a:pt x="8467" y="0"/>
                </a:lnTo>
                <a:lnTo>
                  <a:pt x="8467" y="0"/>
                </a:lnTo>
                <a:lnTo>
                  <a:pt x="16934" y="0"/>
                </a:lnTo>
                <a:lnTo>
                  <a:pt x="25400" y="0"/>
                </a:lnTo>
                <a:lnTo>
                  <a:pt x="42334" y="0"/>
                </a:lnTo>
                <a:lnTo>
                  <a:pt x="50800" y="0"/>
                </a:lnTo>
                <a:lnTo>
                  <a:pt x="59267" y="8467"/>
                </a:lnTo>
                <a:lnTo>
                  <a:pt x="67734" y="8467"/>
                </a:lnTo>
                <a:lnTo>
                  <a:pt x="84667" y="8467"/>
                </a:lnTo>
                <a:lnTo>
                  <a:pt x="84667" y="8467"/>
                </a:lnTo>
                <a:lnTo>
                  <a:pt x="93134" y="8467"/>
                </a:lnTo>
                <a:lnTo>
                  <a:pt x="93134"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2" name="Freeform 4171"/>
          <p:cNvSpPr/>
          <p:nvPr/>
        </p:nvSpPr>
        <p:spPr>
          <a:xfrm>
            <a:off x="1820333" y="4241800"/>
            <a:ext cx="127001" cy="8468"/>
          </a:xfrm>
          <a:custGeom>
            <a:avLst/>
            <a:gdLst/>
            <a:ahLst/>
            <a:cxnLst/>
            <a:rect l="0" t="0" r="0" b="0"/>
            <a:pathLst>
              <a:path w="127001" h="8468">
                <a:moveTo>
                  <a:pt x="0" y="0"/>
                </a:moveTo>
                <a:lnTo>
                  <a:pt x="0" y="0"/>
                </a:lnTo>
                <a:lnTo>
                  <a:pt x="8467" y="0"/>
                </a:lnTo>
                <a:lnTo>
                  <a:pt x="16934" y="8467"/>
                </a:lnTo>
                <a:lnTo>
                  <a:pt x="33867" y="8467"/>
                </a:lnTo>
                <a:lnTo>
                  <a:pt x="50800" y="8467"/>
                </a:lnTo>
                <a:lnTo>
                  <a:pt x="84667" y="8467"/>
                </a:lnTo>
                <a:lnTo>
                  <a:pt x="110067" y="8467"/>
                </a:lnTo>
                <a:lnTo>
                  <a:pt x="110067" y="8467"/>
                </a:lnTo>
                <a:lnTo>
                  <a:pt x="127000" y="8467"/>
                </a:lnTo>
                <a:lnTo>
                  <a:pt x="127000"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3" name="Freeform 4172"/>
          <p:cNvSpPr/>
          <p:nvPr/>
        </p:nvSpPr>
        <p:spPr>
          <a:xfrm>
            <a:off x="2142067" y="4072467"/>
            <a:ext cx="8467" cy="287867"/>
          </a:xfrm>
          <a:custGeom>
            <a:avLst/>
            <a:gdLst/>
            <a:ahLst/>
            <a:cxnLst/>
            <a:rect l="0" t="0" r="0" b="0"/>
            <a:pathLst>
              <a:path w="8467" h="287867">
                <a:moveTo>
                  <a:pt x="8466" y="0"/>
                </a:moveTo>
                <a:lnTo>
                  <a:pt x="8466" y="0"/>
                </a:lnTo>
                <a:lnTo>
                  <a:pt x="8466" y="0"/>
                </a:lnTo>
                <a:lnTo>
                  <a:pt x="8466" y="8466"/>
                </a:lnTo>
                <a:lnTo>
                  <a:pt x="8466" y="16933"/>
                </a:lnTo>
                <a:lnTo>
                  <a:pt x="8466" y="16933"/>
                </a:lnTo>
                <a:lnTo>
                  <a:pt x="8466" y="33866"/>
                </a:lnTo>
                <a:lnTo>
                  <a:pt x="8466" y="42333"/>
                </a:lnTo>
                <a:lnTo>
                  <a:pt x="8466" y="59266"/>
                </a:lnTo>
                <a:lnTo>
                  <a:pt x="8466" y="76200"/>
                </a:lnTo>
                <a:lnTo>
                  <a:pt x="8466" y="101600"/>
                </a:lnTo>
                <a:lnTo>
                  <a:pt x="8466" y="127000"/>
                </a:lnTo>
                <a:lnTo>
                  <a:pt x="8466" y="152400"/>
                </a:lnTo>
                <a:lnTo>
                  <a:pt x="8466" y="177800"/>
                </a:lnTo>
                <a:lnTo>
                  <a:pt x="0" y="203200"/>
                </a:lnTo>
                <a:lnTo>
                  <a:pt x="0" y="237066"/>
                </a:lnTo>
                <a:lnTo>
                  <a:pt x="0" y="262466"/>
                </a:lnTo>
                <a:lnTo>
                  <a:pt x="0" y="262466"/>
                </a:lnTo>
                <a:lnTo>
                  <a:pt x="8466" y="287866"/>
                </a:lnTo>
                <a:lnTo>
                  <a:pt x="8466" y="287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4" name="Freeform 4173"/>
          <p:cNvSpPr/>
          <p:nvPr/>
        </p:nvSpPr>
        <p:spPr>
          <a:xfrm>
            <a:off x="1642533" y="3149600"/>
            <a:ext cx="177801" cy="118534"/>
          </a:xfrm>
          <a:custGeom>
            <a:avLst/>
            <a:gdLst/>
            <a:ahLst/>
            <a:cxnLst/>
            <a:rect l="0" t="0" r="0" b="0"/>
            <a:pathLst>
              <a:path w="177801" h="118534">
                <a:moveTo>
                  <a:pt x="25400" y="0"/>
                </a:moveTo>
                <a:lnTo>
                  <a:pt x="25400" y="0"/>
                </a:lnTo>
                <a:lnTo>
                  <a:pt x="25400" y="0"/>
                </a:lnTo>
                <a:lnTo>
                  <a:pt x="25400" y="0"/>
                </a:lnTo>
                <a:lnTo>
                  <a:pt x="25400" y="0"/>
                </a:lnTo>
                <a:lnTo>
                  <a:pt x="25400" y="0"/>
                </a:lnTo>
                <a:lnTo>
                  <a:pt x="25400" y="0"/>
                </a:lnTo>
                <a:lnTo>
                  <a:pt x="25400" y="0"/>
                </a:lnTo>
                <a:lnTo>
                  <a:pt x="33867" y="8467"/>
                </a:lnTo>
                <a:lnTo>
                  <a:pt x="25400" y="16933"/>
                </a:lnTo>
                <a:lnTo>
                  <a:pt x="25400" y="25400"/>
                </a:lnTo>
                <a:lnTo>
                  <a:pt x="25400" y="42333"/>
                </a:lnTo>
                <a:lnTo>
                  <a:pt x="25400" y="50800"/>
                </a:lnTo>
                <a:lnTo>
                  <a:pt x="16934" y="67733"/>
                </a:lnTo>
                <a:lnTo>
                  <a:pt x="16934" y="76200"/>
                </a:lnTo>
                <a:lnTo>
                  <a:pt x="8467" y="93133"/>
                </a:lnTo>
                <a:lnTo>
                  <a:pt x="8467" y="101600"/>
                </a:lnTo>
                <a:lnTo>
                  <a:pt x="8467" y="110067"/>
                </a:lnTo>
                <a:lnTo>
                  <a:pt x="0" y="110067"/>
                </a:lnTo>
                <a:lnTo>
                  <a:pt x="8467" y="118533"/>
                </a:lnTo>
                <a:lnTo>
                  <a:pt x="8467" y="118533"/>
                </a:lnTo>
                <a:lnTo>
                  <a:pt x="16934" y="118533"/>
                </a:lnTo>
                <a:lnTo>
                  <a:pt x="25400" y="118533"/>
                </a:lnTo>
                <a:lnTo>
                  <a:pt x="33867" y="118533"/>
                </a:lnTo>
                <a:lnTo>
                  <a:pt x="50800" y="118533"/>
                </a:lnTo>
                <a:lnTo>
                  <a:pt x="67734" y="110067"/>
                </a:lnTo>
                <a:lnTo>
                  <a:pt x="76200" y="110067"/>
                </a:lnTo>
                <a:lnTo>
                  <a:pt x="101600" y="110067"/>
                </a:lnTo>
                <a:lnTo>
                  <a:pt x="110067" y="101600"/>
                </a:lnTo>
                <a:lnTo>
                  <a:pt x="127000" y="101600"/>
                </a:lnTo>
                <a:lnTo>
                  <a:pt x="135467" y="101600"/>
                </a:lnTo>
                <a:lnTo>
                  <a:pt x="152400" y="101600"/>
                </a:lnTo>
                <a:lnTo>
                  <a:pt x="160867" y="101600"/>
                </a:lnTo>
                <a:lnTo>
                  <a:pt x="169334" y="101600"/>
                </a:lnTo>
                <a:lnTo>
                  <a:pt x="169334" y="101600"/>
                </a:lnTo>
                <a:lnTo>
                  <a:pt x="177800" y="93133"/>
                </a:lnTo>
                <a:lnTo>
                  <a:pt x="177800" y="93133"/>
                </a:lnTo>
                <a:lnTo>
                  <a:pt x="177800" y="93133"/>
                </a:lnTo>
                <a:lnTo>
                  <a:pt x="177800" y="93133"/>
                </a:lnTo>
                <a:lnTo>
                  <a:pt x="169334" y="84667"/>
                </a:lnTo>
                <a:lnTo>
                  <a:pt x="169334" y="846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5" name="Freeform 4174"/>
          <p:cNvSpPr/>
          <p:nvPr/>
        </p:nvSpPr>
        <p:spPr>
          <a:xfrm>
            <a:off x="1727200" y="3098800"/>
            <a:ext cx="25401" cy="296334"/>
          </a:xfrm>
          <a:custGeom>
            <a:avLst/>
            <a:gdLst/>
            <a:ahLst/>
            <a:cxnLst/>
            <a:rect l="0" t="0" r="0" b="0"/>
            <a:pathLst>
              <a:path w="25401" h="296334">
                <a:moveTo>
                  <a:pt x="25400" y="0"/>
                </a:moveTo>
                <a:lnTo>
                  <a:pt x="25400" y="0"/>
                </a:lnTo>
                <a:lnTo>
                  <a:pt x="25400" y="8467"/>
                </a:lnTo>
                <a:lnTo>
                  <a:pt x="25400" y="8467"/>
                </a:lnTo>
                <a:lnTo>
                  <a:pt x="25400" y="8467"/>
                </a:lnTo>
                <a:lnTo>
                  <a:pt x="25400" y="16933"/>
                </a:lnTo>
                <a:lnTo>
                  <a:pt x="25400" y="25400"/>
                </a:lnTo>
                <a:lnTo>
                  <a:pt x="25400" y="42333"/>
                </a:lnTo>
                <a:lnTo>
                  <a:pt x="25400" y="50800"/>
                </a:lnTo>
                <a:lnTo>
                  <a:pt x="25400" y="67733"/>
                </a:lnTo>
                <a:lnTo>
                  <a:pt x="25400" y="93133"/>
                </a:lnTo>
                <a:lnTo>
                  <a:pt x="16933" y="118533"/>
                </a:lnTo>
                <a:lnTo>
                  <a:pt x="16933" y="143933"/>
                </a:lnTo>
                <a:lnTo>
                  <a:pt x="16933" y="169333"/>
                </a:lnTo>
                <a:lnTo>
                  <a:pt x="8467" y="203200"/>
                </a:lnTo>
                <a:lnTo>
                  <a:pt x="8467" y="237067"/>
                </a:lnTo>
                <a:lnTo>
                  <a:pt x="8467" y="262467"/>
                </a:lnTo>
                <a:lnTo>
                  <a:pt x="8467" y="262467"/>
                </a:lnTo>
                <a:lnTo>
                  <a:pt x="0" y="296333"/>
                </a:lnTo>
                <a:lnTo>
                  <a:pt x="0" y="296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6" name="Freeform 4175"/>
          <p:cNvSpPr/>
          <p:nvPr/>
        </p:nvSpPr>
        <p:spPr>
          <a:xfrm>
            <a:off x="2751667" y="3073400"/>
            <a:ext cx="211667" cy="397934"/>
          </a:xfrm>
          <a:custGeom>
            <a:avLst/>
            <a:gdLst/>
            <a:ahLst/>
            <a:cxnLst/>
            <a:rect l="0" t="0" r="0" b="0"/>
            <a:pathLst>
              <a:path w="211667" h="397934">
                <a:moveTo>
                  <a:pt x="211666" y="8467"/>
                </a:moveTo>
                <a:lnTo>
                  <a:pt x="211666" y="8467"/>
                </a:lnTo>
                <a:lnTo>
                  <a:pt x="211666" y="8467"/>
                </a:lnTo>
                <a:lnTo>
                  <a:pt x="211666" y="0"/>
                </a:lnTo>
                <a:lnTo>
                  <a:pt x="211666" y="0"/>
                </a:lnTo>
                <a:lnTo>
                  <a:pt x="211666" y="0"/>
                </a:lnTo>
                <a:lnTo>
                  <a:pt x="211666" y="0"/>
                </a:lnTo>
                <a:lnTo>
                  <a:pt x="203200" y="0"/>
                </a:lnTo>
                <a:lnTo>
                  <a:pt x="203200" y="0"/>
                </a:lnTo>
                <a:lnTo>
                  <a:pt x="194733" y="0"/>
                </a:lnTo>
                <a:lnTo>
                  <a:pt x="186266" y="0"/>
                </a:lnTo>
                <a:lnTo>
                  <a:pt x="177800" y="8467"/>
                </a:lnTo>
                <a:lnTo>
                  <a:pt x="160866" y="16933"/>
                </a:lnTo>
                <a:lnTo>
                  <a:pt x="152400" y="33867"/>
                </a:lnTo>
                <a:lnTo>
                  <a:pt x="135466" y="50800"/>
                </a:lnTo>
                <a:lnTo>
                  <a:pt x="110066" y="67733"/>
                </a:lnTo>
                <a:lnTo>
                  <a:pt x="93133" y="93133"/>
                </a:lnTo>
                <a:lnTo>
                  <a:pt x="67733" y="118533"/>
                </a:lnTo>
                <a:lnTo>
                  <a:pt x="50800" y="152400"/>
                </a:lnTo>
                <a:lnTo>
                  <a:pt x="33866" y="177800"/>
                </a:lnTo>
                <a:lnTo>
                  <a:pt x="25400" y="211667"/>
                </a:lnTo>
                <a:lnTo>
                  <a:pt x="8466" y="245533"/>
                </a:lnTo>
                <a:lnTo>
                  <a:pt x="0" y="270933"/>
                </a:lnTo>
                <a:lnTo>
                  <a:pt x="0" y="296333"/>
                </a:lnTo>
                <a:lnTo>
                  <a:pt x="0" y="321733"/>
                </a:lnTo>
                <a:lnTo>
                  <a:pt x="8466" y="338667"/>
                </a:lnTo>
                <a:lnTo>
                  <a:pt x="16933" y="355600"/>
                </a:lnTo>
                <a:lnTo>
                  <a:pt x="33866" y="372533"/>
                </a:lnTo>
                <a:lnTo>
                  <a:pt x="42333" y="381000"/>
                </a:lnTo>
                <a:lnTo>
                  <a:pt x="59266" y="397933"/>
                </a:lnTo>
                <a:lnTo>
                  <a:pt x="67733" y="397933"/>
                </a:lnTo>
                <a:lnTo>
                  <a:pt x="84666" y="397933"/>
                </a:lnTo>
                <a:lnTo>
                  <a:pt x="84666" y="397933"/>
                </a:lnTo>
                <a:lnTo>
                  <a:pt x="93133" y="397933"/>
                </a:lnTo>
                <a:lnTo>
                  <a:pt x="93133" y="397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7" name="Freeform 4176"/>
          <p:cNvSpPr/>
          <p:nvPr/>
        </p:nvSpPr>
        <p:spPr>
          <a:xfrm>
            <a:off x="2954867" y="3310467"/>
            <a:ext cx="186267" cy="8467"/>
          </a:xfrm>
          <a:custGeom>
            <a:avLst/>
            <a:gdLst/>
            <a:ahLst/>
            <a:cxnLst/>
            <a:rect l="0" t="0" r="0" b="0"/>
            <a:pathLst>
              <a:path w="186267" h="8467">
                <a:moveTo>
                  <a:pt x="0" y="0"/>
                </a:moveTo>
                <a:lnTo>
                  <a:pt x="0" y="0"/>
                </a:lnTo>
                <a:lnTo>
                  <a:pt x="0" y="0"/>
                </a:lnTo>
                <a:lnTo>
                  <a:pt x="0" y="0"/>
                </a:lnTo>
                <a:lnTo>
                  <a:pt x="0" y="0"/>
                </a:lnTo>
                <a:lnTo>
                  <a:pt x="8466" y="0"/>
                </a:lnTo>
                <a:lnTo>
                  <a:pt x="16933" y="0"/>
                </a:lnTo>
                <a:lnTo>
                  <a:pt x="25400" y="0"/>
                </a:lnTo>
                <a:lnTo>
                  <a:pt x="42333" y="0"/>
                </a:lnTo>
                <a:lnTo>
                  <a:pt x="59266" y="0"/>
                </a:lnTo>
                <a:lnTo>
                  <a:pt x="76200" y="0"/>
                </a:lnTo>
                <a:lnTo>
                  <a:pt x="101600" y="8466"/>
                </a:lnTo>
                <a:lnTo>
                  <a:pt x="118533" y="8466"/>
                </a:lnTo>
                <a:lnTo>
                  <a:pt x="135466" y="8466"/>
                </a:lnTo>
                <a:lnTo>
                  <a:pt x="152400" y="0"/>
                </a:lnTo>
                <a:lnTo>
                  <a:pt x="169333" y="0"/>
                </a:lnTo>
                <a:lnTo>
                  <a:pt x="169333" y="0"/>
                </a:lnTo>
                <a:lnTo>
                  <a:pt x="186266" y="0"/>
                </a:lnTo>
                <a:lnTo>
                  <a:pt x="1862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8" name="Freeform 4177"/>
          <p:cNvSpPr/>
          <p:nvPr/>
        </p:nvSpPr>
        <p:spPr>
          <a:xfrm>
            <a:off x="3234267" y="3175000"/>
            <a:ext cx="177801" cy="143934"/>
          </a:xfrm>
          <a:custGeom>
            <a:avLst/>
            <a:gdLst/>
            <a:ahLst/>
            <a:cxnLst/>
            <a:rect l="0" t="0" r="0" b="0"/>
            <a:pathLst>
              <a:path w="177801" h="143934">
                <a:moveTo>
                  <a:pt x="25400" y="0"/>
                </a:moveTo>
                <a:lnTo>
                  <a:pt x="25400" y="0"/>
                </a:lnTo>
                <a:lnTo>
                  <a:pt x="33866" y="0"/>
                </a:lnTo>
                <a:lnTo>
                  <a:pt x="33866" y="0"/>
                </a:lnTo>
                <a:lnTo>
                  <a:pt x="33866" y="8467"/>
                </a:lnTo>
                <a:lnTo>
                  <a:pt x="33866" y="8467"/>
                </a:lnTo>
                <a:lnTo>
                  <a:pt x="33866" y="16933"/>
                </a:lnTo>
                <a:lnTo>
                  <a:pt x="33866" y="25400"/>
                </a:lnTo>
                <a:lnTo>
                  <a:pt x="33866" y="33867"/>
                </a:lnTo>
                <a:lnTo>
                  <a:pt x="25400" y="50800"/>
                </a:lnTo>
                <a:lnTo>
                  <a:pt x="16933" y="59267"/>
                </a:lnTo>
                <a:lnTo>
                  <a:pt x="16933" y="76200"/>
                </a:lnTo>
                <a:lnTo>
                  <a:pt x="8466" y="84667"/>
                </a:lnTo>
                <a:lnTo>
                  <a:pt x="8466" y="93133"/>
                </a:lnTo>
                <a:lnTo>
                  <a:pt x="0" y="101600"/>
                </a:lnTo>
                <a:lnTo>
                  <a:pt x="0" y="110067"/>
                </a:lnTo>
                <a:lnTo>
                  <a:pt x="0" y="118533"/>
                </a:lnTo>
                <a:lnTo>
                  <a:pt x="0" y="127000"/>
                </a:lnTo>
                <a:lnTo>
                  <a:pt x="8466" y="127000"/>
                </a:lnTo>
                <a:lnTo>
                  <a:pt x="16933" y="127000"/>
                </a:lnTo>
                <a:lnTo>
                  <a:pt x="33866" y="127000"/>
                </a:lnTo>
                <a:lnTo>
                  <a:pt x="42333" y="127000"/>
                </a:lnTo>
                <a:lnTo>
                  <a:pt x="59266" y="127000"/>
                </a:lnTo>
                <a:lnTo>
                  <a:pt x="76200" y="127000"/>
                </a:lnTo>
                <a:lnTo>
                  <a:pt x="101600" y="127000"/>
                </a:lnTo>
                <a:lnTo>
                  <a:pt x="110066" y="127000"/>
                </a:lnTo>
                <a:lnTo>
                  <a:pt x="127000" y="135467"/>
                </a:lnTo>
                <a:lnTo>
                  <a:pt x="143933" y="143933"/>
                </a:lnTo>
                <a:lnTo>
                  <a:pt x="160866" y="143933"/>
                </a:lnTo>
                <a:lnTo>
                  <a:pt x="169333" y="143933"/>
                </a:lnTo>
                <a:lnTo>
                  <a:pt x="177800" y="143933"/>
                </a:lnTo>
                <a:lnTo>
                  <a:pt x="177800" y="143933"/>
                </a:lnTo>
                <a:lnTo>
                  <a:pt x="177800" y="143933"/>
                </a:lnTo>
                <a:lnTo>
                  <a:pt x="177800" y="143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9" name="Freeform 4178"/>
          <p:cNvSpPr/>
          <p:nvPr/>
        </p:nvSpPr>
        <p:spPr>
          <a:xfrm>
            <a:off x="3386667" y="3107267"/>
            <a:ext cx="16934" cy="330201"/>
          </a:xfrm>
          <a:custGeom>
            <a:avLst/>
            <a:gdLst/>
            <a:ahLst/>
            <a:cxnLst/>
            <a:rect l="0" t="0" r="0" b="0"/>
            <a:pathLst>
              <a:path w="16934" h="330201">
                <a:moveTo>
                  <a:pt x="8466" y="0"/>
                </a:moveTo>
                <a:lnTo>
                  <a:pt x="8466" y="0"/>
                </a:lnTo>
                <a:lnTo>
                  <a:pt x="8466" y="8466"/>
                </a:lnTo>
                <a:lnTo>
                  <a:pt x="8466" y="8466"/>
                </a:lnTo>
                <a:lnTo>
                  <a:pt x="8466" y="16933"/>
                </a:lnTo>
                <a:lnTo>
                  <a:pt x="8466" y="33866"/>
                </a:lnTo>
                <a:lnTo>
                  <a:pt x="8466" y="42333"/>
                </a:lnTo>
                <a:lnTo>
                  <a:pt x="8466" y="67733"/>
                </a:lnTo>
                <a:lnTo>
                  <a:pt x="16933" y="84666"/>
                </a:lnTo>
                <a:lnTo>
                  <a:pt x="16933" y="110066"/>
                </a:lnTo>
                <a:lnTo>
                  <a:pt x="16933" y="135466"/>
                </a:lnTo>
                <a:lnTo>
                  <a:pt x="16933" y="160866"/>
                </a:lnTo>
                <a:lnTo>
                  <a:pt x="16933" y="186266"/>
                </a:lnTo>
                <a:lnTo>
                  <a:pt x="8466" y="211666"/>
                </a:lnTo>
                <a:lnTo>
                  <a:pt x="8466" y="237066"/>
                </a:lnTo>
                <a:lnTo>
                  <a:pt x="8466" y="270933"/>
                </a:lnTo>
                <a:lnTo>
                  <a:pt x="0" y="287866"/>
                </a:lnTo>
                <a:lnTo>
                  <a:pt x="0" y="304800"/>
                </a:lnTo>
                <a:lnTo>
                  <a:pt x="0" y="321733"/>
                </a:lnTo>
                <a:lnTo>
                  <a:pt x="0" y="330200"/>
                </a:lnTo>
                <a:lnTo>
                  <a:pt x="0" y="330200"/>
                </a:lnTo>
                <a:lnTo>
                  <a:pt x="0" y="330200"/>
                </a:lnTo>
                <a:lnTo>
                  <a:pt x="8466" y="321733"/>
                </a:lnTo>
                <a:lnTo>
                  <a:pt x="8466" y="321733"/>
                </a:lnTo>
                <a:lnTo>
                  <a:pt x="8466" y="321733"/>
                </a:lnTo>
                <a:lnTo>
                  <a:pt x="8466" y="321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0" name="Freeform 4179"/>
          <p:cNvSpPr/>
          <p:nvPr/>
        </p:nvSpPr>
        <p:spPr>
          <a:xfrm>
            <a:off x="3505200" y="3005667"/>
            <a:ext cx="127001" cy="516467"/>
          </a:xfrm>
          <a:custGeom>
            <a:avLst/>
            <a:gdLst/>
            <a:ahLst/>
            <a:cxnLst/>
            <a:rect l="0" t="0" r="0" b="0"/>
            <a:pathLst>
              <a:path w="127001" h="516467">
                <a:moveTo>
                  <a:pt x="0" y="0"/>
                </a:moveTo>
                <a:lnTo>
                  <a:pt x="0" y="0"/>
                </a:lnTo>
                <a:lnTo>
                  <a:pt x="8467" y="0"/>
                </a:lnTo>
                <a:lnTo>
                  <a:pt x="8467" y="0"/>
                </a:lnTo>
                <a:lnTo>
                  <a:pt x="16933" y="0"/>
                </a:lnTo>
                <a:lnTo>
                  <a:pt x="25400" y="8466"/>
                </a:lnTo>
                <a:lnTo>
                  <a:pt x="33867" y="16933"/>
                </a:lnTo>
                <a:lnTo>
                  <a:pt x="50800" y="33866"/>
                </a:lnTo>
                <a:lnTo>
                  <a:pt x="59267" y="50800"/>
                </a:lnTo>
                <a:lnTo>
                  <a:pt x="76200" y="67733"/>
                </a:lnTo>
                <a:lnTo>
                  <a:pt x="93133" y="101600"/>
                </a:lnTo>
                <a:lnTo>
                  <a:pt x="101600" y="127000"/>
                </a:lnTo>
                <a:lnTo>
                  <a:pt x="110067" y="160866"/>
                </a:lnTo>
                <a:lnTo>
                  <a:pt x="118533" y="194733"/>
                </a:lnTo>
                <a:lnTo>
                  <a:pt x="118533" y="228600"/>
                </a:lnTo>
                <a:lnTo>
                  <a:pt x="127000" y="262466"/>
                </a:lnTo>
                <a:lnTo>
                  <a:pt x="127000" y="304800"/>
                </a:lnTo>
                <a:lnTo>
                  <a:pt x="118533" y="338666"/>
                </a:lnTo>
                <a:lnTo>
                  <a:pt x="118533" y="372533"/>
                </a:lnTo>
                <a:lnTo>
                  <a:pt x="118533" y="406400"/>
                </a:lnTo>
                <a:lnTo>
                  <a:pt x="110067" y="440266"/>
                </a:lnTo>
                <a:lnTo>
                  <a:pt x="101600" y="457200"/>
                </a:lnTo>
                <a:lnTo>
                  <a:pt x="93133" y="482600"/>
                </a:lnTo>
                <a:lnTo>
                  <a:pt x="84667" y="499533"/>
                </a:lnTo>
                <a:lnTo>
                  <a:pt x="76200" y="508000"/>
                </a:lnTo>
                <a:lnTo>
                  <a:pt x="76200" y="516466"/>
                </a:lnTo>
                <a:lnTo>
                  <a:pt x="76200" y="516466"/>
                </a:lnTo>
                <a:lnTo>
                  <a:pt x="67733" y="508000"/>
                </a:lnTo>
                <a:lnTo>
                  <a:pt x="67733" y="508000"/>
                </a:lnTo>
                <a:lnTo>
                  <a:pt x="67733" y="499533"/>
                </a:lnTo>
                <a:lnTo>
                  <a:pt x="67733" y="499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1" name="Freeform 4180"/>
          <p:cNvSpPr/>
          <p:nvPr/>
        </p:nvSpPr>
        <p:spPr>
          <a:xfrm>
            <a:off x="3683000" y="2844800"/>
            <a:ext cx="169334" cy="160868"/>
          </a:xfrm>
          <a:custGeom>
            <a:avLst/>
            <a:gdLst/>
            <a:ahLst/>
            <a:cxnLst/>
            <a:rect l="0" t="0" r="0" b="0"/>
            <a:pathLst>
              <a:path w="169334" h="160868">
                <a:moveTo>
                  <a:pt x="0" y="0"/>
                </a:moveTo>
                <a:lnTo>
                  <a:pt x="0" y="8467"/>
                </a:lnTo>
                <a:lnTo>
                  <a:pt x="0" y="8467"/>
                </a:lnTo>
                <a:lnTo>
                  <a:pt x="8467" y="8467"/>
                </a:lnTo>
                <a:lnTo>
                  <a:pt x="8467" y="8467"/>
                </a:lnTo>
                <a:lnTo>
                  <a:pt x="8467" y="16933"/>
                </a:lnTo>
                <a:lnTo>
                  <a:pt x="8467" y="25400"/>
                </a:lnTo>
                <a:lnTo>
                  <a:pt x="16933" y="42333"/>
                </a:lnTo>
                <a:lnTo>
                  <a:pt x="16933" y="50800"/>
                </a:lnTo>
                <a:lnTo>
                  <a:pt x="16933" y="76200"/>
                </a:lnTo>
                <a:lnTo>
                  <a:pt x="16933" y="93133"/>
                </a:lnTo>
                <a:lnTo>
                  <a:pt x="25400" y="110067"/>
                </a:lnTo>
                <a:lnTo>
                  <a:pt x="16933" y="118533"/>
                </a:lnTo>
                <a:lnTo>
                  <a:pt x="16933" y="127000"/>
                </a:lnTo>
                <a:lnTo>
                  <a:pt x="16933" y="135467"/>
                </a:lnTo>
                <a:lnTo>
                  <a:pt x="16933" y="135467"/>
                </a:lnTo>
                <a:lnTo>
                  <a:pt x="16933" y="127000"/>
                </a:lnTo>
                <a:lnTo>
                  <a:pt x="16933" y="127000"/>
                </a:lnTo>
                <a:lnTo>
                  <a:pt x="16933" y="118533"/>
                </a:lnTo>
                <a:lnTo>
                  <a:pt x="16933" y="110067"/>
                </a:lnTo>
                <a:lnTo>
                  <a:pt x="16933" y="93133"/>
                </a:lnTo>
                <a:lnTo>
                  <a:pt x="16933" y="76200"/>
                </a:lnTo>
                <a:lnTo>
                  <a:pt x="16933" y="59267"/>
                </a:lnTo>
                <a:lnTo>
                  <a:pt x="25400" y="42333"/>
                </a:lnTo>
                <a:lnTo>
                  <a:pt x="25400" y="25400"/>
                </a:lnTo>
                <a:lnTo>
                  <a:pt x="33867" y="16933"/>
                </a:lnTo>
                <a:lnTo>
                  <a:pt x="42333" y="8467"/>
                </a:lnTo>
                <a:lnTo>
                  <a:pt x="59267" y="0"/>
                </a:lnTo>
                <a:lnTo>
                  <a:pt x="76200" y="0"/>
                </a:lnTo>
                <a:lnTo>
                  <a:pt x="84667" y="0"/>
                </a:lnTo>
                <a:lnTo>
                  <a:pt x="101600" y="0"/>
                </a:lnTo>
                <a:lnTo>
                  <a:pt x="127000" y="0"/>
                </a:lnTo>
                <a:lnTo>
                  <a:pt x="135467" y="8467"/>
                </a:lnTo>
                <a:lnTo>
                  <a:pt x="152400" y="16933"/>
                </a:lnTo>
                <a:lnTo>
                  <a:pt x="160867" y="25400"/>
                </a:lnTo>
                <a:lnTo>
                  <a:pt x="160867" y="42333"/>
                </a:lnTo>
                <a:lnTo>
                  <a:pt x="169333" y="50800"/>
                </a:lnTo>
                <a:lnTo>
                  <a:pt x="169333" y="67733"/>
                </a:lnTo>
                <a:lnTo>
                  <a:pt x="169333" y="84667"/>
                </a:lnTo>
                <a:lnTo>
                  <a:pt x="169333" y="101600"/>
                </a:lnTo>
                <a:lnTo>
                  <a:pt x="169333" y="110067"/>
                </a:lnTo>
                <a:lnTo>
                  <a:pt x="169333" y="127000"/>
                </a:lnTo>
                <a:lnTo>
                  <a:pt x="169333" y="143933"/>
                </a:lnTo>
                <a:lnTo>
                  <a:pt x="169333" y="143933"/>
                </a:lnTo>
                <a:lnTo>
                  <a:pt x="169333" y="160867"/>
                </a:lnTo>
                <a:lnTo>
                  <a:pt x="169333" y="160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2" name="Freeform 4181"/>
          <p:cNvSpPr/>
          <p:nvPr/>
        </p:nvSpPr>
        <p:spPr>
          <a:xfrm>
            <a:off x="2683933" y="3598333"/>
            <a:ext cx="1270001" cy="8468"/>
          </a:xfrm>
          <a:custGeom>
            <a:avLst/>
            <a:gdLst/>
            <a:ahLst/>
            <a:cxnLst/>
            <a:rect l="0" t="0" r="0" b="0"/>
            <a:pathLst>
              <a:path w="1270001" h="8468">
                <a:moveTo>
                  <a:pt x="1270000" y="0"/>
                </a:moveTo>
                <a:lnTo>
                  <a:pt x="1270000" y="8467"/>
                </a:lnTo>
                <a:lnTo>
                  <a:pt x="1261534" y="8467"/>
                </a:lnTo>
                <a:lnTo>
                  <a:pt x="1253067" y="8467"/>
                </a:lnTo>
                <a:lnTo>
                  <a:pt x="1236134" y="8467"/>
                </a:lnTo>
                <a:lnTo>
                  <a:pt x="1219200" y="8467"/>
                </a:lnTo>
                <a:lnTo>
                  <a:pt x="1193800" y="8467"/>
                </a:lnTo>
                <a:lnTo>
                  <a:pt x="1168400" y="8467"/>
                </a:lnTo>
                <a:lnTo>
                  <a:pt x="1134534" y="8467"/>
                </a:lnTo>
                <a:lnTo>
                  <a:pt x="1100667" y="8467"/>
                </a:lnTo>
                <a:lnTo>
                  <a:pt x="1066800" y="8467"/>
                </a:lnTo>
                <a:lnTo>
                  <a:pt x="1032934" y="8467"/>
                </a:lnTo>
                <a:lnTo>
                  <a:pt x="990600" y="8467"/>
                </a:lnTo>
                <a:lnTo>
                  <a:pt x="948267" y="0"/>
                </a:lnTo>
                <a:lnTo>
                  <a:pt x="897467" y="0"/>
                </a:lnTo>
                <a:lnTo>
                  <a:pt x="855134" y="0"/>
                </a:lnTo>
                <a:lnTo>
                  <a:pt x="804334" y="0"/>
                </a:lnTo>
                <a:lnTo>
                  <a:pt x="753534" y="0"/>
                </a:lnTo>
                <a:lnTo>
                  <a:pt x="694267" y="0"/>
                </a:lnTo>
                <a:lnTo>
                  <a:pt x="643467" y="0"/>
                </a:lnTo>
                <a:lnTo>
                  <a:pt x="592667" y="0"/>
                </a:lnTo>
                <a:lnTo>
                  <a:pt x="533400" y="0"/>
                </a:lnTo>
                <a:lnTo>
                  <a:pt x="482600" y="0"/>
                </a:lnTo>
                <a:lnTo>
                  <a:pt x="423334" y="0"/>
                </a:lnTo>
                <a:lnTo>
                  <a:pt x="372534" y="0"/>
                </a:lnTo>
                <a:lnTo>
                  <a:pt x="321734" y="0"/>
                </a:lnTo>
                <a:lnTo>
                  <a:pt x="262467" y="0"/>
                </a:lnTo>
                <a:lnTo>
                  <a:pt x="220134" y="0"/>
                </a:lnTo>
                <a:lnTo>
                  <a:pt x="169334" y="0"/>
                </a:lnTo>
                <a:lnTo>
                  <a:pt x="127000" y="8467"/>
                </a:lnTo>
                <a:lnTo>
                  <a:pt x="93134" y="8467"/>
                </a:lnTo>
                <a:lnTo>
                  <a:pt x="67734" y="8467"/>
                </a:lnTo>
                <a:lnTo>
                  <a:pt x="42334" y="8467"/>
                </a:lnTo>
                <a:lnTo>
                  <a:pt x="16934" y="8467"/>
                </a:lnTo>
                <a:lnTo>
                  <a:pt x="8467" y="0"/>
                </a:lnTo>
                <a:lnTo>
                  <a:pt x="8467" y="0"/>
                </a:lnTo>
                <a:lnTo>
                  <a:pt x="0" y="0"/>
                </a:lnTo>
                <a:lnTo>
                  <a:pt x="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3" name="Freeform 4182"/>
          <p:cNvSpPr/>
          <p:nvPr/>
        </p:nvSpPr>
        <p:spPr>
          <a:xfrm>
            <a:off x="3158067" y="3716867"/>
            <a:ext cx="245534" cy="304801"/>
          </a:xfrm>
          <a:custGeom>
            <a:avLst/>
            <a:gdLst/>
            <a:ahLst/>
            <a:cxnLst/>
            <a:rect l="0" t="0" r="0" b="0"/>
            <a:pathLst>
              <a:path w="245534" h="304801">
                <a:moveTo>
                  <a:pt x="0" y="0"/>
                </a:moveTo>
                <a:lnTo>
                  <a:pt x="0" y="0"/>
                </a:lnTo>
                <a:lnTo>
                  <a:pt x="0" y="16933"/>
                </a:lnTo>
                <a:lnTo>
                  <a:pt x="8466" y="25400"/>
                </a:lnTo>
                <a:lnTo>
                  <a:pt x="16933" y="33866"/>
                </a:lnTo>
                <a:lnTo>
                  <a:pt x="16933" y="50800"/>
                </a:lnTo>
                <a:lnTo>
                  <a:pt x="16933" y="67733"/>
                </a:lnTo>
                <a:lnTo>
                  <a:pt x="16933" y="93133"/>
                </a:lnTo>
                <a:lnTo>
                  <a:pt x="16933" y="110066"/>
                </a:lnTo>
                <a:lnTo>
                  <a:pt x="16933" y="135466"/>
                </a:lnTo>
                <a:lnTo>
                  <a:pt x="16933" y="160866"/>
                </a:lnTo>
                <a:lnTo>
                  <a:pt x="8466" y="186266"/>
                </a:lnTo>
                <a:lnTo>
                  <a:pt x="8466" y="211666"/>
                </a:lnTo>
                <a:lnTo>
                  <a:pt x="8466" y="228600"/>
                </a:lnTo>
                <a:lnTo>
                  <a:pt x="8466" y="245533"/>
                </a:lnTo>
                <a:lnTo>
                  <a:pt x="8466" y="254000"/>
                </a:lnTo>
                <a:lnTo>
                  <a:pt x="8466" y="262466"/>
                </a:lnTo>
                <a:lnTo>
                  <a:pt x="0" y="270933"/>
                </a:lnTo>
                <a:lnTo>
                  <a:pt x="0" y="279400"/>
                </a:lnTo>
                <a:lnTo>
                  <a:pt x="0" y="279400"/>
                </a:lnTo>
                <a:lnTo>
                  <a:pt x="0" y="270933"/>
                </a:lnTo>
                <a:lnTo>
                  <a:pt x="0" y="270933"/>
                </a:lnTo>
                <a:lnTo>
                  <a:pt x="0" y="262466"/>
                </a:lnTo>
                <a:lnTo>
                  <a:pt x="0" y="245533"/>
                </a:lnTo>
                <a:lnTo>
                  <a:pt x="8466" y="228600"/>
                </a:lnTo>
                <a:lnTo>
                  <a:pt x="8466" y="203200"/>
                </a:lnTo>
                <a:lnTo>
                  <a:pt x="8466" y="177800"/>
                </a:lnTo>
                <a:lnTo>
                  <a:pt x="16933" y="160866"/>
                </a:lnTo>
                <a:lnTo>
                  <a:pt x="25400" y="135466"/>
                </a:lnTo>
                <a:lnTo>
                  <a:pt x="33866" y="118533"/>
                </a:lnTo>
                <a:lnTo>
                  <a:pt x="42333" y="101600"/>
                </a:lnTo>
                <a:lnTo>
                  <a:pt x="59266" y="84666"/>
                </a:lnTo>
                <a:lnTo>
                  <a:pt x="67733" y="67733"/>
                </a:lnTo>
                <a:lnTo>
                  <a:pt x="76200" y="59266"/>
                </a:lnTo>
                <a:lnTo>
                  <a:pt x="93133" y="42333"/>
                </a:lnTo>
                <a:lnTo>
                  <a:pt x="101600" y="42333"/>
                </a:lnTo>
                <a:lnTo>
                  <a:pt x="118533" y="33866"/>
                </a:lnTo>
                <a:lnTo>
                  <a:pt x="127000" y="25400"/>
                </a:lnTo>
                <a:lnTo>
                  <a:pt x="143933" y="25400"/>
                </a:lnTo>
                <a:lnTo>
                  <a:pt x="152400" y="33866"/>
                </a:lnTo>
                <a:lnTo>
                  <a:pt x="169333" y="42333"/>
                </a:lnTo>
                <a:lnTo>
                  <a:pt x="177800" y="50800"/>
                </a:lnTo>
                <a:lnTo>
                  <a:pt x="194733" y="59266"/>
                </a:lnTo>
                <a:lnTo>
                  <a:pt x="203200" y="76200"/>
                </a:lnTo>
                <a:lnTo>
                  <a:pt x="220133" y="93133"/>
                </a:lnTo>
                <a:lnTo>
                  <a:pt x="228600" y="118533"/>
                </a:lnTo>
                <a:lnTo>
                  <a:pt x="228600" y="135466"/>
                </a:lnTo>
                <a:lnTo>
                  <a:pt x="237066" y="152400"/>
                </a:lnTo>
                <a:lnTo>
                  <a:pt x="245533" y="177800"/>
                </a:lnTo>
                <a:lnTo>
                  <a:pt x="245533" y="203200"/>
                </a:lnTo>
                <a:lnTo>
                  <a:pt x="245533" y="220133"/>
                </a:lnTo>
                <a:lnTo>
                  <a:pt x="245533" y="237066"/>
                </a:lnTo>
                <a:lnTo>
                  <a:pt x="245533" y="254000"/>
                </a:lnTo>
                <a:lnTo>
                  <a:pt x="245533" y="262466"/>
                </a:lnTo>
                <a:lnTo>
                  <a:pt x="245533" y="279400"/>
                </a:lnTo>
                <a:lnTo>
                  <a:pt x="245533" y="287866"/>
                </a:lnTo>
                <a:lnTo>
                  <a:pt x="237066" y="296333"/>
                </a:lnTo>
                <a:lnTo>
                  <a:pt x="237066" y="304800"/>
                </a:lnTo>
                <a:lnTo>
                  <a:pt x="237066" y="304800"/>
                </a:lnTo>
                <a:lnTo>
                  <a:pt x="237066" y="304800"/>
                </a:lnTo>
                <a:lnTo>
                  <a:pt x="245533" y="296333"/>
                </a:lnTo>
                <a:lnTo>
                  <a:pt x="245533" y="296333"/>
                </a:lnTo>
                <a:lnTo>
                  <a:pt x="245533" y="287866"/>
                </a:lnTo>
                <a:lnTo>
                  <a:pt x="245533" y="287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4" name="Freeform 4183"/>
          <p:cNvSpPr/>
          <p:nvPr/>
        </p:nvSpPr>
        <p:spPr>
          <a:xfrm>
            <a:off x="3564467" y="3683000"/>
            <a:ext cx="16934" cy="245534"/>
          </a:xfrm>
          <a:custGeom>
            <a:avLst/>
            <a:gdLst/>
            <a:ahLst/>
            <a:cxnLst/>
            <a:rect l="0" t="0" r="0" b="0"/>
            <a:pathLst>
              <a:path w="16934" h="245534">
                <a:moveTo>
                  <a:pt x="0" y="0"/>
                </a:moveTo>
                <a:lnTo>
                  <a:pt x="0" y="0"/>
                </a:lnTo>
                <a:lnTo>
                  <a:pt x="0" y="0"/>
                </a:lnTo>
                <a:lnTo>
                  <a:pt x="0" y="0"/>
                </a:lnTo>
                <a:lnTo>
                  <a:pt x="8466" y="0"/>
                </a:lnTo>
                <a:lnTo>
                  <a:pt x="8466" y="0"/>
                </a:lnTo>
                <a:lnTo>
                  <a:pt x="8466" y="8467"/>
                </a:lnTo>
                <a:lnTo>
                  <a:pt x="16933" y="16933"/>
                </a:lnTo>
                <a:lnTo>
                  <a:pt x="16933" y="33867"/>
                </a:lnTo>
                <a:lnTo>
                  <a:pt x="16933" y="42333"/>
                </a:lnTo>
                <a:lnTo>
                  <a:pt x="16933" y="59267"/>
                </a:lnTo>
                <a:lnTo>
                  <a:pt x="16933" y="76200"/>
                </a:lnTo>
                <a:lnTo>
                  <a:pt x="16933" y="101600"/>
                </a:lnTo>
                <a:lnTo>
                  <a:pt x="16933" y="127000"/>
                </a:lnTo>
                <a:lnTo>
                  <a:pt x="8466" y="143933"/>
                </a:lnTo>
                <a:lnTo>
                  <a:pt x="8466" y="169333"/>
                </a:lnTo>
                <a:lnTo>
                  <a:pt x="8466" y="186267"/>
                </a:lnTo>
                <a:lnTo>
                  <a:pt x="8466" y="203200"/>
                </a:lnTo>
                <a:lnTo>
                  <a:pt x="8466" y="220133"/>
                </a:lnTo>
                <a:lnTo>
                  <a:pt x="8466" y="237067"/>
                </a:lnTo>
                <a:lnTo>
                  <a:pt x="8466" y="237067"/>
                </a:lnTo>
                <a:lnTo>
                  <a:pt x="8466" y="245533"/>
                </a:lnTo>
                <a:lnTo>
                  <a:pt x="8466"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5" name="Freeform 4184"/>
          <p:cNvSpPr/>
          <p:nvPr/>
        </p:nvSpPr>
        <p:spPr>
          <a:xfrm>
            <a:off x="3598333" y="4174067"/>
            <a:ext cx="25401" cy="16934"/>
          </a:xfrm>
          <a:custGeom>
            <a:avLst/>
            <a:gdLst/>
            <a:ahLst/>
            <a:cxnLst/>
            <a:rect l="0" t="0" r="0" b="0"/>
            <a:pathLst>
              <a:path w="25401" h="16934">
                <a:moveTo>
                  <a:pt x="0" y="8466"/>
                </a:moveTo>
                <a:lnTo>
                  <a:pt x="0" y="8466"/>
                </a:lnTo>
                <a:lnTo>
                  <a:pt x="8467" y="8466"/>
                </a:lnTo>
                <a:lnTo>
                  <a:pt x="8467" y="8466"/>
                </a:lnTo>
                <a:lnTo>
                  <a:pt x="8467" y="16933"/>
                </a:lnTo>
                <a:lnTo>
                  <a:pt x="8467" y="16933"/>
                </a:lnTo>
                <a:lnTo>
                  <a:pt x="8467" y="16933"/>
                </a:lnTo>
                <a:lnTo>
                  <a:pt x="16934" y="16933"/>
                </a:lnTo>
                <a:lnTo>
                  <a:pt x="16934" y="16933"/>
                </a:lnTo>
                <a:lnTo>
                  <a:pt x="16934" y="16933"/>
                </a:lnTo>
                <a:lnTo>
                  <a:pt x="16934" y="8466"/>
                </a:lnTo>
                <a:lnTo>
                  <a:pt x="25400" y="8466"/>
                </a:lnTo>
                <a:lnTo>
                  <a:pt x="25400" y="0"/>
                </a:lnTo>
                <a:lnTo>
                  <a:pt x="25400" y="0"/>
                </a:lnTo>
                <a:lnTo>
                  <a:pt x="25400" y="0"/>
                </a:lnTo>
                <a:lnTo>
                  <a:pt x="254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6" name="Freeform 4185"/>
          <p:cNvSpPr/>
          <p:nvPr/>
        </p:nvSpPr>
        <p:spPr>
          <a:xfrm>
            <a:off x="5037667" y="254000"/>
            <a:ext cx="1684867" cy="584201"/>
          </a:xfrm>
          <a:custGeom>
            <a:avLst/>
            <a:gdLst/>
            <a:ahLst/>
            <a:cxnLst/>
            <a:rect l="0" t="0" r="0" b="0"/>
            <a:pathLst>
              <a:path w="1684867" h="584201">
                <a:moveTo>
                  <a:pt x="101600" y="533400"/>
                </a:moveTo>
                <a:lnTo>
                  <a:pt x="110066" y="533400"/>
                </a:lnTo>
                <a:lnTo>
                  <a:pt x="127000" y="533400"/>
                </a:lnTo>
                <a:lnTo>
                  <a:pt x="143933" y="533400"/>
                </a:lnTo>
                <a:lnTo>
                  <a:pt x="169333" y="533400"/>
                </a:lnTo>
                <a:lnTo>
                  <a:pt x="194733" y="533400"/>
                </a:lnTo>
                <a:lnTo>
                  <a:pt x="211666" y="533400"/>
                </a:lnTo>
                <a:lnTo>
                  <a:pt x="237066" y="541867"/>
                </a:lnTo>
                <a:lnTo>
                  <a:pt x="262466" y="533400"/>
                </a:lnTo>
                <a:lnTo>
                  <a:pt x="296333" y="541867"/>
                </a:lnTo>
                <a:lnTo>
                  <a:pt x="321733" y="541867"/>
                </a:lnTo>
                <a:lnTo>
                  <a:pt x="355600" y="541867"/>
                </a:lnTo>
                <a:lnTo>
                  <a:pt x="389466" y="541867"/>
                </a:lnTo>
                <a:lnTo>
                  <a:pt x="431800" y="541867"/>
                </a:lnTo>
                <a:lnTo>
                  <a:pt x="465666" y="550333"/>
                </a:lnTo>
                <a:lnTo>
                  <a:pt x="499533" y="550333"/>
                </a:lnTo>
                <a:lnTo>
                  <a:pt x="541866" y="550333"/>
                </a:lnTo>
                <a:lnTo>
                  <a:pt x="584200" y="550333"/>
                </a:lnTo>
                <a:lnTo>
                  <a:pt x="626533" y="550333"/>
                </a:lnTo>
                <a:lnTo>
                  <a:pt x="677333" y="550333"/>
                </a:lnTo>
                <a:lnTo>
                  <a:pt x="711200" y="558800"/>
                </a:lnTo>
                <a:lnTo>
                  <a:pt x="762000" y="558800"/>
                </a:lnTo>
                <a:lnTo>
                  <a:pt x="804333" y="558800"/>
                </a:lnTo>
                <a:lnTo>
                  <a:pt x="846666" y="558800"/>
                </a:lnTo>
                <a:lnTo>
                  <a:pt x="897466" y="558800"/>
                </a:lnTo>
                <a:lnTo>
                  <a:pt x="939800" y="558800"/>
                </a:lnTo>
                <a:lnTo>
                  <a:pt x="982133" y="558800"/>
                </a:lnTo>
                <a:lnTo>
                  <a:pt x="1032933" y="558800"/>
                </a:lnTo>
                <a:lnTo>
                  <a:pt x="1075266" y="550333"/>
                </a:lnTo>
                <a:lnTo>
                  <a:pt x="1117600" y="550333"/>
                </a:lnTo>
                <a:lnTo>
                  <a:pt x="1159933" y="541867"/>
                </a:lnTo>
                <a:lnTo>
                  <a:pt x="1202266" y="541867"/>
                </a:lnTo>
                <a:lnTo>
                  <a:pt x="1244600" y="533400"/>
                </a:lnTo>
                <a:lnTo>
                  <a:pt x="1286933" y="524933"/>
                </a:lnTo>
                <a:lnTo>
                  <a:pt x="1320800" y="516467"/>
                </a:lnTo>
                <a:lnTo>
                  <a:pt x="1354666" y="508000"/>
                </a:lnTo>
                <a:lnTo>
                  <a:pt x="1388533" y="499533"/>
                </a:lnTo>
                <a:lnTo>
                  <a:pt x="1422400" y="491067"/>
                </a:lnTo>
                <a:lnTo>
                  <a:pt x="1456266" y="474133"/>
                </a:lnTo>
                <a:lnTo>
                  <a:pt x="1490133" y="465667"/>
                </a:lnTo>
                <a:lnTo>
                  <a:pt x="1524000" y="457200"/>
                </a:lnTo>
                <a:lnTo>
                  <a:pt x="1549399" y="440267"/>
                </a:lnTo>
                <a:lnTo>
                  <a:pt x="1574800" y="431800"/>
                </a:lnTo>
                <a:lnTo>
                  <a:pt x="1600200" y="414867"/>
                </a:lnTo>
                <a:lnTo>
                  <a:pt x="1625599" y="397933"/>
                </a:lnTo>
                <a:lnTo>
                  <a:pt x="1642533" y="389467"/>
                </a:lnTo>
                <a:lnTo>
                  <a:pt x="1659466" y="372533"/>
                </a:lnTo>
                <a:lnTo>
                  <a:pt x="1667933" y="347133"/>
                </a:lnTo>
                <a:lnTo>
                  <a:pt x="1676400" y="330200"/>
                </a:lnTo>
                <a:lnTo>
                  <a:pt x="1684866" y="313267"/>
                </a:lnTo>
                <a:lnTo>
                  <a:pt x="1684866" y="296333"/>
                </a:lnTo>
                <a:lnTo>
                  <a:pt x="1676400" y="279400"/>
                </a:lnTo>
                <a:lnTo>
                  <a:pt x="1676400" y="254000"/>
                </a:lnTo>
                <a:lnTo>
                  <a:pt x="1659466" y="237067"/>
                </a:lnTo>
                <a:lnTo>
                  <a:pt x="1642533" y="220133"/>
                </a:lnTo>
                <a:lnTo>
                  <a:pt x="1625599" y="194733"/>
                </a:lnTo>
                <a:lnTo>
                  <a:pt x="1591733" y="177800"/>
                </a:lnTo>
                <a:lnTo>
                  <a:pt x="1566333" y="152400"/>
                </a:lnTo>
                <a:lnTo>
                  <a:pt x="1532466" y="127000"/>
                </a:lnTo>
                <a:lnTo>
                  <a:pt x="1481667" y="110067"/>
                </a:lnTo>
                <a:lnTo>
                  <a:pt x="1439333" y="93133"/>
                </a:lnTo>
                <a:lnTo>
                  <a:pt x="1397000" y="67733"/>
                </a:lnTo>
                <a:lnTo>
                  <a:pt x="1346200" y="50800"/>
                </a:lnTo>
                <a:lnTo>
                  <a:pt x="1286933" y="42333"/>
                </a:lnTo>
                <a:lnTo>
                  <a:pt x="1236133" y="25400"/>
                </a:lnTo>
                <a:lnTo>
                  <a:pt x="1176866" y="16933"/>
                </a:lnTo>
                <a:lnTo>
                  <a:pt x="1109133" y="8467"/>
                </a:lnTo>
                <a:lnTo>
                  <a:pt x="1041400" y="8467"/>
                </a:lnTo>
                <a:lnTo>
                  <a:pt x="973666" y="0"/>
                </a:lnTo>
                <a:lnTo>
                  <a:pt x="905933" y="0"/>
                </a:lnTo>
                <a:lnTo>
                  <a:pt x="838200" y="8467"/>
                </a:lnTo>
                <a:lnTo>
                  <a:pt x="762000" y="8467"/>
                </a:lnTo>
                <a:lnTo>
                  <a:pt x="694266" y="25400"/>
                </a:lnTo>
                <a:lnTo>
                  <a:pt x="626533" y="33867"/>
                </a:lnTo>
                <a:lnTo>
                  <a:pt x="550333" y="50800"/>
                </a:lnTo>
                <a:lnTo>
                  <a:pt x="491066" y="67733"/>
                </a:lnTo>
                <a:lnTo>
                  <a:pt x="423333" y="84667"/>
                </a:lnTo>
                <a:lnTo>
                  <a:pt x="364066" y="110067"/>
                </a:lnTo>
                <a:lnTo>
                  <a:pt x="304800" y="135467"/>
                </a:lnTo>
                <a:lnTo>
                  <a:pt x="245533" y="160867"/>
                </a:lnTo>
                <a:lnTo>
                  <a:pt x="194733" y="186267"/>
                </a:lnTo>
                <a:lnTo>
                  <a:pt x="143933" y="220133"/>
                </a:lnTo>
                <a:lnTo>
                  <a:pt x="101600" y="254000"/>
                </a:lnTo>
                <a:lnTo>
                  <a:pt x="59266" y="287867"/>
                </a:lnTo>
                <a:lnTo>
                  <a:pt x="33866" y="313267"/>
                </a:lnTo>
                <a:lnTo>
                  <a:pt x="8466" y="347133"/>
                </a:lnTo>
                <a:lnTo>
                  <a:pt x="0" y="372533"/>
                </a:lnTo>
                <a:lnTo>
                  <a:pt x="0" y="397933"/>
                </a:lnTo>
                <a:lnTo>
                  <a:pt x="8466" y="423333"/>
                </a:lnTo>
                <a:lnTo>
                  <a:pt x="16933" y="448733"/>
                </a:lnTo>
                <a:lnTo>
                  <a:pt x="33866" y="474133"/>
                </a:lnTo>
                <a:lnTo>
                  <a:pt x="50800" y="491067"/>
                </a:lnTo>
                <a:lnTo>
                  <a:pt x="84666" y="516467"/>
                </a:lnTo>
                <a:lnTo>
                  <a:pt x="118533" y="533400"/>
                </a:lnTo>
                <a:lnTo>
                  <a:pt x="169333" y="550333"/>
                </a:lnTo>
                <a:lnTo>
                  <a:pt x="220133" y="567267"/>
                </a:lnTo>
                <a:lnTo>
                  <a:pt x="220133" y="567267"/>
                </a:lnTo>
                <a:lnTo>
                  <a:pt x="270933" y="584200"/>
                </a:lnTo>
                <a:lnTo>
                  <a:pt x="270933" y="584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93997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lh6.googleusercontent.com/JtpIv9CzPlTNnDnNonhBLOyNepaekaNsffJWansS7xoF-wxSVRidTKJxtmoyeHJgjf91wRRkTcu1L4PJJRbJWk2ELB96p4DPXiBTDDehRErLCHdS3MHyQuKUx-YPjXDXCiw70L6F41hqMVd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9425" y="1282410"/>
            <a:ext cx="2832023" cy="73957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91921" y="195210"/>
            <a:ext cx="11260427" cy="861774"/>
          </a:xfrm>
          <a:prstGeom prst="rect">
            <a:avLst/>
          </a:prstGeom>
        </p:spPr>
        <p:txBody>
          <a:bodyPr wrap="square">
            <a:spAutoFit/>
          </a:bodyPr>
          <a:lstStyle/>
          <a:p>
            <a:r>
              <a:rPr lang="en-US" sz="3200" dirty="0" smtClean="0">
                <a:solidFill>
                  <a:schemeClr val="accent2"/>
                </a:solidFill>
                <a:latin typeface="Times New Roman" panose="02020603050405020304" pitchFamily="18" charset="0"/>
              </a:rPr>
              <a:t>Example #5:</a:t>
            </a:r>
            <a:r>
              <a:rPr lang="en-US" dirty="0" smtClean="0">
                <a:solidFill>
                  <a:srgbClr val="000000"/>
                </a:solidFill>
                <a:latin typeface="Times New Roman" panose="02020603050405020304" pitchFamily="18" charset="0"/>
              </a:rPr>
              <a:t> </a:t>
            </a:r>
            <a:r>
              <a:rPr lang="en-US" dirty="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Express </a:t>
            </a:r>
            <a:r>
              <a:rPr lang="en-US" sz="2000" dirty="0" smtClean="0">
                <a:solidFill>
                  <a:srgbClr val="000000"/>
                </a:solidFill>
                <a:latin typeface="Times New Roman" panose="02020603050405020304" pitchFamily="18" charset="0"/>
              </a:rPr>
              <a:t>the series </a:t>
            </a:r>
            <a:r>
              <a:rPr lang="en-US" sz="2000" dirty="0">
                <a:solidFill>
                  <a:srgbClr val="000000"/>
                </a:solidFill>
                <a:latin typeface="Times New Roman" panose="02020603050405020304" pitchFamily="18" charset="0"/>
              </a:rPr>
              <a:t>using sigma notation.</a:t>
            </a:r>
            <a:r>
              <a:rPr lang="en-US" sz="1600" dirty="0"/>
              <a:t/>
            </a:r>
            <a:br>
              <a:rPr lang="en-US" sz="1600" dirty="0"/>
            </a:br>
            <a:endParaRPr lang="en-US" sz="1600" dirty="0"/>
          </a:p>
        </p:txBody>
      </p:sp>
      <p:sp>
        <p:nvSpPr>
          <p:cNvPr id="2" name="Freeform 1"/>
          <p:cNvSpPr/>
          <p:nvPr/>
        </p:nvSpPr>
        <p:spPr>
          <a:xfrm>
            <a:off x="4910667" y="1540933"/>
            <a:ext cx="863601" cy="42335"/>
          </a:xfrm>
          <a:custGeom>
            <a:avLst/>
            <a:gdLst/>
            <a:ahLst/>
            <a:cxnLst/>
            <a:rect l="0" t="0" r="0" b="0"/>
            <a:pathLst>
              <a:path w="863601" h="42335">
                <a:moveTo>
                  <a:pt x="0" y="42334"/>
                </a:moveTo>
                <a:lnTo>
                  <a:pt x="0" y="42334"/>
                </a:lnTo>
                <a:lnTo>
                  <a:pt x="0" y="42334"/>
                </a:lnTo>
                <a:lnTo>
                  <a:pt x="8466" y="42334"/>
                </a:lnTo>
                <a:lnTo>
                  <a:pt x="8466" y="42334"/>
                </a:lnTo>
                <a:lnTo>
                  <a:pt x="16933" y="42334"/>
                </a:lnTo>
                <a:lnTo>
                  <a:pt x="16933" y="42334"/>
                </a:lnTo>
                <a:lnTo>
                  <a:pt x="25400" y="42334"/>
                </a:lnTo>
                <a:lnTo>
                  <a:pt x="25400" y="42334"/>
                </a:lnTo>
                <a:lnTo>
                  <a:pt x="42333" y="42334"/>
                </a:lnTo>
                <a:lnTo>
                  <a:pt x="42333" y="42334"/>
                </a:lnTo>
                <a:lnTo>
                  <a:pt x="50800" y="42334"/>
                </a:lnTo>
                <a:lnTo>
                  <a:pt x="67733" y="42334"/>
                </a:lnTo>
                <a:lnTo>
                  <a:pt x="76200" y="33867"/>
                </a:lnTo>
                <a:lnTo>
                  <a:pt x="84666" y="33867"/>
                </a:lnTo>
                <a:lnTo>
                  <a:pt x="93133" y="33867"/>
                </a:lnTo>
                <a:lnTo>
                  <a:pt x="110066" y="33867"/>
                </a:lnTo>
                <a:lnTo>
                  <a:pt x="118533" y="33867"/>
                </a:lnTo>
                <a:lnTo>
                  <a:pt x="135466" y="25400"/>
                </a:lnTo>
                <a:lnTo>
                  <a:pt x="152400" y="25400"/>
                </a:lnTo>
                <a:lnTo>
                  <a:pt x="160866" y="25400"/>
                </a:lnTo>
                <a:lnTo>
                  <a:pt x="177800" y="25400"/>
                </a:lnTo>
                <a:lnTo>
                  <a:pt x="186266" y="25400"/>
                </a:lnTo>
                <a:lnTo>
                  <a:pt x="203200" y="25400"/>
                </a:lnTo>
                <a:lnTo>
                  <a:pt x="220133" y="25400"/>
                </a:lnTo>
                <a:lnTo>
                  <a:pt x="237066" y="25400"/>
                </a:lnTo>
                <a:lnTo>
                  <a:pt x="254000" y="25400"/>
                </a:lnTo>
                <a:lnTo>
                  <a:pt x="270933" y="25400"/>
                </a:lnTo>
                <a:lnTo>
                  <a:pt x="287866" y="25400"/>
                </a:lnTo>
                <a:lnTo>
                  <a:pt x="304800" y="16934"/>
                </a:lnTo>
                <a:lnTo>
                  <a:pt x="321733" y="16934"/>
                </a:lnTo>
                <a:lnTo>
                  <a:pt x="338666" y="16934"/>
                </a:lnTo>
                <a:lnTo>
                  <a:pt x="355600" y="16934"/>
                </a:lnTo>
                <a:lnTo>
                  <a:pt x="372533" y="16934"/>
                </a:lnTo>
                <a:lnTo>
                  <a:pt x="389466" y="16934"/>
                </a:lnTo>
                <a:lnTo>
                  <a:pt x="414866" y="16934"/>
                </a:lnTo>
                <a:lnTo>
                  <a:pt x="431800" y="16934"/>
                </a:lnTo>
                <a:lnTo>
                  <a:pt x="448733" y="16934"/>
                </a:lnTo>
                <a:lnTo>
                  <a:pt x="465666" y="16934"/>
                </a:lnTo>
                <a:lnTo>
                  <a:pt x="482600" y="16934"/>
                </a:lnTo>
                <a:lnTo>
                  <a:pt x="499533" y="16934"/>
                </a:lnTo>
                <a:lnTo>
                  <a:pt x="516466" y="16934"/>
                </a:lnTo>
                <a:lnTo>
                  <a:pt x="533400" y="8467"/>
                </a:lnTo>
                <a:lnTo>
                  <a:pt x="550333" y="8467"/>
                </a:lnTo>
                <a:lnTo>
                  <a:pt x="567266" y="8467"/>
                </a:lnTo>
                <a:lnTo>
                  <a:pt x="592666" y="8467"/>
                </a:lnTo>
                <a:lnTo>
                  <a:pt x="601133" y="8467"/>
                </a:lnTo>
                <a:lnTo>
                  <a:pt x="618066" y="8467"/>
                </a:lnTo>
                <a:lnTo>
                  <a:pt x="643466" y="8467"/>
                </a:lnTo>
                <a:lnTo>
                  <a:pt x="651933" y="8467"/>
                </a:lnTo>
                <a:lnTo>
                  <a:pt x="677333" y="8467"/>
                </a:lnTo>
                <a:lnTo>
                  <a:pt x="694266" y="8467"/>
                </a:lnTo>
                <a:lnTo>
                  <a:pt x="711200" y="8467"/>
                </a:lnTo>
                <a:lnTo>
                  <a:pt x="728133" y="0"/>
                </a:lnTo>
                <a:lnTo>
                  <a:pt x="745066" y="0"/>
                </a:lnTo>
                <a:lnTo>
                  <a:pt x="762000" y="0"/>
                </a:lnTo>
                <a:lnTo>
                  <a:pt x="778933" y="0"/>
                </a:lnTo>
                <a:lnTo>
                  <a:pt x="795866" y="8467"/>
                </a:lnTo>
                <a:lnTo>
                  <a:pt x="812800" y="8467"/>
                </a:lnTo>
                <a:lnTo>
                  <a:pt x="829733" y="8467"/>
                </a:lnTo>
                <a:lnTo>
                  <a:pt x="846666" y="8467"/>
                </a:lnTo>
                <a:lnTo>
                  <a:pt x="846666" y="8467"/>
                </a:lnTo>
                <a:lnTo>
                  <a:pt x="863600" y="0"/>
                </a:lnTo>
                <a:lnTo>
                  <a:pt x="8636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4961467" y="1761067"/>
            <a:ext cx="160867" cy="262467"/>
          </a:xfrm>
          <a:custGeom>
            <a:avLst/>
            <a:gdLst/>
            <a:ahLst/>
            <a:cxnLst/>
            <a:rect l="0" t="0" r="0" b="0"/>
            <a:pathLst>
              <a:path w="160867" h="262467">
                <a:moveTo>
                  <a:pt x="0" y="8466"/>
                </a:moveTo>
                <a:lnTo>
                  <a:pt x="0" y="8466"/>
                </a:lnTo>
                <a:lnTo>
                  <a:pt x="0" y="8466"/>
                </a:lnTo>
                <a:lnTo>
                  <a:pt x="0" y="8466"/>
                </a:lnTo>
                <a:lnTo>
                  <a:pt x="0" y="8466"/>
                </a:lnTo>
                <a:lnTo>
                  <a:pt x="0" y="0"/>
                </a:lnTo>
                <a:lnTo>
                  <a:pt x="0" y="0"/>
                </a:lnTo>
                <a:lnTo>
                  <a:pt x="0" y="0"/>
                </a:lnTo>
                <a:lnTo>
                  <a:pt x="0" y="8466"/>
                </a:lnTo>
                <a:lnTo>
                  <a:pt x="0" y="8466"/>
                </a:lnTo>
                <a:lnTo>
                  <a:pt x="8466" y="8466"/>
                </a:lnTo>
                <a:lnTo>
                  <a:pt x="8466" y="8466"/>
                </a:lnTo>
                <a:lnTo>
                  <a:pt x="8466" y="16933"/>
                </a:lnTo>
                <a:lnTo>
                  <a:pt x="8466" y="16933"/>
                </a:lnTo>
                <a:lnTo>
                  <a:pt x="8466" y="25400"/>
                </a:lnTo>
                <a:lnTo>
                  <a:pt x="8466" y="33866"/>
                </a:lnTo>
                <a:lnTo>
                  <a:pt x="8466" y="50800"/>
                </a:lnTo>
                <a:lnTo>
                  <a:pt x="8466" y="59266"/>
                </a:lnTo>
                <a:lnTo>
                  <a:pt x="8466" y="67733"/>
                </a:lnTo>
                <a:lnTo>
                  <a:pt x="8466" y="84666"/>
                </a:lnTo>
                <a:lnTo>
                  <a:pt x="8466" y="93133"/>
                </a:lnTo>
                <a:lnTo>
                  <a:pt x="8466" y="110066"/>
                </a:lnTo>
                <a:lnTo>
                  <a:pt x="8466" y="118533"/>
                </a:lnTo>
                <a:lnTo>
                  <a:pt x="8466" y="135466"/>
                </a:lnTo>
                <a:lnTo>
                  <a:pt x="8466" y="143933"/>
                </a:lnTo>
                <a:lnTo>
                  <a:pt x="16933" y="160866"/>
                </a:lnTo>
                <a:lnTo>
                  <a:pt x="16933" y="169333"/>
                </a:lnTo>
                <a:lnTo>
                  <a:pt x="16933" y="186266"/>
                </a:lnTo>
                <a:lnTo>
                  <a:pt x="16933" y="194733"/>
                </a:lnTo>
                <a:lnTo>
                  <a:pt x="16933" y="211666"/>
                </a:lnTo>
                <a:lnTo>
                  <a:pt x="16933" y="220133"/>
                </a:lnTo>
                <a:lnTo>
                  <a:pt x="8466" y="237066"/>
                </a:lnTo>
                <a:lnTo>
                  <a:pt x="8466" y="237066"/>
                </a:lnTo>
                <a:lnTo>
                  <a:pt x="8466" y="254000"/>
                </a:lnTo>
                <a:lnTo>
                  <a:pt x="8466" y="254000"/>
                </a:lnTo>
                <a:lnTo>
                  <a:pt x="8466" y="254000"/>
                </a:lnTo>
                <a:lnTo>
                  <a:pt x="8466" y="262466"/>
                </a:lnTo>
                <a:lnTo>
                  <a:pt x="8466" y="262466"/>
                </a:lnTo>
                <a:lnTo>
                  <a:pt x="8466" y="262466"/>
                </a:lnTo>
                <a:lnTo>
                  <a:pt x="8466" y="262466"/>
                </a:lnTo>
                <a:lnTo>
                  <a:pt x="8466" y="262466"/>
                </a:lnTo>
                <a:lnTo>
                  <a:pt x="8466" y="254000"/>
                </a:lnTo>
                <a:lnTo>
                  <a:pt x="0" y="254000"/>
                </a:lnTo>
                <a:lnTo>
                  <a:pt x="0" y="245533"/>
                </a:lnTo>
                <a:lnTo>
                  <a:pt x="0" y="237066"/>
                </a:lnTo>
                <a:lnTo>
                  <a:pt x="0" y="228600"/>
                </a:lnTo>
                <a:lnTo>
                  <a:pt x="0" y="211666"/>
                </a:lnTo>
                <a:lnTo>
                  <a:pt x="8466" y="203200"/>
                </a:lnTo>
                <a:lnTo>
                  <a:pt x="8466" y="186266"/>
                </a:lnTo>
                <a:lnTo>
                  <a:pt x="8466" y="177800"/>
                </a:lnTo>
                <a:lnTo>
                  <a:pt x="8466" y="160866"/>
                </a:lnTo>
                <a:lnTo>
                  <a:pt x="8466" y="143933"/>
                </a:lnTo>
                <a:lnTo>
                  <a:pt x="8466" y="135466"/>
                </a:lnTo>
                <a:lnTo>
                  <a:pt x="8466" y="118533"/>
                </a:lnTo>
                <a:lnTo>
                  <a:pt x="8466" y="101600"/>
                </a:lnTo>
                <a:lnTo>
                  <a:pt x="8466" y="93133"/>
                </a:lnTo>
                <a:lnTo>
                  <a:pt x="8466" y="76200"/>
                </a:lnTo>
                <a:lnTo>
                  <a:pt x="16933" y="67733"/>
                </a:lnTo>
                <a:lnTo>
                  <a:pt x="16933" y="50800"/>
                </a:lnTo>
                <a:lnTo>
                  <a:pt x="16933" y="42333"/>
                </a:lnTo>
                <a:lnTo>
                  <a:pt x="25400" y="42333"/>
                </a:lnTo>
                <a:lnTo>
                  <a:pt x="25400" y="33866"/>
                </a:lnTo>
                <a:lnTo>
                  <a:pt x="33866" y="25400"/>
                </a:lnTo>
                <a:lnTo>
                  <a:pt x="33866" y="25400"/>
                </a:lnTo>
                <a:lnTo>
                  <a:pt x="42333" y="16933"/>
                </a:lnTo>
                <a:lnTo>
                  <a:pt x="50800" y="16933"/>
                </a:lnTo>
                <a:lnTo>
                  <a:pt x="59266" y="16933"/>
                </a:lnTo>
                <a:lnTo>
                  <a:pt x="59266" y="16933"/>
                </a:lnTo>
                <a:lnTo>
                  <a:pt x="67733" y="16933"/>
                </a:lnTo>
                <a:lnTo>
                  <a:pt x="76200" y="16933"/>
                </a:lnTo>
                <a:lnTo>
                  <a:pt x="84666" y="16933"/>
                </a:lnTo>
                <a:lnTo>
                  <a:pt x="93133" y="16933"/>
                </a:lnTo>
                <a:lnTo>
                  <a:pt x="101600" y="25400"/>
                </a:lnTo>
                <a:lnTo>
                  <a:pt x="110066" y="25400"/>
                </a:lnTo>
                <a:lnTo>
                  <a:pt x="118533" y="33866"/>
                </a:lnTo>
                <a:lnTo>
                  <a:pt x="127000" y="42333"/>
                </a:lnTo>
                <a:lnTo>
                  <a:pt x="135466" y="50800"/>
                </a:lnTo>
                <a:lnTo>
                  <a:pt x="135466" y="59266"/>
                </a:lnTo>
                <a:lnTo>
                  <a:pt x="143933" y="67733"/>
                </a:lnTo>
                <a:lnTo>
                  <a:pt x="143933" y="84666"/>
                </a:lnTo>
                <a:lnTo>
                  <a:pt x="143933" y="93133"/>
                </a:lnTo>
                <a:lnTo>
                  <a:pt x="152400" y="110066"/>
                </a:lnTo>
                <a:lnTo>
                  <a:pt x="152400" y="118533"/>
                </a:lnTo>
                <a:lnTo>
                  <a:pt x="152400" y="135466"/>
                </a:lnTo>
                <a:lnTo>
                  <a:pt x="152400" y="143933"/>
                </a:lnTo>
                <a:lnTo>
                  <a:pt x="152400" y="160866"/>
                </a:lnTo>
                <a:lnTo>
                  <a:pt x="152400" y="169333"/>
                </a:lnTo>
                <a:lnTo>
                  <a:pt x="152400" y="186266"/>
                </a:lnTo>
                <a:lnTo>
                  <a:pt x="160866" y="194733"/>
                </a:lnTo>
                <a:lnTo>
                  <a:pt x="160866" y="211666"/>
                </a:lnTo>
                <a:lnTo>
                  <a:pt x="160866" y="220133"/>
                </a:lnTo>
                <a:lnTo>
                  <a:pt x="160866" y="228600"/>
                </a:lnTo>
                <a:lnTo>
                  <a:pt x="160866" y="237066"/>
                </a:lnTo>
                <a:lnTo>
                  <a:pt x="160866" y="237066"/>
                </a:lnTo>
                <a:lnTo>
                  <a:pt x="160866" y="245533"/>
                </a:lnTo>
                <a:lnTo>
                  <a:pt x="160866" y="245533"/>
                </a:lnTo>
                <a:lnTo>
                  <a:pt x="160866" y="254000"/>
                </a:lnTo>
                <a:lnTo>
                  <a:pt x="160866" y="254000"/>
                </a:lnTo>
                <a:lnTo>
                  <a:pt x="160866" y="254000"/>
                </a:lnTo>
                <a:lnTo>
                  <a:pt x="160866" y="254000"/>
                </a:lnTo>
                <a:lnTo>
                  <a:pt x="160866" y="254000"/>
                </a:lnTo>
                <a:lnTo>
                  <a:pt x="160866" y="254000"/>
                </a:lnTo>
                <a:lnTo>
                  <a:pt x="160866" y="254000"/>
                </a:lnTo>
                <a:lnTo>
                  <a:pt x="160866" y="254000"/>
                </a:lnTo>
                <a:lnTo>
                  <a:pt x="160866" y="254000"/>
                </a:lnTo>
                <a:lnTo>
                  <a:pt x="160866" y="254000"/>
                </a:lnTo>
                <a:lnTo>
                  <a:pt x="160866" y="254000"/>
                </a:lnTo>
                <a:lnTo>
                  <a:pt x="160866" y="245533"/>
                </a:lnTo>
                <a:lnTo>
                  <a:pt x="160866" y="245533"/>
                </a:lnTo>
                <a:lnTo>
                  <a:pt x="160866" y="245533"/>
                </a:lnTo>
                <a:lnTo>
                  <a:pt x="160866"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4758267" y="1659467"/>
            <a:ext cx="160867" cy="482601"/>
          </a:xfrm>
          <a:custGeom>
            <a:avLst/>
            <a:gdLst/>
            <a:ahLst/>
            <a:cxnLst/>
            <a:rect l="0" t="0" r="0" b="0"/>
            <a:pathLst>
              <a:path w="160867" h="482601">
                <a:moveTo>
                  <a:pt x="110066" y="0"/>
                </a:moveTo>
                <a:lnTo>
                  <a:pt x="110066" y="0"/>
                </a:lnTo>
                <a:lnTo>
                  <a:pt x="110066" y="0"/>
                </a:lnTo>
                <a:lnTo>
                  <a:pt x="110066" y="8466"/>
                </a:lnTo>
                <a:lnTo>
                  <a:pt x="101600" y="8466"/>
                </a:lnTo>
                <a:lnTo>
                  <a:pt x="101600" y="8466"/>
                </a:lnTo>
                <a:lnTo>
                  <a:pt x="101600" y="8466"/>
                </a:lnTo>
                <a:lnTo>
                  <a:pt x="93133" y="16933"/>
                </a:lnTo>
                <a:lnTo>
                  <a:pt x="93133" y="16933"/>
                </a:lnTo>
                <a:lnTo>
                  <a:pt x="84666" y="25400"/>
                </a:lnTo>
                <a:lnTo>
                  <a:pt x="76200" y="33866"/>
                </a:lnTo>
                <a:lnTo>
                  <a:pt x="67733" y="50800"/>
                </a:lnTo>
                <a:lnTo>
                  <a:pt x="59266" y="59266"/>
                </a:lnTo>
                <a:lnTo>
                  <a:pt x="50800" y="76200"/>
                </a:lnTo>
                <a:lnTo>
                  <a:pt x="42333" y="93133"/>
                </a:lnTo>
                <a:lnTo>
                  <a:pt x="33866" y="118533"/>
                </a:lnTo>
                <a:lnTo>
                  <a:pt x="25400" y="135466"/>
                </a:lnTo>
                <a:lnTo>
                  <a:pt x="16933" y="160866"/>
                </a:lnTo>
                <a:lnTo>
                  <a:pt x="8466" y="177800"/>
                </a:lnTo>
                <a:lnTo>
                  <a:pt x="8466" y="203200"/>
                </a:lnTo>
                <a:lnTo>
                  <a:pt x="0" y="228600"/>
                </a:lnTo>
                <a:lnTo>
                  <a:pt x="0" y="254000"/>
                </a:lnTo>
                <a:lnTo>
                  <a:pt x="0" y="279400"/>
                </a:lnTo>
                <a:lnTo>
                  <a:pt x="0" y="304800"/>
                </a:lnTo>
                <a:lnTo>
                  <a:pt x="0" y="330200"/>
                </a:lnTo>
                <a:lnTo>
                  <a:pt x="8466" y="355600"/>
                </a:lnTo>
                <a:lnTo>
                  <a:pt x="16933" y="372533"/>
                </a:lnTo>
                <a:lnTo>
                  <a:pt x="25400" y="397933"/>
                </a:lnTo>
                <a:lnTo>
                  <a:pt x="42333" y="414866"/>
                </a:lnTo>
                <a:lnTo>
                  <a:pt x="59266" y="431800"/>
                </a:lnTo>
                <a:lnTo>
                  <a:pt x="76200" y="448733"/>
                </a:lnTo>
                <a:lnTo>
                  <a:pt x="101600" y="465666"/>
                </a:lnTo>
                <a:lnTo>
                  <a:pt x="118533" y="474133"/>
                </a:lnTo>
                <a:lnTo>
                  <a:pt x="143933" y="482600"/>
                </a:lnTo>
                <a:lnTo>
                  <a:pt x="143933" y="482600"/>
                </a:lnTo>
                <a:lnTo>
                  <a:pt x="160866" y="482600"/>
                </a:lnTo>
                <a:lnTo>
                  <a:pt x="160866" y="4826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232400" y="1803400"/>
            <a:ext cx="16934" cy="211668"/>
          </a:xfrm>
          <a:custGeom>
            <a:avLst/>
            <a:gdLst/>
            <a:ahLst/>
            <a:cxnLst/>
            <a:rect l="0" t="0" r="0" b="0"/>
            <a:pathLst>
              <a:path w="16934" h="211668">
                <a:moveTo>
                  <a:pt x="8467" y="0"/>
                </a:moveTo>
                <a:lnTo>
                  <a:pt x="8467" y="0"/>
                </a:lnTo>
                <a:lnTo>
                  <a:pt x="8467" y="8467"/>
                </a:lnTo>
                <a:lnTo>
                  <a:pt x="8467" y="8467"/>
                </a:lnTo>
                <a:lnTo>
                  <a:pt x="8467" y="16933"/>
                </a:lnTo>
                <a:lnTo>
                  <a:pt x="8467" y="25400"/>
                </a:lnTo>
                <a:lnTo>
                  <a:pt x="8467" y="25400"/>
                </a:lnTo>
                <a:lnTo>
                  <a:pt x="0" y="42333"/>
                </a:lnTo>
                <a:lnTo>
                  <a:pt x="0" y="50800"/>
                </a:lnTo>
                <a:lnTo>
                  <a:pt x="0" y="59267"/>
                </a:lnTo>
                <a:lnTo>
                  <a:pt x="0" y="76200"/>
                </a:lnTo>
                <a:lnTo>
                  <a:pt x="0" y="93133"/>
                </a:lnTo>
                <a:lnTo>
                  <a:pt x="0" y="110067"/>
                </a:lnTo>
                <a:lnTo>
                  <a:pt x="0" y="118533"/>
                </a:lnTo>
                <a:lnTo>
                  <a:pt x="0" y="135467"/>
                </a:lnTo>
                <a:lnTo>
                  <a:pt x="8467" y="152400"/>
                </a:lnTo>
                <a:lnTo>
                  <a:pt x="8467" y="160867"/>
                </a:lnTo>
                <a:lnTo>
                  <a:pt x="8467" y="169333"/>
                </a:lnTo>
                <a:lnTo>
                  <a:pt x="8467" y="177800"/>
                </a:lnTo>
                <a:lnTo>
                  <a:pt x="8467" y="186267"/>
                </a:lnTo>
                <a:lnTo>
                  <a:pt x="8467" y="194733"/>
                </a:lnTo>
                <a:lnTo>
                  <a:pt x="8467" y="203200"/>
                </a:lnTo>
                <a:lnTo>
                  <a:pt x="8467" y="203200"/>
                </a:lnTo>
                <a:lnTo>
                  <a:pt x="8467" y="211667"/>
                </a:lnTo>
                <a:lnTo>
                  <a:pt x="16933" y="211667"/>
                </a:lnTo>
                <a:lnTo>
                  <a:pt x="16933" y="211667"/>
                </a:lnTo>
                <a:lnTo>
                  <a:pt x="8467" y="203200"/>
                </a:lnTo>
                <a:lnTo>
                  <a:pt x="8467" y="203200"/>
                </a:lnTo>
                <a:lnTo>
                  <a:pt x="8467" y="203200"/>
                </a:lnTo>
                <a:lnTo>
                  <a:pt x="8467" y="194733"/>
                </a:lnTo>
                <a:lnTo>
                  <a:pt x="8467" y="194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139267" y="1913467"/>
            <a:ext cx="186267" cy="16934"/>
          </a:xfrm>
          <a:custGeom>
            <a:avLst/>
            <a:gdLst/>
            <a:ahLst/>
            <a:cxnLst/>
            <a:rect l="0" t="0" r="0" b="0"/>
            <a:pathLst>
              <a:path w="186267" h="16934">
                <a:moveTo>
                  <a:pt x="0" y="0"/>
                </a:moveTo>
                <a:lnTo>
                  <a:pt x="0" y="0"/>
                </a:lnTo>
                <a:lnTo>
                  <a:pt x="0" y="0"/>
                </a:lnTo>
                <a:lnTo>
                  <a:pt x="0" y="0"/>
                </a:lnTo>
                <a:lnTo>
                  <a:pt x="0" y="0"/>
                </a:lnTo>
                <a:lnTo>
                  <a:pt x="0" y="8466"/>
                </a:lnTo>
                <a:lnTo>
                  <a:pt x="0" y="8466"/>
                </a:lnTo>
                <a:lnTo>
                  <a:pt x="0" y="8466"/>
                </a:lnTo>
                <a:lnTo>
                  <a:pt x="0" y="8466"/>
                </a:lnTo>
                <a:lnTo>
                  <a:pt x="0" y="8466"/>
                </a:lnTo>
                <a:lnTo>
                  <a:pt x="8466" y="8466"/>
                </a:lnTo>
                <a:lnTo>
                  <a:pt x="8466" y="8466"/>
                </a:lnTo>
                <a:lnTo>
                  <a:pt x="16933" y="8466"/>
                </a:lnTo>
                <a:lnTo>
                  <a:pt x="33866" y="8466"/>
                </a:lnTo>
                <a:lnTo>
                  <a:pt x="42333" y="16933"/>
                </a:lnTo>
                <a:lnTo>
                  <a:pt x="50800" y="16933"/>
                </a:lnTo>
                <a:lnTo>
                  <a:pt x="59266" y="16933"/>
                </a:lnTo>
                <a:lnTo>
                  <a:pt x="76200" y="16933"/>
                </a:lnTo>
                <a:lnTo>
                  <a:pt x="84666" y="16933"/>
                </a:lnTo>
                <a:lnTo>
                  <a:pt x="101600" y="16933"/>
                </a:lnTo>
                <a:lnTo>
                  <a:pt x="110066" y="16933"/>
                </a:lnTo>
                <a:lnTo>
                  <a:pt x="118533" y="16933"/>
                </a:lnTo>
                <a:lnTo>
                  <a:pt x="135466" y="16933"/>
                </a:lnTo>
                <a:lnTo>
                  <a:pt x="143933" y="16933"/>
                </a:lnTo>
                <a:lnTo>
                  <a:pt x="152400" y="16933"/>
                </a:lnTo>
                <a:lnTo>
                  <a:pt x="160866" y="16933"/>
                </a:lnTo>
                <a:lnTo>
                  <a:pt x="169333" y="16933"/>
                </a:lnTo>
                <a:lnTo>
                  <a:pt x="169333" y="8466"/>
                </a:lnTo>
                <a:lnTo>
                  <a:pt x="177800" y="8466"/>
                </a:lnTo>
                <a:lnTo>
                  <a:pt x="177800" y="8466"/>
                </a:lnTo>
                <a:lnTo>
                  <a:pt x="186266" y="8466"/>
                </a:lnTo>
                <a:lnTo>
                  <a:pt x="186266" y="8466"/>
                </a:lnTo>
                <a:lnTo>
                  <a:pt x="186266" y="8466"/>
                </a:lnTo>
                <a:lnTo>
                  <a:pt x="186266" y="8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5647267" y="1684867"/>
            <a:ext cx="101601" cy="423334"/>
          </a:xfrm>
          <a:custGeom>
            <a:avLst/>
            <a:gdLst/>
            <a:ahLst/>
            <a:cxnLst/>
            <a:rect l="0" t="0" r="0" b="0"/>
            <a:pathLst>
              <a:path w="101601" h="423334">
                <a:moveTo>
                  <a:pt x="0" y="0"/>
                </a:moveTo>
                <a:lnTo>
                  <a:pt x="0" y="0"/>
                </a:lnTo>
                <a:lnTo>
                  <a:pt x="0" y="0"/>
                </a:lnTo>
                <a:lnTo>
                  <a:pt x="0" y="8466"/>
                </a:lnTo>
                <a:lnTo>
                  <a:pt x="8466" y="16933"/>
                </a:lnTo>
                <a:lnTo>
                  <a:pt x="16933" y="16933"/>
                </a:lnTo>
                <a:lnTo>
                  <a:pt x="25400" y="25400"/>
                </a:lnTo>
                <a:lnTo>
                  <a:pt x="33866" y="33866"/>
                </a:lnTo>
                <a:lnTo>
                  <a:pt x="42333" y="50800"/>
                </a:lnTo>
                <a:lnTo>
                  <a:pt x="50800" y="59266"/>
                </a:lnTo>
                <a:lnTo>
                  <a:pt x="59266" y="76200"/>
                </a:lnTo>
                <a:lnTo>
                  <a:pt x="67733" y="93133"/>
                </a:lnTo>
                <a:lnTo>
                  <a:pt x="76200" y="110066"/>
                </a:lnTo>
                <a:lnTo>
                  <a:pt x="84666" y="127000"/>
                </a:lnTo>
                <a:lnTo>
                  <a:pt x="84666" y="143933"/>
                </a:lnTo>
                <a:lnTo>
                  <a:pt x="93133" y="169333"/>
                </a:lnTo>
                <a:lnTo>
                  <a:pt x="93133" y="194733"/>
                </a:lnTo>
                <a:lnTo>
                  <a:pt x="93133" y="211666"/>
                </a:lnTo>
                <a:lnTo>
                  <a:pt x="101600" y="237066"/>
                </a:lnTo>
                <a:lnTo>
                  <a:pt x="101600" y="262466"/>
                </a:lnTo>
                <a:lnTo>
                  <a:pt x="93133" y="287866"/>
                </a:lnTo>
                <a:lnTo>
                  <a:pt x="93133" y="304800"/>
                </a:lnTo>
                <a:lnTo>
                  <a:pt x="93133" y="330200"/>
                </a:lnTo>
                <a:lnTo>
                  <a:pt x="84666" y="338666"/>
                </a:lnTo>
                <a:lnTo>
                  <a:pt x="84666" y="355600"/>
                </a:lnTo>
                <a:lnTo>
                  <a:pt x="76200" y="372533"/>
                </a:lnTo>
                <a:lnTo>
                  <a:pt x="76200" y="389466"/>
                </a:lnTo>
                <a:lnTo>
                  <a:pt x="67733" y="397933"/>
                </a:lnTo>
                <a:lnTo>
                  <a:pt x="59266" y="406400"/>
                </a:lnTo>
                <a:lnTo>
                  <a:pt x="50800" y="414866"/>
                </a:lnTo>
                <a:lnTo>
                  <a:pt x="42333" y="414866"/>
                </a:lnTo>
                <a:lnTo>
                  <a:pt x="33866" y="423333"/>
                </a:lnTo>
                <a:lnTo>
                  <a:pt x="33866" y="423333"/>
                </a:lnTo>
                <a:lnTo>
                  <a:pt x="33866" y="423333"/>
                </a:lnTo>
                <a:lnTo>
                  <a:pt x="25400" y="423333"/>
                </a:lnTo>
                <a:lnTo>
                  <a:pt x="25400" y="423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5867400" y="1625600"/>
            <a:ext cx="42334" cy="245534"/>
          </a:xfrm>
          <a:custGeom>
            <a:avLst/>
            <a:gdLst/>
            <a:ahLst/>
            <a:cxnLst/>
            <a:rect l="0" t="0" r="0" b="0"/>
            <a:pathLst>
              <a:path w="42334" h="245534">
                <a:moveTo>
                  <a:pt x="0" y="0"/>
                </a:moveTo>
                <a:lnTo>
                  <a:pt x="8467" y="0"/>
                </a:lnTo>
                <a:lnTo>
                  <a:pt x="8467" y="0"/>
                </a:lnTo>
                <a:lnTo>
                  <a:pt x="8467" y="0"/>
                </a:lnTo>
                <a:lnTo>
                  <a:pt x="8467" y="8467"/>
                </a:lnTo>
                <a:lnTo>
                  <a:pt x="8467" y="8467"/>
                </a:lnTo>
                <a:lnTo>
                  <a:pt x="16933" y="16933"/>
                </a:lnTo>
                <a:lnTo>
                  <a:pt x="16933" y="25400"/>
                </a:lnTo>
                <a:lnTo>
                  <a:pt x="16933" y="33867"/>
                </a:lnTo>
                <a:lnTo>
                  <a:pt x="16933" y="50800"/>
                </a:lnTo>
                <a:lnTo>
                  <a:pt x="16933" y="67733"/>
                </a:lnTo>
                <a:lnTo>
                  <a:pt x="16933" y="76200"/>
                </a:lnTo>
                <a:lnTo>
                  <a:pt x="25400" y="93133"/>
                </a:lnTo>
                <a:lnTo>
                  <a:pt x="25400" y="118533"/>
                </a:lnTo>
                <a:lnTo>
                  <a:pt x="25400" y="135467"/>
                </a:lnTo>
                <a:lnTo>
                  <a:pt x="25400" y="152400"/>
                </a:lnTo>
                <a:lnTo>
                  <a:pt x="33867" y="177800"/>
                </a:lnTo>
                <a:lnTo>
                  <a:pt x="33867" y="194733"/>
                </a:lnTo>
                <a:lnTo>
                  <a:pt x="33867" y="211667"/>
                </a:lnTo>
                <a:lnTo>
                  <a:pt x="33867" y="220133"/>
                </a:lnTo>
                <a:lnTo>
                  <a:pt x="42333" y="237067"/>
                </a:lnTo>
                <a:lnTo>
                  <a:pt x="42333" y="237067"/>
                </a:lnTo>
                <a:lnTo>
                  <a:pt x="42333" y="245533"/>
                </a:lnTo>
                <a:lnTo>
                  <a:pt x="42333" y="245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5918200" y="2057400"/>
            <a:ext cx="16934" cy="25401"/>
          </a:xfrm>
          <a:custGeom>
            <a:avLst/>
            <a:gdLst/>
            <a:ahLst/>
            <a:cxnLst/>
            <a:rect l="0" t="0" r="0" b="0"/>
            <a:pathLst>
              <a:path w="16934" h="25401">
                <a:moveTo>
                  <a:pt x="0" y="16933"/>
                </a:moveTo>
                <a:lnTo>
                  <a:pt x="0" y="16933"/>
                </a:lnTo>
                <a:lnTo>
                  <a:pt x="0" y="16933"/>
                </a:lnTo>
                <a:lnTo>
                  <a:pt x="0" y="16933"/>
                </a:lnTo>
                <a:lnTo>
                  <a:pt x="0" y="16933"/>
                </a:lnTo>
                <a:lnTo>
                  <a:pt x="0" y="25400"/>
                </a:lnTo>
                <a:lnTo>
                  <a:pt x="0" y="25400"/>
                </a:lnTo>
                <a:lnTo>
                  <a:pt x="0" y="16933"/>
                </a:lnTo>
                <a:lnTo>
                  <a:pt x="0" y="16933"/>
                </a:lnTo>
                <a:lnTo>
                  <a:pt x="8467" y="16933"/>
                </a:lnTo>
                <a:lnTo>
                  <a:pt x="16933" y="8467"/>
                </a:lnTo>
                <a:lnTo>
                  <a:pt x="16933" y="8467"/>
                </a:lnTo>
                <a:lnTo>
                  <a:pt x="16933" y="0"/>
                </a:lnTo>
                <a:lnTo>
                  <a:pt x="16933"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5401733" y="1752600"/>
            <a:ext cx="67735" cy="279401"/>
          </a:xfrm>
          <a:custGeom>
            <a:avLst/>
            <a:gdLst/>
            <a:ahLst/>
            <a:cxnLst/>
            <a:rect l="0" t="0" r="0" b="0"/>
            <a:pathLst>
              <a:path w="67735" h="279401">
                <a:moveTo>
                  <a:pt x="67734" y="59267"/>
                </a:moveTo>
                <a:lnTo>
                  <a:pt x="67734" y="59267"/>
                </a:lnTo>
                <a:lnTo>
                  <a:pt x="59267" y="50800"/>
                </a:lnTo>
                <a:lnTo>
                  <a:pt x="59267" y="42333"/>
                </a:lnTo>
                <a:lnTo>
                  <a:pt x="59267" y="33867"/>
                </a:lnTo>
                <a:lnTo>
                  <a:pt x="50800" y="25400"/>
                </a:lnTo>
                <a:lnTo>
                  <a:pt x="50800" y="16933"/>
                </a:lnTo>
                <a:lnTo>
                  <a:pt x="42334" y="16933"/>
                </a:lnTo>
                <a:lnTo>
                  <a:pt x="42334" y="0"/>
                </a:lnTo>
                <a:lnTo>
                  <a:pt x="42334" y="0"/>
                </a:lnTo>
                <a:lnTo>
                  <a:pt x="33867" y="0"/>
                </a:lnTo>
                <a:lnTo>
                  <a:pt x="33867" y="0"/>
                </a:lnTo>
                <a:lnTo>
                  <a:pt x="33867" y="0"/>
                </a:lnTo>
                <a:lnTo>
                  <a:pt x="33867" y="0"/>
                </a:lnTo>
                <a:lnTo>
                  <a:pt x="33867" y="0"/>
                </a:lnTo>
                <a:lnTo>
                  <a:pt x="33867" y="8467"/>
                </a:lnTo>
                <a:lnTo>
                  <a:pt x="33867" y="16933"/>
                </a:lnTo>
                <a:lnTo>
                  <a:pt x="25400" y="25400"/>
                </a:lnTo>
                <a:lnTo>
                  <a:pt x="25400" y="50800"/>
                </a:lnTo>
                <a:lnTo>
                  <a:pt x="16934" y="67733"/>
                </a:lnTo>
                <a:lnTo>
                  <a:pt x="8467" y="93133"/>
                </a:lnTo>
                <a:lnTo>
                  <a:pt x="8467" y="118533"/>
                </a:lnTo>
                <a:lnTo>
                  <a:pt x="8467" y="143933"/>
                </a:lnTo>
                <a:lnTo>
                  <a:pt x="0" y="169333"/>
                </a:lnTo>
                <a:lnTo>
                  <a:pt x="8467" y="194733"/>
                </a:lnTo>
                <a:lnTo>
                  <a:pt x="8467" y="220133"/>
                </a:lnTo>
                <a:lnTo>
                  <a:pt x="8467" y="237067"/>
                </a:lnTo>
                <a:lnTo>
                  <a:pt x="8467" y="254000"/>
                </a:lnTo>
                <a:lnTo>
                  <a:pt x="16934" y="270933"/>
                </a:lnTo>
                <a:lnTo>
                  <a:pt x="16934" y="279400"/>
                </a:lnTo>
                <a:lnTo>
                  <a:pt x="16934" y="279400"/>
                </a:lnTo>
                <a:lnTo>
                  <a:pt x="16934" y="279400"/>
                </a:lnTo>
                <a:lnTo>
                  <a:pt x="16934" y="279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5190067" y="1049867"/>
            <a:ext cx="254001" cy="347134"/>
          </a:xfrm>
          <a:custGeom>
            <a:avLst/>
            <a:gdLst/>
            <a:ahLst/>
            <a:cxnLst/>
            <a:rect l="0" t="0" r="0" b="0"/>
            <a:pathLst>
              <a:path w="254001" h="347134">
                <a:moveTo>
                  <a:pt x="76200" y="33866"/>
                </a:moveTo>
                <a:lnTo>
                  <a:pt x="76200" y="33866"/>
                </a:lnTo>
                <a:lnTo>
                  <a:pt x="76200" y="33866"/>
                </a:lnTo>
                <a:lnTo>
                  <a:pt x="76200" y="25400"/>
                </a:lnTo>
                <a:lnTo>
                  <a:pt x="84666" y="25400"/>
                </a:lnTo>
                <a:lnTo>
                  <a:pt x="93133" y="16933"/>
                </a:lnTo>
                <a:lnTo>
                  <a:pt x="101600" y="8466"/>
                </a:lnTo>
                <a:lnTo>
                  <a:pt x="110066" y="8466"/>
                </a:lnTo>
                <a:lnTo>
                  <a:pt x="118533" y="8466"/>
                </a:lnTo>
                <a:lnTo>
                  <a:pt x="127000" y="0"/>
                </a:lnTo>
                <a:lnTo>
                  <a:pt x="143933" y="0"/>
                </a:lnTo>
                <a:lnTo>
                  <a:pt x="160866" y="8466"/>
                </a:lnTo>
                <a:lnTo>
                  <a:pt x="169333" y="8466"/>
                </a:lnTo>
                <a:lnTo>
                  <a:pt x="186266" y="16933"/>
                </a:lnTo>
                <a:lnTo>
                  <a:pt x="203200" y="33866"/>
                </a:lnTo>
                <a:lnTo>
                  <a:pt x="211666" y="42333"/>
                </a:lnTo>
                <a:lnTo>
                  <a:pt x="220133" y="59266"/>
                </a:lnTo>
                <a:lnTo>
                  <a:pt x="228600" y="84666"/>
                </a:lnTo>
                <a:lnTo>
                  <a:pt x="237066" y="101600"/>
                </a:lnTo>
                <a:lnTo>
                  <a:pt x="237066" y="135466"/>
                </a:lnTo>
                <a:lnTo>
                  <a:pt x="237066" y="160866"/>
                </a:lnTo>
                <a:lnTo>
                  <a:pt x="228600" y="186266"/>
                </a:lnTo>
                <a:lnTo>
                  <a:pt x="220133" y="211666"/>
                </a:lnTo>
                <a:lnTo>
                  <a:pt x="203200" y="237066"/>
                </a:lnTo>
                <a:lnTo>
                  <a:pt x="186266" y="262466"/>
                </a:lnTo>
                <a:lnTo>
                  <a:pt x="169333" y="287866"/>
                </a:lnTo>
                <a:lnTo>
                  <a:pt x="152400" y="304800"/>
                </a:lnTo>
                <a:lnTo>
                  <a:pt x="135466" y="321733"/>
                </a:lnTo>
                <a:lnTo>
                  <a:pt x="118533" y="330200"/>
                </a:lnTo>
                <a:lnTo>
                  <a:pt x="101600" y="338666"/>
                </a:lnTo>
                <a:lnTo>
                  <a:pt x="84666" y="347133"/>
                </a:lnTo>
                <a:lnTo>
                  <a:pt x="67733" y="347133"/>
                </a:lnTo>
                <a:lnTo>
                  <a:pt x="50800" y="347133"/>
                </a:lnTo>
                <a:lnTo>
                  <a:pt x="33866" y="338666"/>
                </a:lnTo>
                <a:lnTo>
                  <a:pt x="25400" y="330200"/>
                </a:lnTo>
                <a:lnTo>
                  <a:pt x="8466" y="313266"/>
                </a:lnTo>
                <a:lnTo>
                  <a:pt x="0" y="296333"/>
                </a:lnTo>
                <a:lnTo>
                  <a:pt x="0" y="279400"/>
                </a:lnTo>
                <a:lnTo>
                  <a:pt x="0" y="262466"/>
                </a:lnTo>
                <a:lnTo>
                  <a:pt x="0" y="245533"/>
                </a:lnTo>
                <a:lnTo>
                  <a:pt x="16933" y="237066"/>
                </a:lnTo>
                <a:lnTo>
                  <a:pt x="25400" y="228600"/>
                </a:lnTo>
                <a:lnTo>
                  <a:pt x="50800" y="220133"/>
                </a:lnTo>
                <a:lnTo>
                  <a:pt x="67733" y="211666"/>
                </a:lnTo>
                <a:lnTo>
                  <a:pt x="93133" y="211666"/>
                </a:lnTo>
                <a:lnTo>
                  <a:pt x="110066" y="211666"/>
                </a:lnTo>
                <a:lnTo>
                  <a:pt x="135466" y="211666"/>
                </a:lnTo>
                <a:lnTo>
                  <a:pt x="160866" y="220133"/>
                </a:lnTo>
                <a:lnTo>
                  <a:pt x="177800" y="220133"/>
                </a:lnTo>
                <a:lnTo>
                  <a:pt x="194733" y="237066"/>
                </a:lnTo>
                <a:lnTo>
                  <a:pt x="211666" y="254000"/>
                </a:lnTo>
                <a:lnTo>
                  <a:pt x="228600" y="262466"/>
                </a:lnTo>
                <a:lnTo>
                  <a:pt x="237066" y="287866"/>
                </a:lnTo>
                <a:lnTo>
                  <a:pt x="237066" y="304800"/>
                </a:lnTo>
                <a:lnTo>
                  <a:pt x="245533" y="313266"/>
                </a:lnTo>
                <a:lnTo>
                  <a:pt x="245533" y="330200"/>
                </a:lnTo>
                <a:lnTo>
                  <a:pt x="245533" y="338666"/>
                </a:lnTo>
                <a:lnTo>
                  <a:pt x="245533" y="347133"/>
                </a:lnTo>
                <a:lnTo>
                  <a:pt x="245533" y="347133"/>
                </a:lnTo>
                <a:lnTo>
                  <a:pt x="254000" y="347133"/>
                </a:lnTo>
                <a:lnTo>
                  <a:pt x="254000" y="347133"/>
                </a:lnTo>
                <a:lnTo>
                  <a:pt x="254000" y="338666"/>
                </a:lnTo>
                <a:lnTo>
                  <a:pt x="254000" y="338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520267" y="1100667"/>
            <a:ext cx="194734" cy="321734"/>
          </a:xfrm>
          <a:custGeom>
            <a:avLst/>
            <a:gdLst/>
            <a:ahLst/>
            <a:cxnLst/>
            <a:rect l="0" t="0" r="0" b="0"/>
            <a:pathLst>
              <a:path w="194734" h="321734">
                <a:moveTo>
                  <a:pt x="0" y="0"/>
                </a:moveTo>
                <a:lnTo>
                  <a:pt x="0" y="0"/>
                </a:lnTo>
                <a:lnTo>
                  <a:pt x="0" y="8466"/>
                </a:lnTo>
                <a:lnTo>
                  <a:pt x="0" y="8466"/>
                </a:lnTo>
                <a:lnTo>
                  <a:pt x="8466" y="8466"/>
                </a:lnTo>
                <a:lnTo>
                  <a:pt x="8466" y="8466"/>
                </a:lnTo>
                <a:lnTo>
                  <a:pt x="8466" y="16933"/>
                </a:lnTo>
                <a:lnTo>
                  <a:pt x="8466" y="33866"/>
                </a:lnTo>
                <a:lnTo>
                  <a:pt x="16933" y="50800"/>
                </a:lnTo>
                <a:lnTo>
                  <a:pt x="16933" y="67733"/>
                </a:lnTo>
                <a:lnTo>
                  <a:pt x="16933" y="93133"/>
                </a:lnTo>
                <a:lnTo>
                  <a:pt x="16933" y="118533"/>
                </a:lnTo>
                <a:lnTo>
                  <a:pt x="25400" y="143933"/>
                </a:lnTo>
                <a:lnTo>
                  <a:pt x="25400" y="177800"/>
                </a:lnTo>
                <a:lnTo>
                  <a:pt x="25400" y="203200"/>
                </a:lnTo>
                <a:lnTo>
                  <a:pt x="25400" y="228600"/>
                </a:lnTo>
                <a:lnTo>
                  <a:pt x="25400" y="254000"/>
                </a:lnTo>
                <a:lnTo>
                  <a:pt x="16933" y="270933"/>
                </a:lnTo>
                <a:lnTo>
                  <a:pt x="16933" y="279400"/>
                </a:lnTo>
                <a:lnTo>
                  <a:pt x="16933" y="279400"/>
                </a:lnTo>
                <a:lnTo>
                  <a:pt x="16933" y="287866"/>
                </a:lnTo>
                <a:lnTo>
                  <a:pt x="25400" y="287866"/>
                </a:lnTo>
                <a:lnTo>
                  <a:pt x="25400" y="279400"/>
                </a:lnTo>
                <a:lnTo>
                  <a:pt x="25400" y="279400"/>
                </a:lnTo>
                <a:lnTo>
                  <a:pt x="25400" y="262466"/>
                </a:lnTo>
                <a:lnTo>
                  <a:pt x="16933" y="245533"/>
                </a:lnTo>
                <a:lnTo>
                  <a:pt x="16933" y="220133"/>
                </a:lnTo>
                <a:lnTo>
                  <a:pt x="16933" y="194733"/>
                </a:lnTo>
                <a:lnTo>
                  <a:pt x="16933" y="169333"/>
                </a:lnTo>
                <a:lnTo>
                  <a:pt x="16933" y="143933"/>
                </a:lnTo>
                <a:lnTo>
                  <a:pt x="25400" y="118533"/>
                </a:lnTo>
                <a:lnTo>
                  <a:pt x="33866" y="93133"/>
                </a:lnTo>
                <a:lnTo>
                  <a:pt x="33866" y="76200"/>
                </a:lnTo>
                <a:lnTo>
                  <a:pt x="42333" y="59266"/>
                </a:lnTo>
                <a:lnTo>
                  <a:pt x="50800" y="50800"/>
                </a:lnTo>
                <a:lnTo>
                  <a:pt x="59266" y="33866"/>
                </a:lnTo>
                <a:lnTo>
                  <a:pt x="76200" y="25400"/>
                </a:lnTo>
                <a:lnTo>
                  <a:pt x="84666" y="16933"/>
                </a:lnTo>
                <a:lnTo>
                  <a:pt x="101600" y="8466"/>
                </a:lnTo>
                <a:lnTo>
                  <a:pt x="118533" y="0"/>
                </a:lnTo>
                <a:lnTo>
                  <a:pt x="135466" y="0"/>
                </a:lnTo>
                <a:lnTo>
                  <a:pt x="152400" y="8466"/>
                </a:lnTo>
                <a:lnTo>
                  <a:pt x="160866" y="8466"/>
                </a:lnTo>
                <a:lnTo>
                  <a:pt x="169333" y="25400"/>
                </a:lnTo>
                <a:lnTo>
                  <a:pt x="177800" y="33866"/>
                </a:lnTo>
                <a:lnTo>
                  <a:pt x="186266" y="59266"/>
                </a:lnTo>
                <a:lnTo>
                  <a:pt x="194733" y="84666"/>
                </a:lnTo>
                <a:lnTo>
                  <a:pt x="194733" y="110066"/>
                </a:lnTo>
                <a:lnTo>
                  <a:pt x="194733" y="135466"/>
                </a:lnTo>
                <a:lnTo>
                  <a:pt x="194733" y="169333"/>
                </a:lnTo>
                <a:lnTo>
                  <a:pt x="194733" y="194733"/>
                </a:lnTo>
                <a:lnTo>
                  <a:pt x="186266" y="220133"/>
                </a:lnTo>
                <a:lnTo>
                  <a:pt x="177800" y="245533"/>
                </a:lnTo>
                <a:lnTo>
                  <a:pt x="177800" y="270933"/>
                </a:lnTo>
                <a:lnTo>
                  <a:pt x="177800" y="287866"/>
                </a:lnTo>
                <a:lnTo>
                  <a:pt x="177800" y="304800"/>
                </a:lnTo>
                <a:lnTo>
                  <a:pt x="177800" y="304800"/>
                </a:lnTo>
                <a:lnTo>
                  <a:pt x="177800" y="321733"/>
                </a:lnTo>
                <a:lnTo>
                  <a:pt x="177800" y="3217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394200" y="1100667"/>
            <a:ext cx="110068" cy="338667"/>
          </a:xfrm>
          <a:custGeom>
            <a:avLst/>
            <a:gdLst/>
            <a:ahLst/>
            <a:cxnLst/>
            <a:rect l="0" t="0" r="0" b="0"/>
            <a:pathLst>
              <a:path w="110068" h="338667">
                <a:moveTo>
                  <a:pt x="84667" y="0"/>
                </a:moveTo>
                <a:lnTo>
                  <a:pt x="84667" y="0"/>
                </a:lnTo>
                <a:lnTo>
                  <a:pt x="84667" y="0"/>
                </a:lnTo>
                <a:lnTo>
                  <a:pt x="84667" y="0"/>
                </a:lnTo>
                <a:lnTo>
                  <a:pt x="84667" y="0"/>
                </a:lnTo>
                <a:lnTo>
                  <a:pt x="76200" y="0"/>
                </a:lnTo>
                <a:lnTo>
                  <a:pt x="76200" y="0"/>
                </a:lnTo>
                <a:lnTo>
                  <a:pt x="67733" y="8466"/>
                </a:lnTo>
                <a:lnTo>
                  <a:pt x="59267" y="8466"/>
                </a:lnTo>
                <a:lnTo>
                  <a:pt x="59267" y="8466"/>
                </a:lnTo>
                <a:lnTo>
                  <a:pt x="50800" y="16933"/>
                </a:lnTo>
                <a:lnTo>
                  <a:pt x="42333" y="25400"/>
                </a:lnTo>
                <a:lnTo>
                  <a:pt x="42333" y="33866"/>
                </a:lnTo>
                <a:lnTo>
                  <a:pt x="42333" y="42333"/>
                </a:lnTo>
                <a:lnTo>
                  <a:pt x="33867" y="59266"/>
                </a:lnTo>
                <a:lnTo>
                  <a:pt x="25400" y="67733"/>
                </a:lnTo>
                <a:lnTo>
                  <a:pt x="25400" y="84666"/>
                </a:lnTo>
                <a:lnTo>
                  <a:pt x="16933" y="101600"/>
                </a:lnTo>
                <a:lnTo>
                  <a:pt x="8467" y="127000"/>
                </a:lnTo>
                <a:lnTo>
                  <a:pt x="0" y="143933"/>
                </a:lnTo>
                <a:lnTo>
                  <a:pt x="0" y="160866"/>
                </a:lnTo>
                <a:lnTo>
                  <a:pt x="0" y="177800"/>
                </a:lnTo>
                <a:lnTo>
                  <a:pt x="0" y="194733"/>
                </a:lnTo>
                <a:lnTo>
                  <a:pt x="0" y="211666"/>
                </a:lnTo>
                <a:lnTo>
                  <a:pt x="8467" y="228600"/>
                </a:lnTo>
                <a:lnTo>
                  <a:pt x="16933" y="245533"/>
                </a:lnTo>
                <a:lnTo>
                  <a:pt x="25400" y="262466"/>
                </a:lnTo>
                <a:lnTo>
                  <a:pt x="42333" y="279400"/>
                </a:lnTo>
                <a:lnTo>
                  <a:pt x="50800" y="296333"/>
                </a:lnTo>
                <a:lnTo>
                  <a:pt x="59267" y="304800"/>
                </a:lnTo>
                <a:lnTo>
                  <a:pt x="76200" y="321733"/>
                </a:lnTo>
                <a:lnTo>
                  <a:pt x="93133" y="330200"/>
                </a:lnTo>
                <a:lnTo>
                  <a:pt x="101600" y="330200"/>
                </a:lnTo>
                <a:lnTo>
                  <a:pt x="110067" y="330200"/>
                </a:lnTo>
                <a:lnTo>
                  <a:pt x="110067" y="330200"/>
                </a:lnTo>
                <a:lnTo>
                  <a:pt x="110067" y="338666"/>
                </a:lnTo>
                <a:lnTo>
                  <a:pt x="110067" y="3386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504267" y="1261533"/>
            <a:ext cx="110067" cy="16935"/>
          </a:xfrm>
          <a:custGeom>
            <a:avLst/>
            <a:gdLst/>
            <a:ahLst/>
            <a:cxnLst/>
            <a:rect l="0" t="0" r="0" b="0"/>
            <a:pathLst>
              <a:path w="110067" h="16935">
                <a:moveTo>
                  <a:pt x="0" y="16934"/>
                </a:moveTo>
                <a:lnTo>
                  <a:pt x="0" y="16934"/>
                </a:lnTo>
                <a:lnTo>
                  <a:pt x="0" y="16934"/>
                </a:lnTo>
                <a:lnTo>
                  <a:pt x="0" y="16934"/>
                </a:lnTo>
                <a:lnTo>
                  <a:pt x="0" y="16934"/>
                </a:lnTo>
                <a:lnTo>
                  <a:pt x="0" y="16934"/>
                </a:lnTo>
                <a:lnTo>
                  <a:pt x="0" y="16934"/>
                </a:lnTo>
                <a:lnTo>
                  <a:pt x="8466" y="16934"/>
                </a:lnTo>
                <a:lnTo>
                  <a:pt x="8466" y="16934"/>
                </a:lnTo>
                <a:lnTo>
                  <a:pt x="16933" y="16934"/>
                </a:lnTo>
                <a:lnTo>
                  <a:pt x="25400" y="16934"/>
                </a:lnTo>
                <a:lnTo>
                  <a:pt x="33866" y="16934"/>
                </a:lnTo>
                <a:lnTo>
                  <a:pt x="50800" y="8467"/>
                </a:lnTo>
                <a:lnTo>
                  <a:pt x="59266" y="8467"/>
                </a:lnTo>
                <a:lnTo>
                  <a:pt x="67733" y="8467"/>
                </a:lnTo>
                <a:lnTo>
                  <a:pt x="84666" y="8467"/>
                </a:lnTo>
                <a:lnTo>
                  <a:pt x="93133" y="8467"/>
                </a:lnTo>
                <a:lnTo>
                  <a:pt x="101600" y="8467"/>
                </a:lnTo>
                <a:lnTo>
                  <a:pt x="101600" y="0"/>
                </a:lnTo>
                <a:lnTo>
                  <a:pt x="110066" y="0"/>
                </a:lnTo>
                <a:lnTo>
                  <a:pt x="110066" y="0"/>
                </a:lnTo>
                <a:lnTo>
                  <a:pt x="110066" y="0"/>
                </a:lnTo>
                <a:lnTo>
                  <a:pt x="110066" y="0"/>
                </a:lnTo>
                <a:lnTo>
                  <a:pt x="110066" y="0"/>
                </a:lnTo>
                <a:lnTo>
                  <a:pt x="1100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665133" y="1126067"/>
            <a:ext cx="50801" cy="270934"/>
          </a:xfrm>
          <a:custGeom>
            <a:avLst/>
            <a:gdLst/>
            <a:ahLst/>
            <a:cxnLst/>
            <a:rect l="0" t="0" r="0" b="0"/>
            <a:pathLst>
              <a:path w="50801" h="270934">
                <a:moveTo>
                  <a:pt x="0" y="0"/>
                </a:moveTo>
                <a:lnTo>
                  <a:pt x="0" y="0"/>
                </a:lnTo>
                <a:lnTo>
                  <a:pt x="8467" y="0"/>
                </a:lnTo>
                <a:lnTo>
                  <a:pt x="8467" y="8466"/>
                </a:lnTo>
                <a:lnTo>
                  <a:pt x="16934" y="8466"/>
                </a:lnTo>
                <a:lnTo>
                  <a:pt x="16934" y="16933"/>
                </a:lnTo>
                <a:lnTo>
                  <a:pt x="16934" y="25400"/>
                </a:lnTo>
                <a:lnTo>
                  <a:pt x="16934" y="25400"/>
                </a:lnTo>
                <a:lnTo>
                  <a:pt x="25400" y="42333"/>
                </a:lnTo>
                <a:lnTo>
                  <a:pt x="25400" y="50800"/>
                </a:lnTo>
                <a:lnTo>
                  <a:pt x="25400" y="67733"/>
                </a:lnTo>
                <a:lnTo>
                  <a:pt x="25400" y="84666"/>
                </a:lnTo>
                <a:lnTo>
                  <a:pt x="25400" y="101600"/>
                </a:lnTo>
                <a:lnTo>
                  <a:pt x="33867" y="118533"/>
                </a:lnTo>
                <a:lnTo>
                  <a:pt x="33867" y="135466"/>
                </a:lnTo>
                <a:lnTo>
                  <a:pt x="33867" y="160866"/>
                </a:lnTo>
                <a:lnTo>
                  <a:pt x="33867" y="177800"/>
                </a:lnTo>
                <a:lnTo>
                  <a:pt x="33867" y="194733"/>
                </a:lnTo>
                <a:lnTo>
                  <a:pt x="33867" y="220133"/>
                </a:lnTo>
                <a:lnTo>
                  <a:pt x="33867" y="237066"/>
                </a:lnTo>
                <a:lnTo>
                  <a:pt x="42334" y="245533"/>
                </a:lnTo>
                <a:lnTo>
                  <a:pt x="42334" y="254000"/>
                </a:lnTo>
                <a:lnTo>
                  <a:pt x="42334" y="262466"/>
                </a:lnTo>
                <a:lnTo>
                  <a:pt x="42334" y="270933"/>
                </a:lnTo>
                <a:lnTo>
                  <a:pt x="50800" y="270933"/>
                </a:lnTo>
                <a:lnTo>
                  <a:pt x="50800" y="262466"/>
                </a:lnTo>
                <a:lnTo>
                  <a:pt x="50800" y="262466"/>
                </a:lnTo>
                <a:lnTo>
                  <a:pt x="50800" y="262466"/>
                </a:lnTo>
                <a:lnTo>
                  <a:pt x="50800" y="2624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4699000" y="1075267"/>
            <a:ext cx="143934" cy="431801"/>
          </a:xfrm>
          <a:custGeom>
            <a:avLst/>
            <a:gdLst/>
            <a:ahLst/>
            <a:cxnLst/>
            <a:rect l="0" t="0" r="0" b="0"/>
            <a:pathLst>
              <a:path w="143934" h="431801">
                <a:moveTo>
                  <a:pt x="50800" y="8466"/>
                </a:moveTo>
                <a:lnTo>
                  <a:pt x="50800" y="8466"/>
                </a:lnTo>
                <a:lnTo>
                  <a:pt x="50800" y="8466"/>
                </a:lnTo>
                <a:lnTo>
                  <a:pt x="50800" y="0"/>
                </a:lnTo>
                <a:lnTo>
                  <a:pt x="59267" y="0"/>
                </a:lnTo>
                <a:lnTo>
                  <a:pt x="59267" y="0"/>
                </a:lnTo>
                <a:lnTo>
                  <a:pt x="59267" y="0"/>
                </a:lnTo>
                <a:lnTo>
                  <a:pt x="59267" y="8466"/>
                </a:lnTo>
                <a:lnTo>
                  <a:pt x="59267" y="8466"/>
                </a:lnTo>
                <a:lnTo>
                  <a:pt x="67733" y="16933"/>
                </a:lnTo>
                <a:lnTo>
                  <a:pt x="67733" y="16933"/>
                </a:lnTo>
                <a:lnTo>
                  <a:pt x="76200" y="33866"/>
                </a:lnTo>
                <a:lnTo>
                  <a:pt x="93133" y="42333"/>
                </a:lnTo>
                <a:lnTo>
                  <a:pt x="101600" y="59266"/>
                </a:lnTo>
                <a:lnTo>
                  <a:pt x="110067" y="84666"/>
                </a:lnTo>
                <a:lnTo>
                  <a:pt x="118533" y="101600"/>
                </a:lnTo>
                <a:lnTo>
                  <a:pt x="127000" y="127000"/>
                </a:lnTo>
                <a:lnTo>
                  <a:pt x="135467" y="152400"/>
                </a:lnTo>
                <a:lnTo>
                  <a:pt x="135467" y="177800"/>
                </a:lnTo>
                <a:lnTo>
                  <a:pt x="143933" y="203200"/>
                </a:lnTo>
                <a:lnTo>
                  <a:pt x="135467" y="228600"/>
                </a:lnTo>
                <a:lnTo>
                  <a:pt x="135467" y="254000"/>
                </a:lnTo>
                <a:lnTo>
                  <a:pt x="127000" y="279400"/>
                </a:lnTo>
                <a:lnTo>
                  <a:pt x="118533" y="304800"/>
                </a:lnTo>
                <a:lnTo>
                  <a:pt x="101600" y="330200"/>
                </a:lnTo>
                <a:lnTo>
                  <a:pt x="93133" y="347133"/>
                </a:lnTo>
                <a:lnTo>
                  <a:pt x="67733" y="364066"/>
                </a:lnTo>
                <a:lnTo>
                  <a:pt x="50800" y="389466"/>
                </a:lnTo>
                <a:lnTo>
                  <a:pt x="25400" y="406400"/>
                </a:lnTo>
                <a:lnTo>
                  <a:pt x="8467" y="423333"/>
                </a:lnTo>
                <a:lnTo>
                  <a:pt x="8467" y="423333"/>
                </a:lnTo>
                <a:lnTo>
                  <a:pt x="0" y="431800"/>
                </a:lnTo>
                <a:lnTo>
                  <a:pt x="0" y="431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2489200" y="2870200"/>
            <a:ext cx="152401" cy="541868"/>
          </a:xfrm>
          <a:custGeom>
            <a:avLst/>
            <a:gdLst/>
            <a:ahLst/>
            <a:cxnLst/>
            <a:rect l="0" t="0" r="0" b="0"/>
            <a:pathLst>
              <a:path w="152401" h="541868">
                <a:moveTo>
                  <a:pt x="152400" y="0"/>
                </a:moveTo>
                <a:lnTo>
                  <a:pt x="152400" y="0"/>
                </a:lnTo>
                <a:lnTo>
                  <a:pt x="152400" y="0"/>
                </a:lnTo>
                <a:lnTo>
                  <a:pt x="143933" y="0"/>
                </a:lnTo>
                <a:lnTo>
                  <a:pt x="143933" y="0"/>
                </a:lnTo>
                <a:lnTo>
                  <a:pt x="135467" y="8467"/>
                </a:lnTo>
                <a:lnTo>
                  <a:pt x="135467" y="16933"/>
                </a:lnTo>
                <a:lnTo>
                  <a:pt x="127000" y="16933"/>
                </a:lnTo>
                <a:lnTo>
                  <a:pt x="118533" y="33867"/>
                </a:lnTo>
                <a:lnTo>
                  <a:pt x="110067" y="42333"/>
                </a:lnTo>
                <a:lnTo>
                  <a:pt x="101600" y="59267"/>
                </a:lnTo>
                <a:lnTo>
                  <a:pt x="93133" y="76200"/>
                </a:lnTo>
                <a:lnTo>
                  <a:pt x="84667" y="101600"/>
                </a:lnTo>
                <a:lnTo>
                  <a:pt x="76200" y="118533"/>
                </a:lnTo>
                <a:lnTo>
                  <a:pt x="59267" y="152400"/>
                </a:lnTo>
                <a:lnTo>
                  <a:pt x="50800" y="177800"/>
                </a:lnTo>
                <a:lnTo>
                  <a:pt x="33867" y="203200"/>
                </a:lnTo>
                <a:lnTo>
                  <a:pt x="25400" y="237067"/>
                </a:lnTo>
                <a:lnTo>
                  <a:pt x="16933" y="262467"/>
                </a:lnTo>
                <a:lnTo>
                  <a:pt x="8467" y="296333"/>
                </a:lnTo>
                <a:lnTo>
                  <a:pt x="0" y="321733"/>
                </a:lnTo>
                <a:lnTo>
                  <a:pt x="0" y="347133"/>
                </a:lnTo>
                <a:lnTo>
                  <a:pt x="8467" y="372533"/>
                </a:lnTo>
                <a:lnTo>
                  <a:pt x="16933" y="397933"/>
                </a:lnTo>
                <a:lnTo>
                  <a:pt x="25400" y="423333"/>
                </a:lnTo>
                <a:lnTo>
                  <a:pt x="33867" y="448733"/>
                </a:lnTo>
                <a:lnTo>
                  <a:pt x="42333" y="465667"/>
                </a:lnTo>
                <a:lnTo>
                  <a:pt x="59267" y="482600"/>
                </a:lnTo>
                <a:lnTo>
                  <a:pt x="76200" y="499533"/>
                </a:lnTo>
                <a:lnTo>
                  <a:pt x="84667" y="508000"/>
                </a:lnTo>
                <a:lnTo>
                  <a:pt x="101600" y="524933"/>
                </a:lnTo>
                <a:lnTo>
                  <a:pt x="110067" y="533400"/>
                </a:lnTo>
                <a:lnTo>
                  <a:pt x="127000" y="541867"/>
                </a:lnTo>
                <a:lnTo>
                  <a:pt x="135467" y="541867"/>
                </a:lnTo>
                <a:lnTo>
                  <a:pt x="135467" y="541867"/>
                </a:lnTo>
                <a:lnTo>
                  <a:pt x="143933" y="541867"/>
                </a:lnTo>
                <a:lnTo>
                  <a:pt x="143933" y="541867"/>
                </a:lnTo>
                <a:lnTo>
                  <a:pt x="143933" y="533400"/>
                </a:lnTo>
                <a:lnTo>
                  <a:pt x="143933" y="533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2692400" y="3175000"/>
            <a:ext cx="186268" cy="25401"/>
          </a:xfrm>
          <a:custGeom>
            <a:avLst/>
            <a:gdLst/>
            <a:ahLst/>
            <a:cxnLst/>
            <a:rect l="0" t="0" r="0" b="0"/>
            <a:pathLst>
              <a:path w="186268" h="25401">
                <a:moveTo>
                  <a:pt x="0" y="16933"/>
                </a:moveTo>
                <a:lnTo>
                  <a:pt x="0" y="16933"/>
                </a:lnTo>
                <a:lnTo>
                  <a:pt x="8467" y="16933"/>
                </a:lnTo>
                <a:lnTo>
                  <a:pt x="8467" y="16933"/>
                </a:lnTo>
                <a:lnTo>
                  <a:pt x="16933" y="25400"/>
                </a:lnTo>
                <a:lnTo>
                  <a:pt x="25400" y="16933"/>
                </a:lnTo>
                <a:lnTo>
                  <a:pt x="33867" y="16933"/>
                </a:lnTo>
                <a:lnTo>
                  <a:pt x="50800" y="16933"/>
                </a:lnTo>
                <a:lnTo>
                  <a:pt x="59267" y="16933"/>
                </a:lnTo>
                <a:lnTo>
                  <a:pt x="76200" y="16933"/>
                </a:lnTo>
                <a:lnTo>
                  <a:pt x="93133" y="16933"/>
                </a:lnTo>
                <a:lnTo>
                  <a:pt x="110067" y="8467"/>
                </a:lnTo>
                <a:lnTo>
                  <a:pt x="127000" y="8467"/>
                </a:lnTo>
                <a:lnTo>
                  <a:pt x="143933" y="8467"/>
                </a:lnTo>
                <a:lnTo>
                  <a:pt x="152400" y="8467"/>
                </a:lnTo>
                <a:lnTo>
                  <a:pt x="169333" y="8467"/>
                </a:lnTo>
                <a:lnTo>
                  <a:pt x="177800" y="8467"/>
                </a:lnTo>
                <a:lnTo>
                  <a:pt x="177800" y="8467"/>
                </a:lnTo>
                <a:lnTo>
                  <a:pt x="186267" y="0"/>
                </a:lnTo>
                <a:lnTo>
                  <a:pt x="1862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3031067" y="2980267"/>
            <a:ext cx="33867" cy="431801"/>
          </a:xfrm>
          <a:custGeom>
            <a:avLst/>
            <a:gdLst/>
            <a:ahLst/>
            <a:cxnLst/>
            <a:rect l="0" t="0" r="0" b="0"/>
            <a:pathLst>
              <a:path w="33867" h="431801">
                <a:moveTo>
                  <a:pt x="0" y="0"/>
                </a:moveTo>
                <a:lnTo>
                  <a:pt x="0" y="0"/>
                </a:lnTo>
                <a:lnTo>
                  <a:pt x="0" y="0"/>
                </a:lnTo>
                <a:lnTo>
                  <a:pt x="0" y="0"/>
                </a:lnTo>
                <a:lnTo>
                  <a:pt x="0" y="0"/>
                </a:lnTo>
                <a:lnTo>
                  <a:pt x="0" y="8466"/>
                </a:lnTo>
                <a:lnTo>
                  <a:pt x="8466" y="16933"/>
                </a:lnTo>
                <a:lnTo>
                  <a:pt x="8466" y="33866"/>
                </a:lnTo>
                <a:lnTo>
                  <a:pt x="8466" y="42333"/>
                </a:lnTo>
                <a:lnTo>
                  <a:pt x="8466" y="67733"/>
                </a:lnTo>
                <a:lnTo>
                  <a:pt x="8466" y="84666"/>
                </a:lnTo>
                <a:lnTo>
                  <a:pt x="8466" y="110066"/>
                </a:lnTo>
                <a:lnTo>
                  <a:pt x="8466" y="135466"/>
                </a:lnTo>
                <a:lnTo>
                  <a:pt x="8466" y="160866"/>
                </a:lnTo>
                <a:lnTo>
                  <a:pt x="8466" y="194733"/>
                </a:lnTo>
                <a:lnTo>
                  <a:pt x="16933" y="220133"/>
                </a:lnTo>
                <a:lnTo>
                  <a:pt x="16933" y="254000"/>
                </a:lnTo>
                <a:lnTo>
                  <a:pt x="16933" y="279400"/>
                </a:lnTo>
                <a:lnTo>
                  <a:pt x="25400" y="304800"/>
                </a:lnTo>
                <a:lnTo>
                  <a:pt x="25400" y="330200"/>
                </a:lnTo>
                <a:lnTo>
                  <a:pt x="25400" y="355600"/>
                </a:lnTo>
                <a:lnTo>
                  <a:pt x="25400" y="381000"/>
                </a:lnTo>
                <a:lnTo>
                  <a:pt x="25400" y="397933"/>
                </a:lnTo>
                <a:lnTo>
                  <a:pt x="25400" y="414866"/>
                </a:lnTo>
                <a:lnTo>
                  <a:pt x="25400" y="423333"/>
                </a:lnTo>
                <a:lnTo>
                  <a:pt x="33866" y="423333"/>
                </a:lnTo>
                <a:lnTo>
                  <a:pt x="33866" y="431800"/>
                </a:lnTo>
                <a:lnTo>
                  <a:pt x="33866" y="423333"/>
                </a:lnTo>
                <a:lnTo>
                  <a:pt x="33866" y="423333"/>
                </a:lnTo>
                <a:lnTo>
                  <a:pt x="33866" y="414866"/>
                </a:lnTo>
                <a:lnTo>
                  <a:pt x="33866" y="414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a:off x="3268133" y="2878667"/>
            <a:ext cx="177801" cy="626534"/>
          </a:xfrm>
          <a:custGeom>
            <a:avLst/>
            <a:gdLst/>
            <a:ahLst/>
            <a:cxnLst/>
            <a:rect l="0" t="0" r="0" b="0"/>
            <a:pathLst>
              <a:path w="177801" h="626534">
                <a:moveTo>
                  <a:pt x="0" y="8466"/>
                </a:moveTo>
                <a:lnTo>
                  <a:pt x="0" y="8466"/>
                </a:lnTo>
                <a:lnTo>
                  <a:pt x="0" y="0"/>
                </a:lnTo>
                <a:lnTo>
                  <a:pt x="8467" y="0"/>
                </a:lnTo>
                <a:lnTo>
                  <a:pt x="8467" y="0"/>
                </a:lnTo>
                <a:lnTo>
                  <a:pt x="8467" y="0"/>
                </a:lnTo>
                <a:lnTo>
                  <a:pt x="16934" y="8466"/>
                </a:lnTo>
                <a:lnTo>
                  <a:pt x="16934" y="16933"/>
                </a:lnTo>
                <a:lnTo>
                  <a:pt x="25400" y="25400"/>
                </a:lnTo>
                <a:lnTo>
                  <a:pt x="33867" y="33866"/>
                </a:lnTo>
                <a:lnTo>
                  <a:pt x="42334" y="50800"/>
                </a:lnTo>
                <a:lnTo>
                  <a:pt x="59267" y="67733"/>
                </a:lnTo>
                <a:lnTo>
                  <a:pt x="67734" y="84666"/>
                </a:lnTo>
                <a:lnTo>
                  <a:pt x="84667" y="110066"/>
                </a:lnTo>
                <a:lnTo>
                  <a:pt x="93134" y="143933"/>
                </a:lnTo>
                <a:lnTo>
                  <a:pt x="110067" y="169333"/>
                </a:lnTo>
                <a:lnTo>
                  <a:pt x="127000" y="203200"/>
                </a:lnTo>
                <a:lnTo>
                  <a:pt x="135467" y="237066"/>
                </a:lnTo>
                <a:lnTo>
                  <a:pt x="152400" y="270933"/>
                </a:lnTo>
                <a:lnTo>
                  <a:pt x="160867" y="313266"/>
                </a:lnTo>
                <a:lnTo>
                  <a:pt x="169334" y="347133"/>
                </a:lnTo>
                <a:lnTo>
                  <a:pt x="169334" y="381000"/>
                </a:lnTo>
                <a:lnTo>
                  <a:pt x="177800" y="414866"/>
                </a:lnTo>
                <a:lnTo>
                  <a:pt x="169334" y="448733"/>
                </a:lnTo>
                <a:lnTo>
                  <a:pt x="169334" y="474133"/>
                </a:lnTo>
                <a:lnTo>
                  <a:pt x="160867" y="508000"/>
                </a:lnTo>
                <a:lnTo>
                  <a:pt x="152400" y="533400"/>
                </a:lnTo>
                <a:lnTo>
                  <a:pt x="135467" y="567266"/>
                </a:lnTo>
                <a:lnTo>
                  <a:pt x="118534" y="592666"/>
                </a:lnTo>
                <a:lnTo>
                  <a:pt x="101600" y="609600"/>
                </a:lnTo>
                <a:lnTo>
                  <a:pt x="101600" y="609600"/>
                </a:lnTo>
                <a:lnTo>
                  <a:pt x="84667" y="626533"/>
                </a:lnTo>
                <a:lnTo>
                  <a:pt x="84667" y="6265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3928533" y="3031067"/>
            <a:ext cx="296335" cy="330201"/>
          </a:xfrm>
          <a:custGeom>
            <a:avLst/>
            <a:gdLst/>
            <a:ahLst/>
            <a:cxnLst/>
            <a:rect l="0" t="0" r="0" b="0"/>
            <a:pathLst>
              <a:path w="296335" h="330201">
                <a:moveTo>
                  <a:pt x="42334" y="67733"/>
                </a:moveTo>
                <a:lnTo>
                  <a:pt x="42334" y="67733"/>
                </a:lnTo>
                <a:lnTo>
                  <a:pt x="42334" y="67733"/>
                </a:lnTo>
                <a:lnTo>
                  <a:pt x="50800" y="67733"/>
                </a:lnTo>
                <a:lnTo>
                  <a:pt x="50800" y="67733"/>
                </a:lnTo>
                <a:lnTo>
                  <a:pt x="50800" y="67733"/>
                </a:lnTo>
                <a:lnTo>
                  <a:pt x="50800" y="59266"/>
                </a:lnTo>
                <a:lnTo>
                  <a:pt x="59267" y="50800"/>
                </a:lnTo>
                <a:lnTo>
                  <a:pt x="67734" y="42333"/>
                </a:lnTo>
                <a:lnTo>
                  <a:pt x="76200" y="33866"/>
                </a:lnTo>
                <a:lnTo>
                  <a:pt x="84667" y="25400"/>
                </a:lnTo>
                <a:lnTo>
                  <a:pt x="101600" y="16933"/>
                </a:lnTo>
                <a:lnTo>
                  <a:pt x="110067" y="8466"/>
                </a:lnTo>
                <a:lnTo>
                  <a:pt x="127000" y="0"/>
                </a:lnTo>
                <a:lnTo>
                  <a:pt x="143934" y="0"/>
                </a:lnTo>
                <a:lnTo>
                  <a:pt x="169334" y="0"/>
                </a:lnTo>
                <a:lnTo>
                  <a:pt x="186267" y="0"/>
                </a:lnTo>
                <a:lnTo>
                  <a:pt x="211667" y="8466"/>
                </a:lnTo>
                <a:lnTo>
                  <a:pt x="228600" y="16933"/>
                </a:lnTo>
                <a:lnTo>
                  <a:pt x="237067" y="25400"/>
                </a:lnTo>
                <a:lnTo>
                  <a:pt x="245534" y="50800"/>
                </a:lnTo>
                <a:lnTo>
                  <a:pt x="254000" y="67733"/>
                </a:lnTo>
                <a:lnTo>
                  <a:pt x="254000" y="93133"/>
                </a:lnTo>
                <a:lnTo>
                  <a:pt x="262467" y="118533"/>
                </a:lnTo>
                <a:lnTo>
                  <a:pt x="254000" y="152400"/>
                </a:lnTo>
                <a:lnTo>
                  <a:pt x="237067" y="177800"/>
                </a:lnTo>
                <a:lnTo>
                  <a:pt x="228600" y="203200"/>
                </a:lnTo>
                <a:lnTo>
                  <a:pt x="211667" y="228600"/>
                </a:lnTo>
                <a:lnTo>
                  <a:pt x="194734" y="254000"/>
                </a:lnTo>
                <a:lnTo>
                  <a:pt x="177800" y="270933"/>
                </a:lnTo>
                <a:lnTo>
                  <a:pt x="152400" y="287866"/>
                </a:lnTo>
                <a:lnTo>
                  <a:pt x="127000" y="304800"/>
                </a:lnTo>
                <a:lnTo>
                  <a:pt x="110067" y="313266"/>
                </a:lnTo>
                <a:lnTo>
                  <a:pt x="93134" y="321733"/>
                </a:lnTo>
                <a:lnTo>
                  <a:pt x="67734" y="330200"/>
                </a:lnTo>
                <a:lnTo>
                  <a:pt x="50800" y="330200"/>
                </a:lnTo>
                <a:lnTo>
                  <a:pt x="33867" y="321733"/>
                </a:lnTo>
                <a:lnTo>
                  <a:pt x="25400" y="313266"/>
                </a:lnTo>
                <a:lnTo>
                  <a:pt x="8467" y="296333"/>
                </a:lnTo>
                <a:lnTo>
                  <a:pt x="8467" y="279400"/>
                </a:lnTo>
                <a:lnTo>
                  <a:pt x="0" y="270933"/>
                </a:lnTo>
                <a:lnTo>
                  <a:pt x="8467" y="254000"/>
                </a:lnTo>
                <a:lnTo>
                  <a:pt x="8467" y="237066"/>
                </a:lnTo>
                <a:lnTo>
                  <a:pt x="25400" y="237066"/>
                </a:lnTo>
                <a:lnTo>
                  <a:pt x="42334" y="228600"/>
                </a:lnTo>
                <a:lnTo>
                  <a:pt x="59267" y="228600"/>
                </a:lnTo>
                <a:lnTo>
                  <a:pt x="84667" y="228600"/>
                </a:lnTo>
                <a:lnTo>
                  <a:pt x="118534" y="237066"/>
                </a:lnTo>
                <a:lnTo>
                  <a:pt x="143934" y="245533"/>
                </a:lnTo>
                <a:lnTo>
                  <a:pt x="169334" y="254000"/>
                </a:lnTo>
                <a:lnTo>
                  <a:pt x="194734" y="270933"/>
                </a:lnTo>
                <a:lnTo>
                  <a:pt x="220134" y="279400"/>
                </a:lnTo>
                <a:lnTo>
                  <a:pt x="237067" y="287866"/>
                </a:lnTo>
                <a:lnTo>
                  <a:pt x="245534" y="304800"/>
                </a:lnTo>
                <a:lnTo>
                  <a:pt x="262467" y="313266"/>
                </a:lnTo>
                <a:lnTo>
                  <a:pt x="270934" y="313266"/>
                </a:lnTo>
                <a:lnTo>
                  <a:pt x="279400" y="321733"/>
                </a:lnTo>
                <a:lnTo>
                  <a:pt x="287867" y="313266"/>
                </a:lnTo>
                <a:lnTo>
                  <a:pt x="287867" y="313266"/>
                </a:lnTo>
                <a:lnTo>
                  <a:pt x="296334" y="313266"/>
                </a:lnTo>
                <a:lnTo>
                  <a:pt x="296334" y="3132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nvSpPr>
        <p:spPr>
          <a:xfrm>
            <a:off x="4334933" y="3048000"/>
            <a:ext cx="270935" cy="304801"/>
          </a:xfrm>
          <a:custGeom>
            <a:avLst/>
            <a:gdLst/>
            <a:ahLst/>
            <a:cxnLst/>
            <a:rect l="0" t="0" r="0" b="0"/>
            <a:pathLst>
              <a:path w="270935" h="304801">
                <a:moveTo>
                  <a:pt x="8467" y="8467"/>
                </a:moveTo>
                <a:lnTo>
                  <a:pt x="0" y="0"/>
                </a:lnTo>
                <a:lnTo>
                  <a:pt x="8467" y="0"/>
                </a:lnTo>
                <a:lnTo>
                  <a:pt x="16934" y="0"/>
                </a:lnTo>
                <a:lnTo>
                  <a:pt x="25400" y="8467"/>
                </a:lnTo>
                <a:lnTo>
                  <a:pt x="25400" y="16933"/>
                </a:lnTo>
                <a:lnTo>
                  <a:pt x="33867" y="33867"/>
                </a:lnTo>
                <a:lnTo>
                  <a:pt x="33867" y="50800"/>
                </a:lnTo>
                <a:lnTo>
                  <a:pt x="33867" y="76200"/>
                </a:lnTo>
                <a:lnTo>
                  <a:pt x="33867" y="101600"/>
                </a:lnTo>
                <a:lnTo>
                  <a:pt x="33867" y="135467"/>
                </a:lnTo>
                <a:lnTo>
                  <a:pt x="25400" y="169333"/>
                </a:lnTo>
                <a:lnTo>
                  <a:pt x="25400" y="203200"/>
                </a:lnTo>
                <a:lnTo>
                  <a:pt x="25400" y="237067"/>
                </a:lnTo>
                <a:lnTo>
                  <a:pt x="16934" y="262467"/>
                </a:lnTo>
                <a:lnTo>
                  <a:pt x="16934" y="279400"/>
                </a:lnTo>
                <a:lnTo>
                  <a:pt x="16934" y="287867"/>
                </a:lnTo>
                <a:lnTo>
                  <a:pt x="16934" y="304800"/>
                </a:lnTo>
                <a:lnTo>
                  <a:pt x="25400" y="304800"/>
                </a:lnTo>
                <a:lnTo>
                  <a:pt x="25400" y="304800"/>
                </a:lnTo>
                <a:lnTo>
                  <a:pt x="25400" y="304800"/>
                </a:lnTo>
                <a:lnTo>
                  <a:pt x="25400" y="304800"/>
                </a:lnTo>
                <a:lnTo>
                  <a:pt x="25400" y="287867"/>
                </a:lnTo>
                <a:lnTo>
                  <a:pt x="25400" y="279400"/>
                </a:lnTo>
                <a:lnTo>
                  <a:pt x="33867" y="254000"/>
                </a:lnTo>
                <a:lnTo>
                  <a:pt x="33867" y="220133"/>
                </a:lnTo>
                <a:lnTo>
                  <a:pt x="42334" y="194733"/>
                </a:lnTo>
                <a:lnTo>
                  <a:pt x="50800" y="160867"/>
                </a:lnTo>
                <a:lnTo>
                  <a:pt x="59267" y="127000"/>
                </a:lnTo>
                <a:lnTo>
                  <a:pt x="67734" y="101600"/>
                </a:lnTo>
                <a:lnTo>
                  <a:pt x="84667" y="84667"/>
                </a:lnTo>
                <a:lnTo>
                  <a:pt x="93134" y="67733"/>
                </a:lnTo>
                <a:lnTo>
                  <a:pt x="110067" y="50800"/>
                </a:lnTo>
                <a:lnTo>
                  <a:pt x="135467" y="50800"/>
                </a:lnTo>
                <a:lnTo>
                  <a:pt x="152400" y="50800"/>
                </a:lnTo>
                <a:lnTo>
                  <a:pt x="177800" y="59267"/>
                </a:lnTo>
                <a:lnTo>
                  <a:pt x="203200" y="67733"/>
                </a:lnTo>
                <a:lnTo>
                  <a:pt x="220134" y="84667"/>
                </a:lnTo>
                <a:lnTo>
                  <a:pt x="245534" y="101600"/>
                </a:lnTo>
                <a:lnTo>
                  <a:pt x="254000" y="127000"/>
                </a:lnTo>
                <a:lnTo>
                  <a:pt x="270934" y="152400"/>
                </a:lnTo>
                <a:lnTo>
                  <a:pt x="270934" y="177800"/>
                </a:lnTo>
                <a:lnTo>
                  <a:pt x="270934" y="203200"/>
                </a:lnTo>
                <a:lnTo>
                  <a:pt x="270934" y="228600"/>
                </a:lnTo>
                <a:lnTo>
                  <a:pt x="270934" y="245533"/>
                </a:lnTo>
                <a:lnTo>
                  <a:pt x="270934" y="262467"/>
                </a:lnTo>
                <a:lnTo>
                  <a:pt x="270934" y="279400"/>
                </a:lnTo>
                <a:lnTo>
                  <a:pt x="270934" y="287867"/>
                </a:lnTo>
                <a:lnTo>
                  <a:pt x="270934" y="287867"/>
                </a:lnTo>
                <a:lnTo>
                  <a:pt x="270934" y="296333"/>
                </a:lnTo>
                <a:lnTo>
                  <a:pt x="270934" y="2963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Freeform 23"/>
          <p:cNvSpPr/>
          <p:nvPr/>
        </p:nvSpPr>
        <p:spPr>
          <a:xfrm>
            <a:off x="2387600" y="3539067"/>
            <a:ext cx="2438401" cy="50801"/>
          </a:xfrm>
          <a:custGeom>
            <a:avLst/>
            <a:gdLst/>
            <a:ahLst/>
            <a:cxnLst/>
            <a:rect l="0" t="0" r="0" b="0"/>
            <a:pathLst>
              <a:path w="2438401" h="50801">
                <a:moveTo>
                  <a:pt x="2438400" y="0"/>
                </a:moveTo>
                <a:lnTo>
                  <a:pt x="2429933" y="0"/>
                </a:lnTo>
                <a:lnTo>
                  <a:pt x="2429933" y="0"/>
                </a:lnTo>
                <a:lnTo>
                  <a:pt x="2421467" y="0"/>
                </a:lnTo>
                <a:lnTo>
                  <a:pt x="2413000" y="8466"/>
                </a:lnTo>
                <a:lnTo>
                  <a:pt x="2387600" y="8466"/>
                </a:lnTo>
                <a:lnTo>
                  <a:pt x="2370667" y="8466"/>
                </a:lnTo>
                <a:lnTo>
                  <a:pt x="2345267" y="8466"/>
                </a:lnTo>
                <a:lnTo>
                  <a:pt x="2311400" y="16933"/>
                </a:lnTo>
                <a:lnTo>
                  <a:pt x="2277533" y="16933"/>
                </a:lnTo>
                <a:lnTo>
                  <a:pt x="2243667" y="16933"/>
                </a:lnTo>
                <a:lnTo>
                  <a:pt x="2201333" y="16933"/>
                </a:lnTo>
                <a:lnTo>
                  <a:pt x="2150533" y="16933"/>
                </a:lnTo>
                <a:lnTo>
                  <a:pt x="2099733" y="16933"/>
                </a:lnTo>
                <a:lnTo>
                  <a:pt x="2048933" y="16933"/>
                </a:lnTo>
                <a:lnTo>
                  <a:pt x="1998133" y="8466"/>
                </a:lnTo>
                <a:lnTo>
                  <a:pt x="1938867" y="8466"/>
                </a:lnTo>
                <a:lnTo>
                  <a:pt x="1888067" y="8466"/>
                </a:lnTo>
                <a:lnTo>
                  <a:pt x="1828800" y="8466"/>
                </a:lnTo>
                <a:lnTo>
                  <a:pt x="1769533" y="8466"/>
                </a:lnTo>
                <a:lnTo>
                  <a:pt x="1710267" y="8466"/>
                </a:lnTo>
                <a:lnTo>
                  <a:pt x="1651000" y="0"/>
                </a:lnTo>
                <a:lnTo>
                  <a:pt x="1591733" y="0"/>
                </a:lnTo>
                <a:lnTo>
                  <a:pt x="1532467" y="0"/>
                </a:lnTo>
                <a:lnTo>
                  <a:pt x="1464733" y="0"/>
                </a:lnTo>
                <a:lnTo>
                  <a:pt x="1405467" y="0"/>
                </a:lnTo>
                <a:lnTo>
                  <a:pt x="1346200" y="0"/>
                </a:lnTo>
                <a:lnTo>
                  <a:pt x="1286933" y="0"/>
                </a:lnTo>
                <a:lnTo>
                  <a:pt x="1227667" y="0"/>
                </a:lnTo>
                <a:lnTo>
                  <a:pt x="1168400" y="0"/>
                </a:lnTo>
                <a:lnTo>
                  <a:pt x="1109133" y="0"/>
                </a:lnTo>
                <a:lnTo>
                  <a:pt x="1058333" y="0"/>
                </a:lnTo>
                <a:lnTo>
                  <a:pt x="999067" y="0"/>
                </a:lnTo>
                <a:lnTo>
                  <a:pt x="948267" y="8466"/>
                </a:lnTo>
                <a:lnTo>
                  <a:pt x="897467" y="8466"/>
                </a:lnTo>
                <a:lnTo>
                  <a:pt x="838200" y="8466"/>
                </a:lnTo>
                <a:lnTo>
                  <a:pt x="787400" y="8466"/>
                </a:lnTo>
                <a:lnTo>
                  <a:pt x="736600" y="8466"/>
                </a:lnTo>
                <a:lnTo>
                  <a:pt x="685800" y="8466"/>
                </a:lnTo>
                <a:lnTo>
                  <a:pt x="643467" y="8466"/>
                </a:lnTo>
                <a:lnTo>
                  <a:pt x="592667" y="8466"/>
                </a:lnTo>
                <a:lnTo>
                  <a:pt x="550333" y="8466"/>
                </a:lnTo>
                <a:lnTo>
                  <a:pt x="508000" y="8466"/>
                </a:lnTo>
                <a:lnTo>
                  <a:pt x="465667" y="8466"/>
                </a:lnTo>
                <a:lnTo>
                  <a:pt x="423333" y="8466"/>
                </a:lnTo>
                <a:lnTo>
                  <a:pt x="389467" y="8466"/>
                </a:lnTo>
                <a:lnTo>
                  <a:pt x="347133" y="8466"/>
                </a:lnTo>
                <a:lnTo>
                  <a:pt x="304800" y="8466"/>
                </a:lnTo>
                <a:lnTo>
                  <a:pt x="262467" y="16933"/>
                </a:lnTo>
                <a:lnTo>
                  <a:pt x="228600" y="16933"/>
                </a:lnTo>
                <a:lnTo>
                  <a:pt x="194733" y="16933"/>
                </a:lnTo>
                <a:lnTo>
                  <a:pt x="160867" y="25400"/>
                </a:lnTo>
                <a:lnTo>
                  <a:pt x="127000" y="25400"/>
                </a:lnTo>
                <a:lnTo>
                  <a:pt x="101600" y="33866"/>
                </a:lnTo>
                <a:lnTo>
                  <a:pt x="76200" y="42333"/>
                </a:lnTo>
                <a:lnTo>
                  <a:pt x="50800" y="42333"/>
                </a:lnTo>
                <a:lnTo>
                  <a:pt x="33867" y="42333"/>
                </a:lnTo>
                <a:lnTo>
                  <a:pt x="25400" y="50800"/>
                </a:lnTo>
                <a:lnTo>
                  <a:pt x="8467" y="50800"/>
                </a:lnTo>
                <a:lnTo>
                  <a:pt x="8467" y="50800"/>
                </a:lnTo>
                <a:lnTo>
                  <a:pt x="0" y="50800"/>
                </a:lnTo>
                <a:lnTo>
                  <a:pt x="0" y="508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Freeform 24"/>
          <p:cNvSpPr/>
          <p:nvPr/>
        </p:nvSpPr>
        <p:spPr>
          <a:xfrm>
            <a:off x="2929467" y="3632200"/>
            <a:ext cx="127001" cy="516468"/>
          </a:xfrm>
          <a:custGeom>
            <a:avLst/>
            <a:gdLst/>
            <a:ahLst/>
            <a:cxnLst/>
            <a:rect l="0" t="0" r="0" b="0"/>
            <a:pathLst>
              <a:path w="127001" h="516468">
                <a:moveTo>
                  <a:pt x="118533" y="0"/>
                </a:moveTo>
                <a:lnTo>
                  <a:pt x="118533" y="0"/>
                </a:lnTo>
                <a:lnTo>
                  <a:pt x="118533" y="8467"/>
                </a:lnTo>
                <a:lnTo>
                  <a:pt x="118533" y="8467"/>
                </a:lnTo>
                <a:lnTo>
                  <a:pt x="118533" y="8467"/>
                </a:lnTo>
                <a:lnTo>
                  <a:pt x="110066" y="8467"/>
                </a:lnTo>
                <a:lnTo>
                  <a:pt x="101600" y="16933"/>
                </a:lnTo>
                <a:lnTo>
                  <a:pt x="101600" y="25400"/>
                </a:lnTo>
                <a:lnTo>
                  <a:pt x="93133" y="33867"/>
                </a:lnTo>
                <a:lnTo>
                  <a:pt x="84666" y="50800"/>
                </a:lnTo>
                <a:lnTo>
                  <a:pt x="76200" y="59267"/>
                </a:lnTo>
                <a:lnTo>
                  <a:pt x="67733" y="76200"/>
                </a:lnTo>
                <a:lnTo>
                  <a:pt x="59266" y="93133"/>
                </a:lnTo>
                <a:lnTo>
                  <a:pt x="50800" y="118533"/>
                </a:lnTo>
                <a:lnTo>
                  <a:pt x="33866" y="135467"/>
                </a:lnTo>
                <a:lnTo>
                  <a:pt x="25400" y="160867"/>
                </a:lnTo>
                <a:lnTo>
                  <a:pt x="16933" y="186267"/>
                </a:lnTo>
                <a:lnTo>
                  <a:pt x="8466" y="203200"/>
                </a:lnTo>
                <a:lnTo>
                  <a:pt x="0" y="237067"/>
                </a:lnTo>
                <a:lnTo>
                  <a:pt x="0" y="262467"/>
                </a:lnTo>
                <a:lnTo>
                  <a:pt x="0" y="287867"/>
                </a:lnTo>
                <a:lnTo>
                  <a:pt x="0" y="313267"/>
                </a:lnTo>
                <a:lnTo>
                  <a:pt x="0" y="338667"/>
                </a:lnTo>
                <a:lnTo>
                  <a:pt x="8466" y="364067"/>
                </a:lnTo>
                <a:lnTo>
                  <a:pt x="16933" y="389467"/>
                </a:lnTo>
                <a:lnTo>
                  <a:pt x="25400" y="406400"/>
                </a:lnTo>
                <a:lnTo>
                  <a:pt x="33866" y="423333"/>
                </a:lnTo>
                <a:lnTo>
                  <a:pt x="42333" y="440267"/>
                </a:lnTo>
                <a:lnTo>
                  <a:pt x="50800" y="457200"/>
                </a:lnTo>
                <a:lnTo>
                  <a:pt x="59266" y="474133"/>
                </a:lnTo>
                <a:lnTo>
                  <a:pt x="67733" y="482600"/>
                </a:lnTo>
                <a:lnTo>
                  <a:pt x="76200" y="491067"/>
                </a:lnTo>
                <a:lnTo>
                  <a:pt x="84666" y="499533"/>
                </a:lnTo>
                <a:lnTo>
                  <a:pt x="93133" y="508000"/>
                </a:lnTo>
                <a:lnTo>
                  <a:pt x="101600" y="516467"/>
                </a:lnTo>
                <a:lnTo>
                  <a:pt x="110066" y="516467"/>
                </a:lnTo>
                <a:lnTo>
                  <a:pt x="118533" y="516467"/>
                </a:lnTo>
                <a:lnTo>
                  <a:pt x="118533" y="516467"/>
                </a:lnTo>
                <a:lnTo>
                  <a:pt x="118533" y="516467"/>
                </a:lnTo>
                <a:lnTo>
                  <a:pt x="127000" y="516467"/>
                </a:lnTo>
                <a:lnTo>
                  <a:pt x="127000" y="516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Freeform 25"/>
          <p:cNvSpPr/>
          <p:nvPr/>
        </p:nvSpPr>
        <p:spPr>
          <a:xfrm>
            <a:off x="3183467" y="3826933"/>
            <a:ext cx="237067" cy="262468"/>
          </a:xfrm>
          <a:custGeom>
            <a:avLst/>
            <a:gdLst/>
            <a:ahLst/>
            <a:cxnLst/>
            <a:rect l="0" t="0" r="0" b="0"/>
            <a:pathLst>
              <a:path w="237067" h="262468">
                <a:moveTo>
                  <a:pt x="0" y="16934"/>
                </a:moveTo>
                <a:lnTo>
                  <a:pt x="8466" y="16934"/>
                </a:lnTo>
                <a:lnTo>
                  <a:pt x="8466" y="16934"/>
                </a:lnTo>
                <a:lnTo>
                  <a:pt x="8466" y="16934"/>
                </a:lnTo>
                <a:lnTo>
                  <a:pt x="8466" y="16934"/>
                </a:lnTo>
                <a:lnTo>
                  <a:pt x="16933" y="25400"/>
                </a:lnTo>
                <a:lnTo>
                  <a:pt x="16933" y="33867"/>
                </a:lnTo>
                <a:lnTo>
                  <a:pt x="25400" y="50800"/>
                </a:lnTo>
                <a:lnTo>
                  <a:pt x="25400" y="67734"/>
                </a:lnTo>
                <a:lnTo>
                  <a:pt x="33866" y="84667"/>
                </a:lnTo>
                <a:lnTo>
                  <a:pt x="33866" y="110067"/>
                </a:lnTo>
                <a:lnTo>
                  <a:pt x="33866" y="135467"/>
                </a:lnTo>
                <a:lnTo>
                  <a:pt x="33866" y="152400"/>
                </a:lnTo>
                <a:lnTo>
                  <a:pt x="42333" y="177800"/>
                </a:lnTo>
                <a:lnTo>
                  <a:pt x="42333" y="194734"/>
                </a:lnTo>
                <a:lnTo>
                  <a:pt x="42333" y="220134"/>
                </a:lnTo>
                <a:lnTo>
                  <a:pt x="42333" y="228600"/>
                </a:lnTo>
                <a:lnTo>
                  <a:pt x="42333" y="245534"/>
                </a:lnTo>
                <a:lnTo>
                  <a:pt x="42333" y="245534"/>
                </a:lnTo>
                <a:lnTo>
                  <a:pt x="42333" y="254000"/>
                </a:lnTo>
                <a:lnTo>
                  <a:pt x="50800" y="254000"/>
                </a:lnTo>
                <a:lnTo>
                  <a:pt x="50800" y="254000"/>
                </a:lnTo>
                <a:lnTo>
                  <a:pt x="50800" y="245534"/>
                </a:lnTo>
                <a:lnTo>
                  <a:pt x="50800" y="228600"/>
                </a:lnTo>
                <a:lnTo>
                  <a:pt x="42333" y="211667"/>
                </a:lnTo>
                <a:lnTo>
                  <a:pt x="42333" y="194734"/>
                </a:lnTo>
                <a:lnTo>
                  <a:pt x="42333" y="169334"/>
                </a:lnTo>
                <a:lnTo>
                  <a:pt x="50800" y="135467"/>
                </a:lnTo>
                <a:lnTo>
                  <a:pt x="50800" y="110067"/>
                </a:lnTo>
                <a:lnTo>
                  <a:pt x="50800" y="93134"/>
                </a:lnTo>
                <a:lnTo>
                  <a:pt x="59266" y="67734"/>
                </a:lnTo>
                <a:lnTo>
                  <a:pt x="59266" y="50800"/>
                </a:lnTo>
                <a:lnTo>
                  <a:pt x="67733" y="42334"/>
                </a:lnTo>
                <a:lnTo>
                  <a:pt x="76200" y="25400"/>
                </a:lnTo>
                <a:lnTo>
                  <a:pt x="84666" y="16934"/>
                </a:lnTo>
                <a:lnTo>
                  <a:pt x="101600" y="8467"/>
                </a:lnTo>
                <a:lnTo>
                  <a:pt x="110066" y="0"/>
                </a:lnTo>
                <a:lnTo>
                  <a:pt x="127000" y="0"/>
                </a:lnTo>
                <a:lnTo>
                  <a:pt x="143933" y="0"/>
                </a:lnTo>
                <a:lnTo>
                  <a:pt x="152400" y="0"/>
                </a:lnTo>
                <a:lnTo>
                  <a:pt x="169333" y="8467"/>
                </a:lnTo>
                <a:lnTo>
                  <a:pt x="177800" y="25400"/>
                </a:lnTo>
                <a:lnTo>
                  <a:pt x="186266" y="42334"/>
                </a:lnTo>
                <a:lnTo>
                  <a:pt x="194733" y="59267"/>
                </a:lnTo>
                <a:lnTo>
                  <a:pt x="194733" y="76200"/>
                </a:lnTo>
                <a:lnTo>
                  <a:pt x="203200" y="101600"/>
                </a:lnTo>
                <a:lnTo>
                  <a:pt x="203200" y="127000"/>
                </a:lnTo>
                <a:lnTo>
                  <a:pt x="211666" y="152400"/>
                </a:lnTo>
                <a:lnTo>
                  <a:pt x="211666" y="177800"/>
                </a:lnTo>
                <a:lnTo>
                  <a:pt x="211666" y="194734"/>
                </a:lnTo>
                <a:lnTo>
                  <a:pt x="211666" y="211667"/>
                </a:lnTo>
                <a:lnTo>
                  <a:pt x="220133" y="228600"/>
                </a:lnTo>
                <a:lnTo>
                  <a:pt x="220133" y="245534"/>
                </a:lnTo>
                <a:lnTo>
                  <a:pt x="220133" y="254000"/>
                </a:lnTo>
                <a:lnTo>
                  <a:pt x="228600" y="262467"/>
                </a:lnTo>
                <a:lnTo>
                  <a:pt x="228600" y="262467"/>
                </a:lnTo>
                <a:lnTo>
                  <a:pt x="228600" y="262467"/>
                </a:lnTo>
                <a:lnTo>
                  <a:pt x="237066" y="262467"/>
                </a:lnTo>
                <a:lnTo>
                  <a:pt x="237066" y="262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3564467" y="3835400"/>
            <a:ext cx="33867" cy="220134"/>
          </a:xfrm>
          <a:custGeom>
            <a:avLst/>
            <a:gdLst/>
            <a:ahLst/>
            <a:cxnLst/>
            <a:rect l="0" t="0" r="0" b="0"/>
            <a:pathLst>
              <a:path w="33867" h="220134">
                <a:moveTo>
                  <a:pt x="0" y="0"/>
                </a:moveTo>
                <a:lnTo>
                  <a:pt x="0" y="0"/>
                </a:lnTo>
                <a:lnTo>
                  <a:pt x="0" y="0"/>
                </a:lnTo>
                <a:lnTo>
                  <a:pt x="0" y="0"/>
                </a:lnTo>
                <a:lnTo>
                  <a:pt x="0" y="0"/>
                </a:lnTo>
                <a:lnTo>
                  <a:pt x="0" y="8467"/>
                </a:lnTo>
                <a:lnTo>
                  <a:pt x="8466" y="16933"/>
                </a:lnTo>
                <a:lnTo>
                  <a:pt x="8466" y="33867"/>
                </a:lnTo>
                <a:lnTo>
                  <a:pt x="8466" y="59267"/>
                </a:lnTo>
                <a:lnTo>
                  <a:pt x="16933" y="84667"/>
                </a:lnTo>
                <a:lnTo>
                  <a:pt x="16933" y="110067"/>
                </a:lnTo>
                <a:lnTo>
                  <a:pt x="16933" y="135467"/>
                </a:lnTo>
                <a:lnTo>
                  <a:pt x="25400" y="160867"/>
                </a:lnTo>
                <a:lnTo>
                  <a:pt x="25400" y="177800"/>
                </a:lnTo>
                <a:lnTo>
                  <a:pt x="33866" y="194733"/>
                </a:lnTo>
                <a:lnTo>
                  <a:pt x="33866" y="203200"/>
                </a:lnTo>
                <a:lnTo>
                  <a:pt x="33866" y="220133"/>
                </a:lnTo>
                <a:lnTo>
                  <a:pt x="33866" y="220133"/>
                </a:lnTo>
                <a:lnTo>
                  <a:pt x="33866" y="220133"/>
                </a:lnTo>
                <a:lnTo>
                  <a:pt x="33866" y="220133"/>
                </a:lnTo>
                <a:lnTo>
                  <a:pt x="33866" y="2201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3471333" y="3928533"/>
            <a:ext cx="254001" cy="8468"/>
          </a:xfrm>
          <a:custGeom>
            <a:avLst/>
            <a:gdLst/>
            <a:ahLst/>
            <a:cxnLst/>
            <a:rect l="0" t="0" r="0" b="0"/>
            <a:pathLst>
              <a:path w="254001" h="8468">
                <a:moveTo>
                  <a:pt x="0" y="8467"/>
                </a:moveTo>
                <a:lnTo>
                  <a:pt x="8467" y="8467"/>
                </a:lnTo>
                <a:lnTo>
                  <a:pt x="8467" y="8467"/>
                </a:lnTo>
                <a:lnTo>
                  <a:pt x="8467" y="8467"/>
                </a:lnTo>
                <a:lnTo>
                  <a:pt x="16934" y="8467"/>
                </a:lnTo>
                <a:lnTo>
                  <a:pt x="25400" y="8467"/>
                </a:lnTo>
                <a:lnTo>
                  <a:pt x="33867" y="8467"/>
                </a:lnTo>
                <a:lnTo>
                  <a:pt x="50800" y="8467"/>
                </a:lnTo>
                <a:lnTo>
                  <a:pt x="76200" y="8467"/>
                </a:lnTo>
                <a:lnTo>
                  <a:pt x="93134" y="0"/>
                </a:lnTo>
                <a:lnTo>
                  <a:pt x="118534" y="0"/>
                </a:lnTo>
                <a:lnTo>
                  <a:pt x="143934" y="0"/>
                </a:lnTo>
                <a:lnTo>
                  <a:pt x="169334" y="0"/>
                </a:lnTo>
                <a:lnTo>
                  <a:pt x="194734" y="0"/>
                </a:lnTo>
                <a:lnTo>
                  <a:pt x="220134" y="0"/>
                </a:lnTo>
                <a:lnTo>
                  <a:pt x="237067" y="0"/>
                </a:lnTo>
                <a:lnTo>
                  <a:pt x="237067" y="0"/>
                </a:lnTo>
                <a:lnTo>
                  <a:pt x="254000" y="0"/>
                </a:lnTo>
                <a:lnTo>
                  <a:pt x="254000"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3843867" y="3776133"/>
            <a:ext cx="42334" cy="330201"/>
          </a:xfrm>
          <a:custGeom>
            <a:avLst/>
            <a:gdLst/>
            <a:ahLst/>
            <a:cxnLst/>
            <a:rect l="0" t="0" r="0" b="0"/>
            <a:pathLst>
              <a:path w="42334" h="330201">
                <a:moveTo>
                  <a:pt x="0" y="0"/>
                </a:moveTo>
                <a:lnTo>
                  <a:pt x="0" y="0"/>
                </a:lnTo>
                <a:lnTo>
                  <a:pt x="0" y="0"/>
                </a:lnTo>
                <a:lnTo>
                  <a:pt x="0" y="8467"/>
                </a:lnTo>
                <a:lnTo>
                  <a:pt x="8466" y="16934"/>
                </a:lnTo>
                <a:lnTo>
                  <a:pt x="8466" y="25400"/>
                </a:lnTo>
                <a:lnTo>
                  <a:pt x="8466" y="33867"/>
                </a:lnTo>
                <a:lnTo>
                  <a:pt x="16933" y="50800"/>
                </a:lnTo>
                <a:lnTo>
                  <a:pt x="16933" y="76200"/>
                </a:lnTo>
                <a:lnTo>
                  <a:pt x="16933" y="101600"/>
                </a:lnTo>
                <a:lnTo>
                  <a:pt x="16933" y="127000"/>
                </a:lnTo>
                <a:lnTo>
                  <a:pt x="25400" y="152400"/>
                </a:lnTo>
                <a:lnTo>
                  <a:pt x="25400" y="177800"/>
                </a:lnTo>
                <a:lnTo>
                  <a:pt x="25400" y="211667"/>
                </a:lnTo>
                <a:lnTo>
                  <a:pt x="25400" y="237067"/>
                </a:lnTo>
                <a:lnTo>
                  <a:pt x="25400" y="262467"/>
                </a:lnTo>
                <a:lnTo>
                  <a:pt x="33866" y="279400"/>
                </a:lnTo>
                <a:lnTo>
                  <a:pt x="33866" y="304800"/>
                </a:lnTo>
                <a:lnTo>
                  <a:pt x="33866" y="313267"/>
                </a:lnTo>
                <a:lnTo>
                  <a:pt x="33866" y="321734"/>
                </a:lnTo>
                <a:lnTo>
                  <a:pt x="33866" y="321734"/>
                </a:lnTo>
                <a:lnTo>
                  <a:pt x="42333" y="330200"/>
                </a:lnTo>
                <a:lnTo>
                  <a:pt x="42333" y="3302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4021667" y="3632200"/>
            <a:ext cx="118534" cy="541868"/>
          </a:xfrm>
          <a:custGeom>
            <a:avLst/>
            <a:gdLst/>
            <a:ahLst/>
            <a:cxnLst/>
            <a:rect l="0" t="0" r="0" b="0"/>
            <a:pathLst>
              <a:path w="118534" h="541868">
                <a:moveTo>
                  <a:pt x="0" y="0"/>
                </a:moveTo>
                <a:lnTo>
                  <a:pt x="0" y="0"/>
                </a:lnTo>
                <a:lnTo>
                  <a:pt x="8466" y="0"/>
                </a:lnTo>
                <a:lnTo>
                  <a:pt x="8466" y="0"/>
                </a:lnTo>
                <a:lnTo>
                  <a:pt x="16933" y="0"/>
                </a:lnTo>
                <a:lnTo>
                  <a:pt x="16933" y="8467"/>
                </a:lnTo>
                <a:lnTo>
                  <a:pt x="25400" y="8467"/>
                </a:lnTo>
                <a:lnTo>
                  <a:pt x="33866" y="16933"/>
                </a:lnTo>
                <a:lnTo>
                  <a:pt x="42333" y="33867"/>
                </a:lnTo>
                <a:lnTo>
                  <a:pt x="50800" y="50800"/>
                </a:lnTo>
                <a:lnTo>
                  <a:pt x="67733" y="67733"/>
                </a:lnTo>
                <a:lnTo>
                  <a:pt x="76200" y="93133"/>
                </a:lnTo>
                <a:lnTo>
                  <a:pt x="84666" y="118533"/>
                </a:lnTo>
                <a:lnTo>
                  <a:pt x="93133" y="143933"/>
                </a:lnTo>
                <a:lnTo>
                  <a:pt x="110066" y="177800"/>
                </a:lnTo>
                <a:lnTo>
                  <a:pt x="118533" y="211667"/>
                </a:lnTo>
                <a:lnTo>
                  <a:pt x="118533" y="237067"/>
                </a:lnTo>
                <a:lnTo>
                  <a:pt x="118533" y="270933"/>
                </a:lnTo>
                <a:lnTo>
                  <a:pt x="118533" y="304800"/>
                </a:lnTo>
                <a:lnTo>
                  <a:pt x="118533" y="338667"/>
                </a:lnTo>
                <a:lnTo>
                  <a:pt x="110066" y="364067"/>
                </a:lnTo>
                <a:lnTo>
                  <a:pt x="101600" y="397933"/>
                </a:lnTo>
                <a:lnTo>
                  <a:pt x="93133" y="423333"/>
                </a:lnTo>
                <a:lnTo>
                  <a:pt x="76200" y="448733"/>
                </a:lnTo>
                <a:lnTo>
                  <a:pt x="67733" y="465667"/>
                </a:lnTo>
                <a:lnTo>
                  <a:pt x="59266" y="491067"/>
                </a:lnTo>
                <a:lnTo>
                  <a:pt x="50800" y="508000"/>
                </a:lnTo>
                <a:lnTo>
                  <a:pt x="42333" y="516467"/>
                </a:lnTo>
                <a:lnTo>
                  <a:pt x="42333" y="533400"/>
                </a:lnTo>
                <a:lnTo>
                  <a:pt x="42333" y="533400"/>
                </a:lnTo>
                <a:lnTo>
                  <a:pt x="42333" y="541867"/>
                </a:lnTo>
                <a:lnTo>
                  <a:pt x="42333" y="541867"/>
                </a:lnTo>
                <a:lnTo>
                  <a:pt x="42333" y="533400"/>
                </a:lnTo>
                <a:lnTo>
                  <a:pt x="42333" y="53340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4343400" y="3632200"/>
            <a:ext cx="42334" cy="270934"/>
          </a:xfrm>
          <a:custGeom>
            <a:avLst/>
            <a:gdLst/>
            <a:ahLst/>
            <a:cxnLst/>
            <a:rect l="0" t="0" r="0" b="0"/>
            <a:pathLst>
              <a:path w="42334" h="270934">
                <a:moveTo>
                  <a:pt x="0" y="0"/>
                </a:moveTo>
                <a:lnTo>
                  <a:pt x="8467" y="0"/>
                </a:lnTo>
                <a:lnTo>
                  <a:pt x="8467" y="0"/>
                </a:lnTo>
                <a:lnTo>
                  <a:pt x="16933" y="0"/>
                </a:lnTo>
                <a:lnTo>
                  <a:pt x="16933" y="0"/>
                </a:lnTo>
                <a:lnTo>
                  <a:pt x="16933" y="8467"/>
                </a:lnTo>
                <a:lnTo>
                  <a:pt x="25400" y="16933"/>
                </a:lnTo>
                <a:lnTo>
                  <a:pt x="33867" y="33867"/>
                </a:lnTo>
                <a:lnTo>
                  <a:pt x="33867" y="50800"/>
                </a:lnTo>
                <a:lnTo>
                  <a:pt x="42333" y="67733"/>
                </a:lnTo>
                <a:lnTo>
                  <a:pt x="42333" y="93133"/>
                </a:lnTo>
                <a:lnTo>
                  <a:pt x="42333" y="118533"/>
                </a:lnTo>
                <a:lnTo>
                  <a:pt x="42333" y="143933"/>
                </a:lnTo>
                <a:lnTo>
                  <a:pt x="42333" y="169333"/>
                </a:lnTo>
                <a:lnTo>
                  <a:pt x="42333" y="194733"/>
                </a:lnTo>
                <a:lnTo>
                  <a:pt x="42333" y="211667"/>
                </a:lnTo>
                <a:lnTo>
                  <a:pt x="42333" y="237067"/>
                </a:lnTo>
                <a:lnTo>
                  <a:pt x="42333" y="254000"/>
                </a:lnTo>
                <a:lnTo>
                  <a:pt x="42333" y="254000"/>
                </a:lnTo>
                <a:lnTo>
                  <a:pt x="42333" y="270933"/>
                </a:lnTo>
                <a:lnTo>
                  <a:pt x="42333" y="270933"/>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0" name="Freeform 5119"/>
          <p:cNvSpPr/>
          <p:nvPr/>
        </p:nvSpPr>
        <p:spPr>
          <a:xfrm>
            <a:off x="4343400" y="4165600"/>
            <a:ext cx="42334" cy="16934"/>
          </a:xfrm>
          <a:custGeom>
            <a:avLst/>
            <a:gdLst/>
            <a:ahLst/>
            <a:cxnLst/>
            <a:rect l="0" t="0" r="0" b="0"/>
            <a:pathLst>
              <a:path w="42334" h="16934">
                <a:moveTo>
                  <a:pt x="0" y="8467"/>
                </a:moveTo>
                <a:lnTo>
                  <a:pt x="0" y="8467"/>
                </a:lnTo>
                <a:lnTo>
                  <a:pt x="0" y="16933"/>
                </a:lnTo>
                <a:lnTo>
                  <a:pt x="0" y="16933"/>
                </a:lnTo>
                <a:lnTo>
                  <a:pt x="8467" y="16933"/>
                </a:lnTo>
                <a:lnTo>
                  <a:pt x="8467" y="16933"/>
                </a:lnTo>
                <a:lnTo>
                  <a:pt x="16933" y="16933"/>
                </a:lnTo>
                <a:lnTo>
                  <a:pt x="25400" y="16933"/>
                </a:lnTo>
                <a:lnTo>
                  <a:pt x="33867" y="16933"/>
                </a:lnTo>
                <a:lnTo>
                  <a:pt x="33867" y="8467"/>
                </a:lnTo>
                <a:lnTo>
                  <a:pt x="33867" y="8467"/>
                </a:lnTo>
                <a:lnTo>
                  <a:pt x="42333" y="0"/>
                </a:lnTo>
                <a:lnTo>
                  <a:pt x="42333"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1" name="Freeform 5120"/>
          <p:cNvSpPr/>
          <p:nvPr/>
        </p:nvSpPr>
        <p:spPr>
          <a:xfrm>
            <a:off x="905933" y="3064933"/>
            <a:ext cx="880535" cy="762001"/>
          </a:xfrm>
          <a:custGeom>
            <a:avLst/>
            <a:gdLst/>
            <a:ahLst/>
            <a:cxnLst/>
            <a:rect l="0" t="0" r="0" b="0"/>
            <a:pathLst>
              <a:path w="880535" h="762001">
                <a:moveTo>
                  <a:pt x="855134" y="25400"/>
                </a:moveTo>
                <a:lnTo>
                  <a:pt x="855134" y="16934"/>
                </a:lnTo>
                <a:lnTo>
                  <a:pt x="863600" y="16934"/>
                </a:lnTo>
                <a:lnTo>
                  <a:pt x="863600" y="8467"/>
                </a:lnTo>
                <a:lnTo>
                  <a:pt x="872067" y="8467"/>
                </a:lnTo>
                <a:lnTo>
                  <a:pt x="872067" y="8467"/>
                </a:lnTo>
                <a:lnTo>
                  <a:pt x="880534" y="0"/>
                </a:lnTo>
                <a:lnTo>
                  <a:pt x="880534" y="0"/>
                </a:lnTo>
                <a:lnTo>
                  <a:pt x="880534" y="0"/>
                </a:lnTo>
                <a:lnTo>
                  <a:pt x="880534" y="0"/>
                </a:lnTo>
                <a:lnTo>
                  <a:pt x="880534" y="0"/>
                </a:lnTo>
                <a:lnTo>
                  <a:pt x="880534" y="0"/>
                </a:lnTo>
                <a:lnTo>
                  <a:pt x="880534" y="8467"/>
                </a:lnTo>
                <a:lnTo>
                  <a:pt x="863600" y="8467"/>
                </a:lnTo>
                <a:lnTo>
                  <a:pt x="846667" y="25400"/>
                </a:lnTo>
                <a:lnTo>
                  <a:pt x="829734" y="33867"/>
                </a:lnTo>
                <a:lnTo>
                  <a:pt x="804334" y="42334"/>
                </a:lnTo>
                <a:lnTo>
                  <a:pt x="770467" y="59267"/>
                </a:lnTo>
                <a:lnTo>
                  <a:pt x="736600" y="76200"/>
                </a:lnTo>
                <a:lnTo>
                  <a:pt x="702734" y="84667"/>
                </a:lnTo>
                <a:lnTo>
                  <a:pt x="660400" y="101600"/>
                </a:lnTo>
                <a:lnTo>
                  <a:pt x="626534" y="118534"/>
                </a:lnTo>
                <a:lnTo>
                  <a:pt x="592667" y="135467"/>
                </a:lnTo>
                <a:lnTo>
                  <a:pt x="550334" y="152400"/>
                </a:lnTo>
                <a:lnTo>
                  <a:pt x="516467" y="177800"/>
                </a:lnTo>
                <a:lnTo>
                  <a:pt x="474134" y="194734"/>
                </a:lnTo>
                <a:lnTo>
                  <a:pt x="440267" y="211667"/>
                </a:lnTo>
                <a:lnTo>
                  <a:pt x="406400" y="228600"/>
                </a:lnTo>
                <a:lnTo>
                  <a:pt x="372534" y="254000"/>
                </a:lnTo>
                <a:lnTo>
                  <a:pt x="338667" y="270934"/>
                </a:lnTo>
                <a:lnTo>
                  <a:pt x="304800" y="287867"/>
                </a:lnTo>
                <a:lnTo>
                  <a:pt x="270934" y="304800"/>
                </a:lnTo>
                <a:lnTo>
                  <a:pt x="254000" y="321734"/>
                </a:lnTo>
                <a:lnTo>
                  <a:pt x="228600" y="338667"/>
                </a:lnTo>
                <a:lnTo>
                  <a:pt x="203200" y="347134"/>
                </a:lnTo>
                <a:lnTo>
                  <a:pt x="194734" y="364067"/>
                </a:lnTo>
                <a:lnTo>
                  <a:pt x="177800" y="364067"/>
                </a:lnTo>
                <a:lnTo>
                  <a:pt x="169334" y="372534"/>
                </a:lnTo>
                <a:lnTo>
                  <a:pt x="169334" y="372534"/>
                </a:lnTo>
                <a:lnTo>
                  <a:pt x="169334" y="381000"/>
                </a:lnTo>
                <a:lnTo>
                  <a:pt x="177800" y="381000"/>
                </a:lnTo>
                <a:lnTo>
                  <a:pt x="186267" y="381000"/>
                </a:lnTo>
                <a:lnTo>
                  <a:pt x="203200" y="381000"/>
                </a:lnTo>
                <a:lnTo>
                  <a:pt x="220134" y="381000"/>
                </a:lnTo>
                <a:lnTo>
                  <a:pt x="245534" y="381000"/>
                </a:lnTo>
                <a:lnTo>
                  <a:pt x="270934" y="381000"/>
                </a:lnTo>
                <a:lnTo>
                  <a:pt x="296334" y="372534"/>
                </a:lnTo>
                <a:lnTo>
                  <a:pt x="321734" y="372534"/>
                </a:lnTo>
                <a:lnTo>
                  <a:pt x="355600" y="372534"/>
                </a:lnTo>
                <a:lnTo>
                  <a:pt x="389467" y="372534"/>
                </a:lnTo>
                <a:lnTo>
                  <a:pt x="423334" y="372534"/>
                </a:lnTo>
                <a:lnTo>
                  <a:pt x="457200" y="372534"/>
                </a:lnTo>
                <a:lnTo>
                  <a:pt x="482600" y="364067"/>
                </a:lnTo>
                <a:lnTo>
                  <a:pt x="508000" y="364067"/>
                </a:lnTo>
                <a:lnTo>
                  <a:pt x="533400" y="364067"/>
                </a:lnTo>
                <a:lnTo>
                  <a:pt x="558800" y="364067"/>
                </a:lnTo>
                <a:lnTo>
                  <a:pt x="584200" y="372534"/>
                </a:lnTo>
                <a:lnTo>
                  <a:pt x="592667" y="372534"/>
                </a:lnTo>
                <a:lnTo>
                  <a:pt x="609600" y="372534"/>
                </a:lnTo>
                <a:lnTo>
                  <a:pt x="626534" y="372534"/>
                </a:lnTo>
                <a:lnTo>
                  <a:pt x="626534" y="381000"/>
                </a:lnTo>
                <a:lnTo>
                  <a:pt x="635000" y="381000"/>
                </a:lnTo>
                <a:lnTo>
                  <a:pt x="626534" y="389467"/>
                </a:lnTo>
                <a:lnTo>
                  <a:pt x="626534" y="389467"/>
                </a:lnTo>
                <a:lnTo>
                  <a:pt x="618067" y="397934"/>
                </a:lnTo>
                <a:lnTo>
                  <a:pt x="601134" y="406400"/>
                </a:lnTo>
                <a:lnTo>
                  <a:pt x="575734" y="414867"/>
                </a:lnTo>
                <a:lnTo>
                  <a:pt x="550334" y="423334"/>
                </a:lnTo>
                <a:lnTo>
                  <a:pt x="524934" y="431800"/>
                </a:lnTo>
                <a:lnTo>
                  <a:pt x="491067" y="448734"/>
                </a:lnTo>
                <a:lnTo>
                  <a:pt x="465667" y="457200"/>
                </a:lnTo>
                <a:lnTo>
                  <a:pt x="431800" y="474134"/>
                </a:lnTo>
                <a:lnTo>
                  <a:pt x="397934" y="491067"/>
                </a:lnTo>
                <a:lnTo>
                  <a:pt x="372534" y="508000"/>
                </a:lnTo>
                <a:lnTo>
                  <a:pt x="338667" y="524934"/>
                </a:lnTo>
                <a:lnTo>
                  <a:pt x="304800" y="541867"/>
                </a:lnTo>
                <a:lnTo>
                  <a:pt x="270934" y="558800"/>
                </a:lnTo>
                <a:lnTo>
                  <a:pt x="245534" y="575734"/>
                </a:lnTo>
                <a:lnTo>
                  <a:pt x="220134" y="592667"/>
                </a:lnTo>
                <a:lnTo>
                  <a:pt x="194734" y="618067"/>
                </a:lnTo>
                <a:lnTo>
                  <a:pt x="169334" y="635000"/>
                </a:lnTo>
                <a:lnTo>
                  <a:pt x="143934" y="651934"/>
                </a:lnTo>
                <a:lnTo>
                  <a:pt x="118534" y="668867"/>
                </a:lnTo>
                <a:lnTo>
                  <a:pt x="101600" y="685800"/>
                </a:lnTo>
                <a:lnTo>
                  <a:pt x="84667" y="694267"/>
                </a:lnTo>
                <a:lnTo>
                  <a:pt x="67734" y="711200"/>
                </a:lnTo>
                <a:lnTo>
                  <a:pt x="50800" y="728134"/>
                </a:lnTo>
                <a:lnTo>
                  <a:pt x="33867" y="736600"/>
                </a:lnTo>
                <a:lnTo>
                  <a:pt x="25400" y="745067"/>
                </a:lnTo>
                <a:lnTo>
                  <a:pt x="16934" y="753534"/>
                </a:lnTo>
                <a:lnTo>
                  <a:pt x="8467" y="753534"/>
                </a:lnTo>
                <a:lnTo>
                  <a:pt x="0" y="762000"/>
                </a:lnTo>
                <a:lnTo>
                  <a:pt x="0" y="762000"/>
                </a:lnTo>
                <a:lnTo>
                  <a:pt x="8467" y="762000"/>
                </a:lnTo>
                <a:lnTo>
                  <a:pt x="8467" y="762000"/>
                </a:lnTo>
                <a:lnTo>
                  <a:pt x="16934" y="762000"/>
                </a:lnTo>
                <a:lnTo>
                  <a:pt x="33867" y="753534"/>
                </a:lnTo>
                <a:lnTo>
                  <a:pt x="50800" y="753534"/>
                </a:lnTo>
                <a:lnTo>
                  <a:pt x="67734" y="745067"/>
                </a:lnTo>
                <a:lnTo>
                  <a:pt x="93134" y="745067"/>
                </a:lnTo>
                <a:lnTo>
                  <a:pt x="118534" y="745067"/>
                </a:lnTo>
                <a:lnTo>
                  <a:pt x="143934" y="736600"/>
                </a:lnTo>
                <a:lnTo>
                  <a:pt x="177800" y="736600"/>
                </a:lnTo>
                <a:lnTo>
                  <a:pt x="211667" y="728134"/>
                </a:lnTo>
                <a:lnTo>
                  <a:pt x="254000" y="728134"/>
                </a:lnTo>
                <a:lnTo>
                  <a:pt x="287867" y="728134"/>
                </a:lnTo>
                <a:lnTo>
                  <a:pt x="330200" y="719667"/>
                </a:lnTo>
                <a:lnTo>
                  <a:pt x="372534" y="719667"/>
                </a:lnTo>
                <a:lnTo>
                  <a:pt x="414867" y="719667"/>
                </a:lnTo>
                <a:lnTo>
                  <a:pt x="457200" y="719667"/>
                </a:lnTo>
                <a:lnTo>
                  <a:pt x="499534" y="711200"/>
                </a:lnTo>
                <a:lnTo>
                  <a:pt x="541867" y="711200"/>
                </a:lnTo>
                <a:lnTo>
                  <a:pt x="575734" y="711200"/>
                </a:lnTo>
                <a:lnTo>
                  <a:pt x="618067" y="702734"/>
                </a:lnTo>
                <a:lnTo>
                  <a:pt x="651934" y="702734"/>
                </a:lnTo>
                <a:lnTo>
                  <a:pt x="685800" y="702734"/>
                </a:lnTo>
                <a:lnTo>
                  <a:pt x="719667" y="694267"/>
                </a:lnTo>
                <a:lnTo>
                  <a:pt x="753534" y="694267"/>
                </a:lnTo>
                <a:lnTo>
                  <a:pt x="770467" y="694267"/>
                </a:lnTo>
                <a:lnTo>
                  <a:pt x="795867" y="694267"/>
                </a:lnTo>
                <a:lnTo>
                  <a:pt x="812800" y="694267"/>
                </a:lnTo>
                <a:lnTo>
                  <a:pt x="821267" y="702734"/>
                </a:lnTo>
                <a:lnTo>
                  <a:pt x="821267" y="702734"/>
                </a:lnTo>
                <a:lnTo>
                  <a:pt x="838200" y="702734"/>
                </a:lnTo>
                <a:lnTo>
                  <a:pt x="838200" y="7027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3" name="Freeform 5122"/>
          <p:cNvSpPr/>
          <p:nvPr/>
        </p:nvSpPr>
        <p:spPr>
          <a:xfrm>
            <a:off x="3369733" y="2692400"/>
            <a:ext cx="177801" cy="160868"/>
          </a:xfrm>
          <a:custGeom>
            <a:avLst/>
            <a:gdLst/>
            <a:ahLst/>
            <a:cxnLst/>
            <a:rect l="0" t="0" r="0" b="0"/>
            <a:pathLst>
              <a:path w="177801" h="160868">
                <a:moveTo>
                  <a:pt x="0" y="42333"/>
                </a:moveTo>
                <a:lnTo>
                  <a:pt x="0" y="42333"/>
                </a:lnTo>
                <a:lnTo>
                  <a:pt x="0" y="42333"/>
                </a:lnTo>
                <a:lnTo>
                  <a:pt x="8467" y="33867"/>
                </a:lnTo>
                <a:lnTo>
                  <a:pt x="8467" y="33867"/>
                </a:lnTo>
                <a:lnTo>
                  <a:pt x="8467" y="25400"/>
                </a:lnTo>
                <a:lnTo>
                  <a:pt x="16934" y="25400"/>
                </a:lnTo>
                <a:lnTo>
                  <a:pt x="16934" y="25400"/>
                </a:lnTo>
                <a:lnTo>
                  <a:pt x="16934" y="25400"/>
                </a:lnTo>
                <a:lnTo>
                  <a:pt x="25400" y="25400"/>
                </a:lnTo>
                <a:lnTo>
                  <a:pt x="25400" y="33867"/>
                </a:lnTo>
                <a:lnTo>
                  <a:pt x="25400" y="42333"/>
                </a:lnTo>
                <a:lnTo>
                  <a:pt x="25400" y="50800"/>
                </a:lnTo>
                <a:lnTo>
                  <a:pt x="25400" y="59267"/>
                </a:lnTo>
                <a:lnTo>
                  <a:pt x="25400" y="76200"/>
                </a:lnTo>
                <a:lnTo>
                  <a:pt x="33867" y="84667"/>
                </a:lnTo>
                <a:lnTo>
                  <a:pt x="25400" y="101600"/>
                </a:lnTo>
                <a:lnTo>
                  <a:pt x="25400" y="118533"/>
                </a:lnTo>
                <a:lnTo>
                  <a:pt x="25400" y="127000"/>
                </a:lnTo>
                <a:lnTo>
                  <a:pt x="25400" y="135467"/>
                </a:lnTo>
                <a:lnTo>
                  <a:pt x="25400" y="152400"/>
                </a:lnTo>
                <a:lnTo>
                  <a:pt x="25400" y="160867"/>
                </a:lnTo>
                <a:lnTo>
                  <a:pt x="25400" y="160867"/>
                </a:lnTo>
                <a:lnTo>
                  <a:pt x="25400" y="160867"/>
                </a:lnTo>
                <a:lnTo>
                  <a:pt x="25400" y="160867"/>
                </a:lnTo>
                <a:lnTo>
                  <a:pt x="25400" y="160867"/>
                </a:lnTo>
                <a:lnTo>
                  <a:pt x="33867" y="160867"/>
                </a:lnTo>
                <a:lnTo>
                  <a:pt x="33867" y="152400"/>
                </a:lnTo>
                <a:lnTo>
                  <a:pt x="33867" y="143933"/>
                </a:lnTo>
                <a:lnTo>
                  <a:pt x="33867" y="127000"/>
                </a:lnTo>
                <a:lnTo>
                  <a:pt x="33867" y="110067"/>
                </a:lnTo>
                <a:lnTo>
                  <a:pt x="42334" y="93133"/>
                </a:lnTo>
                <a:lnTo>
                  <a:pt x="33867" y="76200"/>
                </a:lnTo>
                <a:lnTo>
                  <a:pt x="42334" y="59267"/>
                </a:lnTo>
                <a:lnTo>
                  <a:pt x="42334" y="42333"/>
                </a:lnTo>
                <a:lnTo>
                  <a:pt x="50800" y="33867"/>
                </a:lnTo>
                <a:lnTo>
                  <a:pt x="59267" y="16933"/>
                </a:lnTo>
                <a:lnTo>
                  <a:pt x="59267" y="16933"/>
                </a:lnTo>
                <a:lnTo>
                  <a:pt x="67734" y="8467"/>
                </a:lnTo>
                <a:lnTo>
                  <a:pt x="76200" y="0"/>
                </a:lnTo>
                <a:lnTo>
                  <a:pt x="93134" y="0"/>
                </a:lnTo>
                <a:lnTo>
                  <a:pt x="101600" y="0"/>
                </a:lnTo>
                <a:lnTo>
                  <a:pt x="110067" y="0"/>
                </a:lnTo>
                <a:lnTo>
                  <a:pt x="118534" y="8467"/>
                </a:lnTo>
                <a:lnTo>
                  <a:pt x="127000" y="16933"/>
                </a:lnTo>
                <a:lnTo>
                  <a:pt x="135467" y="25400"/>
                </a:lnTo>
                <a:lnTo>
                  <a:pt x="135467" y="42333"/>
                </a:lnTo>
                <a:lnTo>
                  <a:pt x="143934" y="50800"/>
                </a:lnTo>
                <a:lnTo>
                  <a:pt x="143934" y="59267"/>
                </a:lnTo>
                <a:lnTo>
                  <a:pt x="152400" y="76200"/>
                </a:lnTo>
                <a:lnTo>
                  <a:pt x="160867" y="93133"/>
                </a:lnTo>
                <a:lnTo>
                  <a:pt x="160867" y="101600"/>
                </a:lnTo>
                <a:lnTo>
                  <a:pt x="169334" y="118533"/>
                </a:lnTo>
                <a:lnTo>
                  <a:pt x="169334" y="127000"/>
                </a:lnTo>
                <a:lnTo>
                  <a:pt x="169334" y="135467"/>
                </a:lnTo>
                <a:lnTo>
                  <a:pt x="169334" y="135467"/>
                </a:lnTo>
                <a:lnTo>
                  <a:pt x="169334" y="143933"/>
                </a:lnTo>
                <a:lnTo>
                  <a:pt x="169334" y="135467"/>
                </a:lnTo>
                <a:lnTo>
                  <a:pt x="169334" y="135467"/>
                </a:lnTo>
                <a:lnTo>
                  <a:pt x="177800" y="135467"/>
                </a:lnTo>
                <a:lnTo>
                  <a:pt x="177800" y="135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4" name="Freeform 5123"/>
          <p:cNvSpPr/>
          <p:nvPr/>
        </p:nvSpPr>
        <p:spPr>
          <a:xfrm>
            <a:off x="3640667" y="2667000"/>
            <a:ext cx="33867" cy="160868"/>
          </a:xfrm>
          <a:custGeom>
            <a:avLst/>
            <a:gdLst/>
            <a:ahLst/>
            <a:cxnLst/>
            <a:rect l="0" t="0" r="0" b="0"/>
            <a:pathLst>
              <a:path w="33867" h="160868">
                <a:moveTo>
                  <a:pt x="0" y="0"/>
                </a:moveTo>
                <a:lnTo>
                  <a:pt x="0" y="0"/>
                </a:lnTo>
                <a:lnTo>
                  <a:pt x="0" y="8467"/>
                </a:lnTo>
                <a:lnTo>
                  <a:pt x="0" y="8467"/>
                </a:lnTo>
                <a:lnTo>
                  <a:pt x="8466" y="8467"/>
                </a:lnTo>
                <a:lnTo>
                  <a:pt x="8466" y="16933"/>
                </a:lnTo>
                <a:lnTo>
                  <a:pt x="8466" y="25400"/>
                </a:lnTo>
                <a:lnTo>
                  <a:pt x="8466" y="42333"/>
                </a:lnTo>
                <a:lnTo>
                  <a:pt x="8466" y="59267"/>
                </a:lnTo>
                <a:lnTo>
                  <a:pt x="16933" y="76200"/>
                </a:lnTo>
                <a:lnTo>
                  <a:pt x="16933" y="93133"/>
                </a:lnTo>
                <a:lnTo>
                  <a:pt x="25400" y="110067"/>
                </a:lnTo>
                <a:lnTo>
                  <a:pt x="25400" y="127000"/>
                </a:lnTo>
                <a:lnTo>
                  <a:pt x="33866" y="135467"/>
                </a:lnTo>
                <a:lnTo>
                  <a:pt x="33866" y="152400"/>
                </a:lnTo>
                <a:lnTo>
                  <a:pt x="33866" y="152400"/>
                </a:lnTo>
                <a:lnTo>
                  <a:pt x="33866" y="160867"/>
                </a:lnTo>
                <a:lnTo>
                  <a:pt x="33866" y="160867"/>
                </a:lnTo>
                <a:lnTo>
                  <a:pt x="33866" y="160867"/>
                </a:lnTo>
                <a:lnTo>
                  <a:pt x="33866" y="1608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5" name="Freeform 5124"/>
          <p:cNvSpPr/>
          <p:nvPr/>
        </p:nvSpPr>
        <p:spPr>
          <a:xfrm>
            <a:off x="3589867" y="2709333"/>
            <a:ext cx="110067" cy="42335"/>
          </a:xfrm>
          <a:custGeom>
            <a:avLst/>
            <a:gdLst/>
            <a:ahLst/>
            <a:cxnLst/>
            <a:rect l="0" t="0" r="0" b="0"/>
            <a:pathLst>
              <a:path w="110067" h="42335">
                <a:moveTo>
                  <a:pt x="0" y="42334"/>
                </a:moveTo>
                <a:lnTo>
                  <a:pt x="0" y="42334"/>
                </a:lnTo>
                <a:lnTo>
                  <a:pt x="8466" y="42334"/>
                </a:lnTo>
                <a:lnTo>
                  <a:pt x="8466" y="42334"/>
                </a:lnTo>
                <a:lnTo>
                  <a:pt x="16933" y="42334"/>
                </a:lnTo>
                <a:lnTo>
                  <a:pt x="16933" y="33867"/>
                </a:lnTo>
                <a:lnTo>
                  <a:pt x="25400" y="33867"/>
                </a:lnTo>
                <a:lnTo>
                  <a:pt x="33866" y="25400"/>
                </a:lnTo>
                <a:lnTo>
                  <a:pt x="50800" y="25400"/>
                </a:lnTo>
                <a:lnTo>
                  <a:pt x="59266" y="16934"/>
                </a:lnTo>
                <a:lnTo>
                  <a:pt x="76200" y="16934"/>
                </a:lnTo>
                <a:lnTo>
                  <a:pt x="93133" y="16934"/>
                </a:lnTo>
                <a:lnTo>
                  <a:pt x="101600" y="8467"/>
                </a:lnTo>
                <a:lnTo>
                  <a:pt x="101600" y="8467"/>
                </a:lnTo>
                <a:lnTo>
                  <a:pt x="110066" y="0"/>
                </a:lnTo>
                <a:lnTo>
                  <a:pt x="110066"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6" name="Freeform 5125"/>
          <p:cNvSpPr/>
          <p:nvPr/>
        </p:nvSpPr>
        <p:spPr>
          <a:xfrm>
            <a:off x="3767667" y="2607733"/>
            <a:ext cx="25401" cy="186268"/>
          </a:xfrm>
          <a:custGeom>
            <a:avLst/>
            <a:gdLst/>
            <a:ahLst/>
            <a:cxnLst/>
            <a:rect l="0" t="0" r="0" b="0"/>
            <a:pathLst>
              <a:path w="25401" h="186268">
                <a:moveTo>
                  <a:pt x="0" y="0"/>
                </a:moveTo>
                <a:lnTo>
                  <a:pt x="0" y="0"/>
                </a:lnTo>
                <a:lnTo>
                  <a:pt x="0" y="0"/>
                </a:lnTo>
                <a:lnTo>
                  <a:pt x="8466" y="8467"/>
                </a:lnTo>
                <a:lnTo>
                  <a:pt x="8466" y="8467"/>
                </a:lnTo>
                <a:lnTo>
                  <a:pt x="8466" y="16934"/>
                </a:lnTo>
                <a:lnTo>
                  <a:pt x="8466" y="25400"/>
                </a:lnTo>
                <a:lnTo>
                  <a:pt x="16933" y="42334"/>
                </a:lnTo>
                <a:lnTo>
                  <a:pt x="16933" y="50800"/>
                </a:lnTo>
                <a:lnTo>
                  <a:pt x="16933" y="76200"/>
                </a:lnTo>
                <a:lnTo>
                  <a:pt x="25400" y="93134"/>
                </a:lnTo>
                <a:lnTo>
                  <a:pt x="25400" y="118534"/>
                </a:lnTo>
                <a:lnTo>
                  <a:pt x="25400" y="143934"/>
                </a:lnTo>
                <a:lnTo>
                  <a:pt x="25400" y="160867"/>
                </a:lnTo>
                <a:lnTo>
                  <a:pt x="25400" y="160867"/>
                </a:lnTo>
                <a:lnTo>
                  <a:pt x="25400" y="186267"/>
                </a:lnTo>
                <a:lnTo>
                  <a:pt x="25400" y="1862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7" name="Freeform 5126"/>
          <p:cNvSpPr/>
          <p:nvPr/>
        </p:nvSpPr>
        <p:spPr>
          <a:xfrm>
            <a:off x="1185333" y="3937000"/>
            <a:ext cx="169335" cy="270934"/>
          </a:xfrm>
          <a:custGeom>
            <a:avLst/>
            <a:gdLst/>
            <a:ahLst/>
            <a:cxnLst/>
            <a:rect l="0" t="0" r="0" b="0"/>
            <a:pathLst>
              <a:path w="169335" h="270934">
                <a:moveTo>
                  <a:pt x="0" y="0"/>
                </a:moveTo>
                <a:lnTo>
                  <a:pt x="0" y="0"/>
                </a:lnTo>
                <a:lnTo>
                  <a:pt x="0" y="8467"/>
                </a:lnTo>
                <a:lnTo>
                  <a:pt x="0" y="25400"/>
                </a:lnTo>
                <a:lnTo>
                  <a:pt x="0" y="33867"/>
                </a:lnTo>
                <a:lnTo>
                  <a:pt x="0" y="50800"/>
                </a:lnTo>
                <a:lnTo>
                  <a:pt x="8467" y="67733"/>
                </a:lnTo>
                <a:lnTo>
                  <a:pt x="8467" y="84667"/>
                </a:lnTo>
                <a:lnTo>
                  <a:pt x="16934" y="110067"/>
                </a:lnTo>
                <a:lnTo>
                  <a:pt x="16934" y="135467"/>
                </a:lnTo>
                <a:lnTo>
                  <a:pt x="25400" y="160867"/>
                </a:lnTo>
                <a:lnTo>
                  <a:pt x="25400" y="186267"/>
                </a:lnTo>
                <a:lnTo>
                  <a:pt x="25400" y="211667"/>
                </a:lnTo>
                <a:lnTo>
                  <a:pt x="25400" y="228600"/>
                </a:lnTo>
                <a:lnTo>
                  <a:pt x="25400" y="245533"/>
                </a:lnTo>
                <a:lnTo>
                  <a:pt x="25400" y="262467"/>
                </a:lnTo>
                <a:lnTo>
                  <a:pt x="25400" y="270933"/>
                </a:lnTo>
                <a:lnTo>
                  <a:pt x="25400" y="270933"/>
                </a:lnTo>
                <a:lnTo>
                  <a:pt x="25400" y="270933"/>
                </a:lnTo>
                <a:lnTo>
                  <a:pt x="25400" y="270933"/>
                </a:lnTo>
                <a:lnTo>
                  <a:pt x="25400" y="262467"/>
                </a:lnTo>
                <a:lnTo>
                  <a:pt x="25400" y="254000"/>
                </a:lnTo>
                <a:lnTo>
                  <a:pt x="16934" y="228600"/>
                </a:lnTo>
                <a:lnTo>
                  <a:pt x="16934" y="211667"/>
                </a:lnTo>
                <a:lnTo>
                  <a:pt x="8467" y="186267"/>
                </a:lnTo>
                <a:lnTo>
                  <a:pt x="8467" y="152400"/>
                </a:lnTo>
                <a:lnTo>
                  <a:pt x="0" y="127000"/>
                </a:lnTo>
                <a:lnTo>
                  <a:pt x="0" y="101600"/>
                </a:lnTo>
                <a:lnTo>
                  <a:pt x="0" y="76200"/>
                </a:lnTo>
                <a:lnTo>
                  <a:pt x="8467" y="59267"/>
                </a:lnTo>
                <a:lnTo>
                  <a:pt x="16934" y="42333"/>
                </a:lnTo>
                <a:lnTo>
                  <a:pt x="33867" y="25400"/>
                </a:lnTo>
                <a:lnTo>
                  <a:pt x="42334" y="16933"/>
                </a:lnTo>
                <a:lnTo>
                  <a:pt x="50800" y="8467"/>
                </a:lnTo>
                <a:lnTo>
                  <a:pt x="67734" y="8467"/>
                </a:lnTo>
                <a:lnTo>
                  <a:pt x="84667" y="8467"/>
                </a:lnTo>
                <a:lnTo>
                  <a:pt x="93134" y="8467"/>
                </a:lnTo>
                <a:lnTo>
                  <a:pt x="110067" y="8467"/>
                </a:lnTo>
                <a:lnTo>
                  <a:pt x="118534" y="25400"/>
                </a:lnTo>
                <a:lnTo>
                  <a:pt x="135467" y="33867"/>
                </a:lnTo>
                <a:lnTo>
                  <a:pt x="143934" y="50800"/>
                </a:lnTo>
                <a:lnTo>
                  <a:pt x="152400" y="67733"/>
                </a:lnTo>
                <a:lnTo>
                  <a:pt x="160867" y="93133"/>
                </a:lnTo>
                <a:lnTo>
                  <a:pt x="160867" y="118533"/>
                </a:lnTo>
                <a:lnTo>
                  <a:pt x="169334" y="143933"/>
                </a:lnTo>
                <a:lnTo>
                  <a:pt x="169334" y="160867"/>
                </a:lnTo>
                <a:lnTo>
                  <a:pt x="169334" y="186267"/>
                </a:lnTo>
                <a:lnTo>
                  <a:pt x="169334" y="203200"/>
                </a:lnTo>
                <a:lnTo>
                  <a:pt x="169334" y="220133"/>
                </a:lnTo>
                <a:lnTo>
                  <a:pt x="169334" y="237067"/>
                </a:lnTo>
                <a:lnTo>
                  <a:pt x="169334" y="237067"/>
                </a:lnTo>
                <a:lnTo>
                  <a:pt x="169334" y="245533"/>
                </a:lnTo>
                <a:lnTo>
                  <a:pt x="169334" y="245533"/>
                </a:lnTo>
                <a:lnTo>
                  <a:pt x="169334" y="245533"/>
                </a:lnTo>
                <a:lnTo>
                  <a:pt x="169334" y="245533"/>
                </a:lnTo>
                <a:lnTo>
                  <a:pt x="169334" y="237067"/>
                </a:lnTo>
                <a:lnTo>
                  <a:pt x="169334" y="2370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8" name="Freeform 5127"/>
          <p:cNvSpPr/>
          <p:nvPr/>
        </p:nvSpPr>
        <p:spPr>
          <a:xfrm>
            <a:off x="1439333" y="4004733"/>
            <a:ext cx="110068" cy="8468"/>
          </a:xfrm>
          <a:custGeom>
            <a:avLst/>
            <a:gdLst/>
            <a:ahLst/>
            <a:cxnLst/>
            <a:rect l="0" t="0" r="0" b="0"/>
            <a:pathLst>
              <a:path w="110068" h="8468">
                <a:moveTo>
                  <a:pt x="0" y="0"/>
                </a:moveTo>
                <a:lnTo>
                  <a:pt x="0" y="0"/>
                </a:lnTo>
                <a:lnTo>
                  <a:pt x="8467" y="0"/>
                </a:lnTo>
                <a:lnTo>
                  <a:pt x="8467" y="0"/>
                </a:lnTo>
                <a:lnTo>
                  <a:pt x="8467" y="8467"/>
                </a:lnTo>
                <a:lnTo>
                  <a:pt x="16934" y="8467"/>
                </a:lnTo>
                <a:lnTo>
                  <a:pt x="25400" y="8467"/>
                </a:lnTo>
                <a:lnTo>
                  <a:pt x="33867" y="8467"/>
                </a:lnTo>
                <a:lnTo>
                  <a:pt x="42334" y="8467"/>
                </a:lnTo>
                <a:lnTo>
                  <a:pt x="50800" y="8467"/>
                </a:lnTo>
                <a:lnTo>
                  <a:pt x="67734" y="8467"/>
                </a:lnTo>
                <a:lnTo>
                  <a:pt x="76200" y="8467"/>
                </a:lnTo>
                <a:lnTo>
                  <a:pt x="93134" y="0"/>
                </a:lnTo>
                <a:lnTo>
                  <a:pt x="101600" y="0"/>
                </a:lnTo>
                <a:lnTo>
                  <a:pt x="101600" y="0"/>
                </a:lnTo>
                <a:lnTo>
                  <a:pt x="110067" y="0"/>
                </a:lnTo>
                <a:lnTo>
                  <a:pt x="110067" y="0"/>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29" name="Freeform 5128"/>
          <p:cNvSpPr/>
          <p:nvPr/>
        </p:nvSpPr>
        <p:spPr>
          <a:xfrm>
            <a:off x="1473200" y="4080933"/>
            <a:ext cx="93134" cy="16935"/>
          </a:xfrm>
          <a:custGeom>
            <a:avLst/>
            <a:gdLst/>
            <a:ahLst/>
            <a:cxnLst/>
            <a:rect l="0" t="0" r="0" b="0"/>
            <a:pathLst>
              <a:path w="93134" h="16935">
                <a:moveTo>
                  <a:pt x="0" y="0"/>
                </a:moveTo>
                <a:lnTo>
                  <a:pt x="0" y="0"/>
                </a:lnTo>
                <a:lnTo>
                  <a:pt x="0" y="8467"/>
                </a:lnTo>
                <a:lnTo>
                  <a:pt x="0" y="8467"/>
                </a:lnTo>
                <a:lnTo>
                  <a:pt x="8467" y="8467"/>
                </a:lnTo>
                <a:lnTo>
                  <a:pt x="16933" y="16934"/>
                </a:lnTo>
                <a:lnTo>
                  <a:pt x="25400" y="16934"/>
                </a:lnTo>
                <a:lnTo>
                  <a:pt x="33867" y="16934"/>
                </a:lnTo>
                <a:lnTo>
                  <a:pt x="50800" y="16934"/>
                </a:lnTo>
                <a:lnTo>
                  <a:pt x="67733" y="16934"/>
                </a:lnTo>
                <a:lnTo>
                  <a:pt x="84667" y="16934"/>
                </a:lnTo>
                <a:lnTo>
                  <a:pt x="84667" y="16934"/>
                </a:lnTo>
                <a:lnTo>
                  <a:pt x="93133" y="8467"/>
                </a:lnTo>
                <a:lnTo>
                  <a:pt x="93133" y="8467"/>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0" name="Freeform 5129"/>
          <p:cNvSpPr/>
          <p:nvPr/>
        </p:nvSpPr>
        <p:spPr>
          <a:xfrm>
            <a:off x="1667933" y="3877733"/>
            <a:ext cx="42335" cy="296335"/>
          </a:xfrm>
          <a:custGeom>
            <a:avLst/>
            <a:gdLst/>
            <a:ahLst/>
            <a:cxnLst/>
            <a:rect l="0" t="0" r="0" b="0"/>
            <a:pathLst>
              <a:path w="42335" h="296335">
                <a:moveTo>
                  <a:pt x="0" y="0"/>
                </a:moveTo>
                <a:lnTo>
                  <a:pt x="0" y="0"/>
                </a:lnTo>
                <a:lnTo>
                  <a:pt x="8467" y="0"/>
                </a:lnTo>
                <a:lnTo>
                  <a:pt x="8467" y="0"/>
                </a:lnTo>
                <a:lnTo>
                  <a:pt x="8467" y="8467"/>
                </a:lnTo>
                <a:lnTo>
                  <a:pt x="8467" y="8467"/>
                </a:lnTo>
                <a:lnTo>
                  <a:pt x="8467" y="16934"/>
                </a:lnTo>
                <a:lnTo>
                  <a:pt x="8467" y="25400"/>
                </a:lnTo>
                <a:lnTo>
                  <a:pt x="8467" y="25400"/>
                </a:lnTo>
                <a:lnTo>
                  <a:pt x="8467" y="33867"/>
                </a:lnTo>
                <a:lnTo>
                  <a:pt x="16934" y="42334"/>
                </a:lnTo>
                <a:lnTo>
                  <a:pt x="16934" y="59267"/>
                </a:lnTo>
                <a:lnTo>
                  <a:pt x="16934" y="67734"/>
                </a:lnTo>
                <a:lnTo>
                  <a:pt x="16934" y="84667"/>
                </a:lnTo>
                <a:lnTo>
                  <a:pt x="25400" y="93134"/>
                </a:lnTo>
                <a:lnTo>
                  <a:pt x="25400" y="110067"/>
                </a:lnTo>
                <a:lnTo>
                  <a:pt x="33867" y="127000"/>
                </a:lnTo>
                <a:lnTo>
                  <a:pt x="33867" y="143934"/>
                </a:lnTo>
                <a:lnTo>
                  <a:pt x="33867" y="160867"/>
                </a:lnTo>
                <a:lnTo>
                  <a:pt x="33867" y="177800"/>
                </a:lnTo>
                <a:lnTo>
                  <a:pt x="33867" y="194734"/>
                </a:lnTo>
                <a:lnTo>
                  <a:pt x="42334" y="211667"/>
                </a:lnTo>
                <a:lnTo>
                  <a:pt x="42334" y="228600"/>
                </a:lnTo>
                <a:lnTo>
                  <a:pt x="42334" y="237067"/>
                </a:lnTo>
                <a:lnTo>
                  <a:pt x="42334" y="254000"/>
                </a:lnTo>
                <a:lnTo>
                  <a:pt x="42334" y="270934"/>
                </a:lnTo>
                <a:lnTo>
                  <a:pt x="42334" y="279400"/>
                </a:lnTo>
                <a:lnTo>
                  <a:pt x="42334" y="287867"/>
                </a:lnTo>
                <a:lnTo>
                  <a:pt x="42334" y="287867"/>
                </a:lnTo>
                <a:lnTo>
                  <a:pt x="42334" y="296334"/>
                </a:lnTo>
                <a:lnTo>
                  <a:pt x="42334" y="296334"/>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1" name="Freeform 5130"/>
          <p:cNvSpPr/>
          <p:nvPr/>
        </p:nvSpPr>
        <p:spPr>
          <a:xfrm>
            <a:off x="1253067" y="2675467"/>
            <a:ext cx="245534" cy="355601"/>
          </a:xfrm>
          <a:custGeom>
            <a:avLst/>
            <a:gdLst/>
            <a:ahLst/>
            <a:cxnLst/>
            <a:rect l="0" t="0" r="0" b="0"/>
            <a:pathLst>
              <a:path w="245534" h="355601">
                <a:moveTo>
                  <a:pt x="194733" y="8466"/>
                </a:moveTo>
                <a:lnTo>
                  <a:pt x="186266" y="8466"/>
                </a:lnTo>
                <a:lnTo>
                  <a:pt x="186266" y="8466"/>
                </a:lnTo>
                <a:lnTo>
                  <a:pt x="177800" y="8466"/>
                </a:lnTo>
                <a:lnTo>
                  <a:pt x="177800" y="8466"/>
                </a:lnTo>
                <a:lnTo>
                  <a:pt x="169333" y="8466"/>
                </a:lnTo>
                <a:lnTo>
                  <a:pt x="152400" y="8466"/>
                </a:lnTo>
                <a:lnTo>
                  <a:pt x="143933" y="8466"/>
                </a:lnTo>
                <a:lnTo>
                  <a:pt x="135466" y="8466"/>
                </a:lnTo>
                <a:lnTo>
                  <a:pt x="118533" y="8466"/>
                </a:lnTo>
                <a:lnTo>
                  <a:pt x="110066" y="8466"/>
                </a:lnTo>
                <a:lnTo>
                  <a:pt x="93133" y="8466"/>
                </a:lnTo>
                <a:lnTo>
                  <a:pt x="84666" y="8466"/>
                </a:lnTo>
                <a:lnTo>
                  <a:pt x="67733" y="0"/>
                </a:lnTo>
                <a:lnTo>
                  <a:pt x="59266" y="0"/>
                </a:lnTo>
                <a:lnTo>
                  <a:pt x="50800" y="0"/>
                </a:lnTo>
                <a:lnTo>
                  <a:pt x="42333" y="0"/>
                </a:lnTo>
                <a:lnTo>
                  <a:pt x="42333" y="0"/>
                </a:lnTo>
                <a:lnTo>
                  <a:pt x="42333" y="0"/>
                </a:lnTo>
                <a:lnTo>
                  <a:pt x="33866" y="0"/>
                </a:lnTo>
                <a:lnTo>
                  <a:pt x="33866" y="8466"/>
                </a:lnTo>
                <a:lnTo>
                  <a:pt x="33866" y="8466"/>
                </a:lnTo>
                <a:lnTo>
                  <a:pt x="33866" y="25400"/>
                </a:lnTo>
                <a:lnTo>
                  <a:pt x="33866" y="42333"/>
                </a:lnTo>
                <a:lnTo>
                  <a:pt x="25400" y="59266"/>
                </a:lnTo>
                <a:lnTo>
                  <a:pt x="25400" y="67733"/>
                </a:lnTo>
                <a:lnTo>
                  <a:pt x="25400" y="84666"/>
                </a:lnTo>
                <a:lnTo>
                  <a:pt x="16933" y="101600"/>
                </a:lnTo>
                <a:lnTo>
                  <a:pt x="16933" y="118533"/>
                </a:lnTo>
                <a:lnTo>
                  <a:pt x="8466" y="135466"/>
                </a:lnTo>
                <a:lnTo>
                  <a:pt x="8466" y="143933"/>
                </a:lnTo>
                <a:lnTo>
                  <a:pt x="8466" y="160866"/>
                </a:lnTo>
                <a:lnTo>
                  <a:pt x="8466" y="169333"/>
                </a:lnTo>
                <a:lnTo>
                  <a:pt x="8466" y="169333"/>
                </a:lnTo>
                <a:lnTo>
                  <a:pt x="0" y="177800"/>
                </a:lnTo>
                <a:lnTo>
                  <a:pt x="0" y="177800"/>
                </a:lnTo>
                <a:lnTo>
                  <a:pt x="0" y="177800"/>
                </a:lnTo>
                <a:lnTo>
                  <a:pt x="0" y="177800"/>
                </a:lnTo>
                <a:lnTo>
                  <a:pt x="0" y="177800"/>
                </a:lnTo>
                <a:lnTo>
                  <a:pt x="8466" y="177800"/>
                </a:lnTo>
                <a:lnTo>
                  <a:pt x="8466" y="177800"/>
                </a:lnTo>
                <a:lnTo>
                  <a:pt x="16933" y="169333"/>
                </a:lnTo>
                <a:lnTo>
                  <a:pt x="16933" y="169333"/>
                </a:lnTo>
                <a:lnTo>
                  <a:pt x="25400" y="160866"/>
                </a:lnTo>
                <a:lnTo>
                  <a:pt x="33866" y="152400"/>
                </a:lnTo>
                <a:lnTo>
                  <a:pt x="50800" y="152400"/>
                </a:lnTo>
                <a:lnTo>
                  <a:pt x="67733" y="143933"/>
                </a:lnTo>
                <a:lnTo>
                  <a:pt x="76200" y="135466"/>
                </a:lnTo>
                <a:lnTo>
                  <a:pt x="93133" y="135466"/>
                </a:lnTo>
                <a:lnTo>
                  <a:pt x="118533" y="135466"/>
                </a:lnTo>
                <a:lnTo>
                  <a:pt x="135466" y="143933"/>
                </a:lnTo>
                <a:lnTo>
                  <a:pt x="152400" y="152400"/>
                </a:lnTo>
                <a:lnTo>
                  <a:pt x="169333" y="160866"/>
                </a:lnTo>
                <a:lnTo>
                  <a:pt x="186266" y="169333"/>
                </a:lnTo>
                <a:lnTo>
                  <a:pt x="203200" y="186266"/>
                </a:lnTo>
                <a:lnTo>
                  <a:pt x="220133" y="203200"/>
                </a:lnTo>
                <a:lnTo>
                  <a:pt x="237066" y="220133"/>
                </a:lnTo>
                <a:lnTo>
                  <a:pt x="245533" y="237066"/>
                </a:lnTo>
                <a:lnTo>
                  <a:pt x="245533" y="254000"/>
                </a:lnTo>
                <a:lnTo>
                  <a:pt x="245533" y="270933"/>
                </a:lnTo>
                <a:lnTo>
                  <a:pt x="237066" y="287866"/>
                </a:lnTo>
                <a:lnTo>
                  <a:pt x="228600" y="304800"/>
                </a:lnTo>
                <a:lnTo>
                  <a:pt x="220133" y="321733"/>
                </a:lnTo>
                <a:lnTo>
                  <a:pt x="203200" y="330200"/>
                </a:lnTo>
                <a:lnTo>
                  <a:pt x="186266" y="338666"/>
                </a:lnTo>
                <a:lnTo>
                  <a:pt x="177800" y="347133"/>
                </a:lnTo>
                <a:lnTo>
                  <a:pt x="160866" y="355600"/>
                </a:lnTo>
                <a:lnTo>
                  <a:pt x="143933" y="355600"/>
                </a:lnTo>
                <a:lnTo>
                  <a:pt x="127000" y="355600"/>
                </a:lnTo>
                <a:lnTo>
                  <a:pt x="110066" y="347133"/>
                </a:lnTo>
                <a:lnTo>
                  <a:pt x="84666" y="338666"/>
                </a:lnTo>
                <a:lnTo>
                  <a:pt x="67733" y="321733"/>
                </a:lnTo>
                <a:lnTo>
                  <a:pt x="59266" y="304800"/>
                </a:lnTo>
                <a:lnTo>
                  <a:pt x="59266" y="304800"/>
                </a:lnTo>
                <a:lnTo>
                  <a:pt x="42333" y="287866"/>
                </a:lnTo>
                <a:lnTo>
                  <a:pt x="42333" y="287866"/>
                </a:lnTo>
              </a:path>
            </a:pathLst>
          </a:custGeom>
          <a:ln w="38100" cap="flat" cmpd="sng" algn="ctr">
            <a:solidFill>
              <a:srgbClr val="0000FF"/>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20663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547" y="766581"/>
            <a:ext cx="6575000" cy="4648046"/>
          </a:xfrm>
          <a:prstGeom prst="rect">
            <a:avLst/>
          </a:prstGeom>
        </p:spPr>
      </p:pic>
      <p:sp>
        <p:nvSpPr>
          <p:cNvPr id="3" name="Rectangle 2"/>
          <p:cNvSpPr/>
          <p:nvPr/>
        </p:nvSpPr>
        <p:spPr>
          <a:xfrm>
            <a:off x="6589761" y="4210250"/>
            <a:ext cx="5042406" cy="1754326"/>
          </a:xfrm>
          <a:prstGeom prst="rect">
            <a:avLst/>
          </a:prstGeom>
        </p:spPr>
        <p:txBody>
          <a:bodyPr wrap="none">
            <a:spAutoFit/>
          </a:bodyPr>
          <a:lstStyle/>
          <a:p>
            <a:pPr algn="ctr"/>
            <a:r>
              <a:rPr lang="en-US" sz="5400" dirty="0" smtClean="0"/>
              <a:t>A#12.5 </a:t>
            </a:r>
            <a:r>
              <a:rPr lang="en-US" sz="5400" dirty="0">
                <a:solidFill>
                  <a:schemeClr val="accent2"/>
                </a:solidFill>
              </a:rPr>
              <a:t>page </a:t>
            </a:r>
            <a:r>
              <a:rPr lang="en-US" sz="5400" dirty="0" smtClean="0">
                <a:solidFill>
                  <a:schemeClr val="accent2"/>
                </a:solidFill>
              </a:rPr>
              <a:t>798 </a:t>
            </a:r>
          </a:p>
          <a:p>
            <a:pPr algn="ctr"/>
            <a:r>
              <a:rPr lang="en-US" sz="5400" dirty="0"/>
              <a:t>#</a:t>
            </a:r>
            <a:r>
              <a:rPr lang="en-US" sz="5400" dirty="0" smtClean="0"/>
              <a:t>15 – 39 odd</a:t>
            </a:r>
            <a:endParaRPr lang="en-US" sz="5400" dirty="0"/>
          </a:p>
        </p:txBody>
      </p:sp>
    </p:spTree>
    <p:extLst>
      <p:ext uri="{BB962C8B-B14F-4D97-AF65-F5344CB8AC3E}">
        <p14:creationId xmlns:p14="http://schemas.microsoft.com/office/powerpoint/2010/main" val="17418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1" y="-11113"/>
            <a:ext cx="6022428" cy="61277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altLang="en-US" sz="3600" dirty="0" smtClean="0"/>
              <a:t>Pre-</a:t>
            </a:r>
            <a:r>
              <a:rPr lang="en-US" altLang="en-US" sz="3600" dirty="0" err="1" smtClean="0"/>
              <a:t>Calc</a:t>
            </a:r>
            <a:r>
              <a:rPr lang="en-US" altLang="en-US" sz="3600" dirty="0" smtClean="0"/>
              <a:t> Tuesday  4-28-15</a:t>
            </a:r>
          </a:p>
        </p:txBody>
      </p:sp>
      <p:pic>
        <p:nvPicPr>
          <p:cNvPr id="1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18985" y="0"/>
            <a:ext cx="4626228" cy="661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6645499" y="469412"/>
            <a:ext cx="5546501" cy="1190421"/>
          </a:xfrm>
          <a:prstGeom prst="rect">
            <a:avLst/>
          </a:prstGeom>
        </p:spPr>
        <p:txBody>
          <a:bodyPr>
            <a:noAutofit/>
          </a:bodyPr>
          <a:lst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1600" b="1" dirty="0" smtClean="0">
                <a:solidFill>
                  <a:schemeClr val="accent6"/>
                </a:solidFill>
              </a:rPr>
              <a:t>Today</a:t>
            </a:r>
            <a:r>
              <a:rPr lang="en-US" sz="1600" b="1" dirty="0">
                <a:solidFill>
                  <a:schemeClr val="accent6"/>
                </a:solidFill>
              </a:rPr>
              <a:t>, we will be able to…</a:t>
            </a:r>
            <a:endParaRPr lang="en-US" sz="1600" dirty="0">
              <a:solidFill>
                <a:schemeClr val="accent6"/>
              </a:solidFill>
            </a:endParaRPr>
          </a:p>
          <a:p>
            <a:r>
              <a:rPr lang="en-US" sz="1600" dirty="0" smtClean="0"/>
              <a:t>Describe </a:t>
            </a:r>
            <a:r>
              <a:rPr lang="en-US" sz="1600" dirty="0"/>
              <a:t>what sigma notation is and </a:t>
            </a:r>
            <a:r>
              <a:rPr lang="en-US" sz="1600" dirty="0" smtClean="0"/>
              <a:t>represents</a:t>
            </a:r>
          </a:p>
          <a:p>
            <a:r>
              <a:rPr lang="en-US" sz="1600" dirty="0"/>
              <a:t>W</a:t>
            </a:r>
            <a:r>
              <a:rPr lang="en-US" sz="1600" dirty="0" smtClean="0"/>
              <a:t>rite </a:t>
            </a:r>
            <a:r>
              <a:rPr lang="en-US" sz="1600" dirty="0"/>
              <a:t>out </a:t>
            </a:r>
            <a:r>
              <a:rPr lang="en-US" sz="1600" dirty="0" smtClean="0"/>
              <a:t>sigma notation in </a:t>
            </a:r>
            <a:r>
              <a:rPr lang="en-US" sz="1600" dirty="0"/>
              <a:t>expanded </a:t>
            </a:r>
            <a:r>
              <a:rPr lang="en-US" sz="1600" dirty="0" smtClean="0"/>
              <a:t>form</a:t>
            </a:r>
          </a:p>
          <a:p>
            <a:r>
              <a:rPr lang="en-US" sz="1600" dirty="0" smtClean="0"/>
              <a:t>Find </a:t>
            </a:r>
            <a:r>
              <a:rPr lang="en-US" sz="1600" dirty="0"/>
              <a:t>the </a:t>
            </a:r>
            <a:r>
              <a:rPr lang="en-US" sz="1600" dirty="0" smtClean="0"/>
              <a:t>sum of a sigma notation</a:t>
            </a:r>
          </a:p>
          <a:p>
            <a:r>
              <a:rPr lang="en-US" sz="1600" dirty="0" smtClean="0"/>
              <a:t>Write a series in </a:t>
            </a:r>
            <a:r>
              <a:rPr lang="en-US" sz="1600" dirty="0"/>
              <a:t>sigma </a:t>
            </a:r>
            <a:r>
              <a:rPr lang="en-US" sz="1600" dirty="0" smtClean="0"/>
              <a:t>notation</a:t>
            </a:r>
          </a:p>
          <a:p>
            <a:pPr marL="0" indent="0">
              <a:buNone/>
            </a:pPr>
            <a:r>
              <a:rPr lang="en-US" sz="1600" b="1" dirty="0">
                <a:solidFill>
                  <a:schemeClr val="accent6"/>
                </a:solidFill>
              </a:rPr>
              <a:t>W</a:t>
            </a:r>
            <a:r>
              <a:rPr lang="en-US" sz="1600" b="1" dirty="0" smtClean="0">
                <a:solidFill>
                  <a:schemeClr val="accent6"/>
                </a:solidFill>
              </a:rPr>
              <a:t>e </a:t>
            </a:r>
            <a:r>
              <a:rPr lang="en-US" sz="1600" b="1" dirty="0">
                <a:solidFill>
                  <a:schemeClr val="accent6"/>
                </a:solidFill>
              </a:rPr>
              <a:t>will show we can do this by…</a:t>
            </a:r>
            <a:endParaRPr lang="en-US" sz="1600" dirty="0">
              <a:solidFill>
                <a:schemeClr val="accent6"/>
              </a:solidFill>
            </a:endParaRPr>
          </a:p>
          <a:p>
            <a:r>
              <a:rPr lang="en-US" sz="1600" dirty="0" smtClean="0"/>
              <a:t>Checking and discussing the book work assignment</a:t>
            </a:r>
          </a:p>
          <a:p>
            <a:r>
              <a:rPr lang="en-US" sz="1600" dirty="0" smtClean="0"/>
              <a:t>Completing the 12.5 Practice Worksheet</a:t>
            </a:r>
          </a:p>
          <a:p>
            <a:pPr marL="0" indent="0">
              <a:buNone/>
            </a:pPr>
            <a:r>
              <a:rPr lang="en-US" sz="1600" b="1" dirty="0" smtClean="0">
                <a:solidFill>
                  <a:schemeClr val="accent6"/>
                </a:solidFill>
              </a:rPr>
              <a:t>To </a:t>
            </a:r>
            <a:r>
              <a:rPr lang="en-US" sz="1600" b="1" dirty="0">
                <a:solidFill>
                  <a:schemeClr val="accent6"/>
                </a:solidFill>
              </a:rPr>
              <a:t>know how well we are learning this, we will look for…</a:t>
            </a:r>
            <a:endParaRPr lang="en-US" sz="1600" dirty="0">
              <a:solidFill>
                <a:schemeClr val="accent6"/>
              </a:solidFill>
            </a:endParaRPr>
          </a:p>
          <a:p>
            <a:r>
              <a:rPr lang="en-US" sz="1600" dirty="0"/>
              <a:t>Correct answers</a:t>
            </a:r>
          </a:p>
          <a:p>
            <a:pPr marL="0" indent="0">
              <a:buNone/>
            </a:pPr>
            <a:r>
              <a:rPr lang="en-US" sz="1600" b="1" dirty="0">
                <a:solidFill>
                  <a:schemeClr val="accent5"/>
                </a:solidFill>
              </a:rPr>
              <a:t>It is important for us to learn this (or be able to do this) because....</a:t>
            </a:r>
            <a:r>
              <a:rPr lang="en-US" sz="1600" b="1" dirty="0"/>
              <a:t> </a:t>
            </a:r>
            <a:endParaRPr lang="en-US" sz="1600" dirty="0"/>
          </a:p>
          <a:p>
            <a:r>
              <a:rPr lang="en-US" sz="1600" dirty="0"/>
              <a:t>This chapter is an introduction to the study of discrete mathematics. Sequences and series are used in calculus and statistics, which translates to multiple job professions such as engineering and statisticians.</a:t>
            </a:r>
          </a:p>
          <a:p>
            <a:pPr marL="0" indent="0">
              <a:buNone/>
            </a:pPr>
            <a:r>
              <a:rPr lang="en-US" sz="1600" b="1" dirty="0" smtClean="0">
                <a:solidFill>
                  <a:schemeClr val="accent2"/>
                </a:solidFill>
              </a:rPr>
              <a:t>Tomorrow we will…</a:t>
            </a:r>
            <a:endParaRPr lang="en-US" sz="1600" dirty="0">
              <a:solidFill>
                <a:schemeClr val="accent2"/>
              </a:solidFill>
            </a:endParaRPr>
          </a:p>
          <a:p>
            <a:r>
              <a:rPr lang="en-US" sz="1600" dirty="0" smtClean="0"/>
              <a:t>Take the Chapter 11 Test Retake and continue working with section 12.5.</a:t>
            </a:r>
            <a:endParaRPr lang="en-US" sz="1600" dirty="0"/>
          </a:p>
        </p:txBody>
      </p:sp>
      <p:sp>
        <p:nvSpPr>
          <p:cNvPr id="9" name="Rectangle 8"/>
          <p:cNvSpPr/>
          <p:nvPr/>
        </p:nvSpPr>
        <p:spPr>
          <a:xfrm>
            <a:off x="269429" y="4369475"/>
            <a:ext cx="6096000" cy="1477328"/>
          </a:xfrm>
          <a:prstGeom prst="rect">
            <a:avLst/>
          </a:prstGeom>
        </p:spPr>
        <p:txBody>
          <a:bodyPr>
            <a:spAutoFit/>
          </a:bodyPr>
          <a:lstStyle/>
          <a:p>
            <a:r>
              <a:rPr lang="en-US" b="1" dirty="0" smtClean="0">
                <a:solidFill>
                  <a:schemeClr val="accent2"/>
                </a:solidFill>
              </a:rPr>
              <a:t>Yesterday we learned how to…</a:t>
            </a:r>
            <a:endParaRPr lang="en-US" dirty="0">
              <a:solidFill>
                <a:schemeClr val="accent2"/>
              </a:solidFill>
            </a:endParaRPr>
          </a:p>
          <a:p>
            <a:r>
              <a:rPr lang="en-US" dirty="0"/>
              <a:t>Describe what sigma notation is and represents</a:t>
            </a:r>
          </a:p>
          <a:p>
            <a:r>
              <a:rPr lang="en-US" dirty="0"/>
              <a:t>Write out sigma notation in expanded form</a:t>
            </a:r>
          </a:p>
          <a:p>
            <a:r>
              <a:rPr lang="en-US" dirty="0"/>
              <a:t>Find the sum of a sigma notation</a:t>
            </a:r>
          </a:p>
          <a:p>
            <a:r>
              <a:rPr lang="en-US" dirty="0"/>
              <a:t>Write a series in sigma notation</a:t>
            </a:r>
          </a:p>
        </p:txBody>
      </p:sp>
      <p:sp>
        <p:nvSpPr>
          <p:cNvPr id="10" name="Oval 9"/>
          <p:cNvSpPr/>
          <p:nvPr/>
        </p:nvSpPr>
        <p:spPr>
          <a:xfrm>
            <a:off x="879761" y="5911990"/>
            <a:ext cx="426290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Chapter 11 Test Retake</a:t>
            </a:r>
          </a:p>
          <a:p>
            <a:pPr algn="ctr"/>
            <a:r>
              <a:rPr lang="en-US" dirty="0" smtClean="0"/>
              <a:t>In class Friday 4/24</a:t>
            </a:r>
            <a:endParaRPr lang="en-US" dirty="0"/>
          </a:p>
        </p:txBody>
      </p:sp>
      <p:sp>
        <p:nvSpPr>
          <p:cNvPr id="12" name="Content Placeholder 4"/>
          <p:cNvSpPr txBox="1">
            <a:spLocks/>
          </p:cNvSpPr>
          <p:nvPr/>
        </p:nvSpPr>
        <p:spPr>
          <a:xfrm>
            <a:off x="147171" y="777539"/>
            <a:ext cx="6218258" cy="3445766"/>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US" altLang="en-US" sz="3000" b="1" dirty="0" smtClean="0">
                <a:solidFill>
                  <a:srgbClr val="FF0000"/>
                </a:solidFill>
              </a:rPr>
              <a:t>Check in and discuss:</a:t>
            </a:r>
          </a:p>
          <a:p>
            <a:pPr marL="0" indent="0">
              <a:buNone/>
            </a:pPr>
            <a:r>
              <a:rPr lang="en-US" sz="2400" dirty="0" smtClean="0"/>
              <a:t>12.5 page 798 #15-39 odd</a:t>
            </a:r>
          </a:p>
          <a:p>
            <a:endParaRPr lang="en-US" sz="2400" dirty="0" smtClean="0"/>
          </a:p>
          <a:p>
            <a:pPr marL="0" indent="0">
              <a:buNone/>
            </a:pPr>
            <a:r>
              <a:rPr lang="en-US" altLang="en-US" sz="3000" b="1" dirty="0" smtClean="0">
                <a:solidFill>
                  <a:schemeClr val="accent6"/>
                </a:solidFill>
              </a:rPr>
              <a:t>Assignment</a:t>
            </a:r>
          </a:p>
          <a:p>
            <a:r>
              <a:rPr lang="en-US" sz="3200" b="1" dirty="0" smtClean="0"/>
              <a:t>12.5 Practice #1 Worksheet</a:t>
            </a:r>
          </a:p>
          <a:p>
            <a:pPr lvl="1"/>
            <a:r>
              <a:rPr lang="en-US" b="1" dirty="0" smtClean="0">
                <a:solidFill>
                  <a:schemeClr val="accent2"/>
                </a:solidFill>
              </a:rPr>
              <a:t>TURN IN at end of hour!!!</a:t>
            </a:r>
            <a:endParaRPr lang="en-US" b="1" dirty="0">
              <a:solidFill>
                <a:schemeClr val="accent2"/>
              </a:solidFill>
            </a:endParaRPr>
          </a:p>
          <a:p>
            <a:r>
              <a:rPr lang="en-US" b="1" dirty="0" smtClean="0"/>
              <a:t>Chapter 12 Review…due Thursday!!!</a:t>
            </a:r>
            <a:endParaRPr lang="en-US" sz="2400" b="1" dirty="0"/>
          </a:p>
          <a:p>
            <a:endParaRPr lang="en-US" sz="2400" dirty="0" smtClean="0"/>
          </a:p>
          <a:p>
            <a:endParaRPr lang="en-US" altLang="en-US" sz="2400" b="1" dirty="0" smtClean="0">
              <a:solidFill>
                <a:srgbClr val="FF0000"/>
              </a:solidFill>
            </a:endParaRPr>
          </a:p>
        </p:txBody>
      </p:sp>
    </p:spTree>
    <p:extLst>
      <p:ext uri="{BB962C8B-B14F-4D97-AF65-F5344CB8AC3E}">
        <p14:creationId xmlns:p14="http://schemas.microsoft.com/office/powerpoint/2010/main" val="177860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14172</TotalTime>
  <Words>951</Words>
  <Application>Microsoft Office PowerPoint</Application>
  <PresentationFormat>Custom</PresentationFormat>
  <Paragraphs>164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Pre-Calc Monday  4-27-15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Pre-Calc Tuesday  4-28-15</vt:lpstr>
      <vt:lpstr>Pre-Calc Wednesday  4-29-15</vt:lpstr>
      <vt:lpstr>Pre-Calc Thursday  4-30-15</vt:lpstr>
      <vt:lpstr>Pre-Calc Friday  5-1-15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Quadratic Functions and Inequalities</dc:title>
  <dc:creator>Christine Schneider</dc:creator>
  <cp:lastModifiedBy>Christine Schneider</cp:lastModifiedBy>
  <cp:revision>217</cp:revision>
  <cp:lastPrinted>2015-04-24T18:17:50Z</cp:lastPrinted>
  <dcterms:created xsi:type="dcterms:W3CDTF">2013-11-30T22:11:31Z</dcterms:created>
  <dcterms:modified xsi:type="dcterms:W3CDTF">2015-04-27T17:38:36Z</dcterms:modified>
</cp:coreProperties>
</file>