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9"/>
  </p:handoutMasterIdLst>
  <p:sldIdLst>
    <p:sldId id="444" r:id="rId2"/>
    <p:sldId id="447" r:id="rId3"/>
    <p:sldId id="448" r:id="rId4"/>
    <p:sldId id="449" r:id="rId5"/>
    <p:sldId id="450" r:id="rId6"/>
    <p:sldId id="451" r:id="rId7"/>
    <p:sldId id="406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72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258" cy="465291"/>
          </a:xfrm>
          <a:prstGeom prst="rect">
            <a:avLst/>
          </a:prstGeom>
        </p:spPr>
        <p:txBody>
          <a:bodyPr vert="horz" lIns="90408" tIns="45203" rIns="90408" bIns="4520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78" y="2"/>
            <a:ext cx="3038258" cy="465291"/>
          </a:xfrm>
          <a:prstGeom prst="rect">
            <a:avLst/>
          </a:prstGeom>
        </p:spPr>
        <p:txBody>
          <a:bodyPr vert="horz" lIns="90408" tIns="45203" rIns="90408" bIns="45203" rtlCol="0"/>
          <a:lstStyle>
            <a:lvl1pPr algn="r">
              <a:defRPr sz="1200"/>
            </a:lvl1pPr>
          </a:lstStyle>
          <a:p>
            <a:fld id="{6D67594D-F7C6-4D99-9301-9B8DF2344B9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1110"/>
            <a:ext cx="3038258" cy="465291"/>
          </a:xfrm>
          <a:prstGeom prst="rect">
            <a:avLst/>
          </a:prstGeom>
        </p:spPr>
        <p:txBody>
          <a:bodyPr vert="horz" lIns="90408" tIns="45203" rIns="90408" bIns="4520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78" y="8831110"/>
            <a:ext cx="3038258" cy="465291"/>
          </a:xfrm>
          <a:prstGeom prst="rect">
            <a:avLst/>
          </a:prstGeom>
        </p:spPr>
        <p:txBody>
          <a:bodyPr vert="horz" lIns="90408" tIns="45203" rIns="90408" bIns="45203" rtlCol="0" anchor="b"/>
          <a:lstStyle>
            <a:lvl1pPr algn="r">
              <a:defRPr sz="1200"/>
            </a:lvl1pPr>
          </a:lstStyle>
          <a:p>
            <a:fld id="{5320C193-061D-4710-B3F9-6E03C35A3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4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4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7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2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0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5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5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4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" y="-11113"/>
            <a:ext cx="6022428" cy="6127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Pre-</a:t>
            </a:r>
            <a:r>
              <a:rPr lang="en-US" altLang="en-US" sz="3600" dirty="0" err="1" smtClean="0"/>
              <a:t>Calc</a:t>
            </a:r>
            <a:r>
              <a:rPr lang="en-US" altLang="en-US" sz="3600" dirty="0" smtClean="0"/>
              <a:t> Tuesday  5-19-15</a:t>
            </a: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85" y="0"/>
            <a:ext cx="4626228" cy="66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645499" y="601663"/>
            <a:ext cx="5546501" cy="11904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Today</a:t>
            </a:r>
            <a:r>
              <a:rPr lang="en-US" sz="1800" b="1" dirty="0">
                <a:solidFill>
                  <a:schemeClr val="accent6"/>
                </a:solidFill>
              </a:rPr>
              <a:t>, we will be able to…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/>
              <a:t>Identify and use </a:t>
            </a:r>
            <a:r>
              <a:rPr lang="en-US" sz="1800" dirty="0" smtClean="0"/>
              <a:t>parabolas</a:t>
            </a:r>
            <a:endParaRPr lang="en-US" sz="1800" dirty="0"/>
          </a:p>
          <a:p>
            <a:r>
              <a:rPr lang="en-US" sz="1800" dirty="0"/>
              <a:t>Write equations of parabolas</a:t>
            </a:r>
          </a:p>
          <a:p>
            <a:r>
              <a:rPr lang="en-US" sz="1800" dirty="0"/>
              <a:t>Find critical points of </a:t>
            </a:r>
            <a:r>
              <a:rPr lang="en-US" sz="1800" dirty="0" smtClean="0"/>
              <a:t>parabolas</a:t>
            </a:r>
            <a:endParaRPr lang="en-US" sz="1800" dirty="0"/>
          </a:p>
          <a:p>
            <a:r>
              <a:rPr lang="en-US" sz="1800" dirty="0"/>
              <a:t>Graph </a:t>
            </a:r>
            <a:r>
              <a:rPr lang="en-US" sz="1800" dirty="0" smtClean="0"/>
              <a:t>parabolas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We </a:t>
            </a:r>
            <a:r>
              <a:rPr lang="en-US" sz="1800" b="1" dirty="0">
                <a:solidFill>
                  <a:schemeClr val="accent6"/>
                </a:solidFill>
              </a:rPr>
              <a:t>will show we can do this by…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 smtClean="0"/>
              <a:t>Asking and answering questions</a:t>
            </a:r>
          </a:p>
          <a:p>
            <a:r>
              <a:rPr lang="en-US" sz="1800" dirty="0" smtClean="0"/>
              <a:t>Completing the bookwork assignment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To </a:t>
            </a:r>
            <a:r>
              <a:rPr lang="en-US" sz="1800" b="1" dirty="0">
                <a:solidFill>
                  <a:schemeClr val="accent6"/>
                </a:solidFill>
              </a:rPr>
              <a:t>know how well we are learning this, we will look for…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/>
              <a:t>Correct answers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/>
                </a:solidFill>
              </a:rPr>
              <a:t>It is important for us to learn this (or be able to do this) because....</a:t>
            </a:r>
            <a:r>
              <a:rPr lang="en-US" sz="1800" b="1" dirty="0"/>
              <a:t> </a:t>
            </a:r>
            <a:endParaRPr lang="en-US" sz="1800" dirty="0"/>
          </a:p>
          <a:p>
            <a:r>
              <a:rPr lang="en-US" sz="1800" dirty="0"/>
              <a:t>This chapter is an introduction to the study of </a:t>
            </a:r>
            <a:r>
              <a:rPr lang="en-US" sz="1800" dirty="0" smtClean="0"/>
              <a:t>analytic geometry.  Analyzing area, figures, and 3-D space are important concepts in daily life and many professions such as design and engineering.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Tomorrow we will….</a:t>
            </a:r>
            <a:endParaRPr lang="en-US" sz="1800" dirty="0">
              <a:solidFill>
                <a:schemeClr val="accent2"/>
              </a:solidFill>
            </a:endParaRPr>
          </a:p>
          <a:p>
            <a:r>
              <a:rPr lang="en-US" sz="1800" dirty="0" smtClean="0"/>
              <a:t>Practice identifying and using parabolas, finding their critical points, and graphing them.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243671" y="5193724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Yesterday we…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Learned to </a:t>
            </a:r>
            <a:r>
              <a:rPr lang="en-US" dirty="0" smtClean="0"/>
              <a:t>identify </a:t>
            </a:r>
            <a:r>
              <a:rPr lang="en-US" dirty="0"/>
              <a:t>and use </a:t>
            </a:r>
            <a:r>
              <a:rPr lang="en-US" dirty="0" smtClean="0"/>
              <a:t>hyperbolas, write </a:t>
            </a:r>
            <a:r>
              <a:rPr lang="en-US" dirty="0"/>
              <a:t>equations of </a:t>
            </a:r>
            <a:r>
              <a:rPr lang="en-US" dirty="0" smtClean="0"/>
              <a:t>hyperbolas, find </a:t>
            </a:r>
            <a:r>
              <a:rPr lang="en-US" dirty="0"/>
              <a:t>critical points of </a:t>
            </a:r>
            <a:r>
              <a:rPr lang="en-US" dirty="0" smtClean="0"/>
              <a:t>hyperbolas, and graph hyperbolas.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47171" y="777539"/>
            <a:ext cx="6498328" cy="28285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000" b="1" dirty="0" smtClean="0">
                <a:solidFill>
                  <a:schemeClr val="accent5"/>
                </a:solidFill>
              </a:rPr>
              <a:t>Discussion/Notes/Guided Practice</a:t>
            </a:r>
          </a:p>
          <a:p>
            <a:r>
              <a:rPr lang="en-US" sz="3200" dirty="0" smtClean="0"/>
              <a:t>10.5 Parabolas</a:t>
            </a:r>
            <a:endParaRPr lang="en-US" sz="3200" dirty="0"/>
          </a:p>
          <a:p>
            <a:pPr marL="0" indent="0">
              <a:buNone/>
            </a:pPr>
            <a:endParaRPr lang="en-US" altLang="en-US" sz="2400" dirty="0" smtClean="0"/>
          </a:p>
          <a:p>
            <a:pPr marL="0" indent="0">
              <a:buNone/>
            </a:pPr>
            <a:r>
              <a:rPr lang="en-US" altLang="en-US" sz="3000" b="1" dirty="0" smtClean="0">
                <a:solidFill>
                  <a:schemeClr val="accent6"/>
                </a:solidFill>
              </a:rPr>
              <a:t>Assignment</a:t>
            </a:r>
          </a:p>
          <a:p>
            <a:r>
              <a:rPr lang="en-US" sz="3200" dirty="0" smtClean="0"/>
              <a:t>A#10.5 </a:t>
            </a:r>
            <a:r>
              <a:rPr lang="en-US" sz="3200" dirty="0" smtClean="0">
                <a:solidFill>
                  <a:schemeClr val="accent2"/>
                </a:solidFill>
              </a:rPr>
              <a:t>Pg</a:t>
            </a:r>
            <a:r>
              <a:rPr lang="en-US" sz="3200" dirty="0">
                <a:solidFill>
                  <a:schemeClr val="accent2"/>
                </a:solidFill>
              </a:rPr>
              <a:t>. 659</a:t>
            </a:r>
            <a:r>
              <a:rPr lang="en-US" sz="3200" dirty="0"/>
              <a:t> #13, 15, 17, 19, 25</a:t>
            </a:r>
            <a:endParaRPr lang="en-US" sz="3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82616" y="3661240"/>
            <a:ext cx="2756204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Chapter 10 test:  Wed 5/27</a:t>
            </a:r>
          </a:p>
          <a:p>
            <a:endParaRPr lang="en-US" b="1" dirty="0">
              <a:solidFill>
                <a:schemeClr val="accent5"/>
              </a:solidFill>
            </a:endParaRPr>
          </a:p>
          <a:p>
            <a:r>
              <a:rPr lang="en-US" b="1" dirty="0" smtClean="0">
                <a:solidFill>
                  <a:schemeClr val="accent5"/>
                </a:solidFill>
              </a:rPr>
              <a:t>Final Exam:  </a:t>
            </a:r>
          </a:p>
          <a:p>
            <a:r>
              <a:rPr lang="en-US" b="1" dirty="0">
                <a:solidFill>
                  <a:schemeClr val="accent5"/>
                </a:solidFill>
              </a:rPr>
              <a:t>	</a:t>
            </a:r>
            <a:r>
              <a:rPr lang="en-US" b="1" dirty="0" smtClean="0">
                <a:solidFill>
                  <a:schemeClr val="accent5"/>
                </a:solidFill>
              </a:rPr>
              <a:t>5</a:t>
            </a:r>
            <a:r>
              <a:rPr lang="en-US" b="1" baseline="30000" dirty="0" smtClean="0">
                <a:solidFill>
                  <a:schemeClr val="accent5"/>
                </a:solidFill>
              </a:rPr>
              <a:t>th</a:t>
            </a:r>
            <a:r>
              <a:rPr lang="en-US" b="1" dirty="0" smtClean="0">
                <a:solidFill>
                  <a:schemeClr val="accent5"/>
                </a:solidFill>
              </a:rPr>
              <a:t> hour: Thurs 5/28</a:t>
            </a:r>
          </a:p>
          <a:p>
            <a:r>
              <a:rPr lang="en-US" b="1" dirty="0">
                <a:solidFill>
                  <a:schemeClr val="accent5"/>
                </a:solidFill>
              </a:rPr>
              <a:t>	</a:t>
            </a:r>
            <a:r>
              <a:rPr lang="en-US" b="1" dirty="0" smtClean="0">
                <a:solidFill>
                  <a:schemeClr val="accent5"/>
                </a:solidFill>
              </a:rPr>
              <a:t>1</a:t>
            </a:r>
            <a:r>
              <a:rPr lang="en-US" b="1" baseline="30000" dirty="0" smtClean="0">
                <a:solidFill>
                  <a:schemeClr val="accent5"/>
                </a:solidFill>
              </a:rPr>
              <a:t>st</a:t>
            </a:r>
            <a:r>
              <a:rPr lang="en-US" b="1" dirty="0" smtClean="0">
                <a:solidFill>
                  <a:schemeClr val="accent5"/>
                </a:solidFill>
              </a:rPr>
              <a:t> hour: Fri 5/29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76541" y="3953814"/>
            <a:ext cx="147893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No School:</a:t>
            </a:r>
          </a:p>
          <a:p>
            <a:pPr algn="ctr"/>
            <a:r>
              <a:rPr lang="en-US" b="1" dirty="0" smtClean="0"/>
              <a:t>Friday 5/22</a:t>
            </a:r>
          </a:p>
          <a:p>
            <a:pPr algn="ctr"/>
            <a:r>
              <a:rPr lang="en-US" b="1" dirty="0" smtClean="0"/>
              <a:t>Monday 5/25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057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4824" t="27597" r="49044" b="23987"/>
          <a:stretch/>
        </p:blipFill>
        <p:spPr>
          <a:xfrm>
            <a:off x="321972" y="309093"/>
            <a:ext cx="5499279" cy="5728418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2260600" y="491067"/>
            <a:ext cx="50801" cy="254001"/>
          </a:xfrm>
          <a:custGeom>
            <a:avLst/>
            <a:gdLst/>
            <a:ahLst/>
            <a:cxnLst/>
            <a:rect l="0" t="0" r="0" b="0"/>
            <a:pathLst>
              <a:path w="50801" h="254001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16933"/>
                </a:lnTo>
                <a:lnTo>
                  <a:pt x="42333" y="25400"/>
                </a:lnTo>
                <a:lnTo>
                  <a:pt x="42333" y="33866"/>
                </a:lnTo>
                <a:lnTo>
                  <a:pt x="42333" y="50800"/>
                </a:lnTo>
                <a:lnTo>
                  <a:pt x="42333" y="76200"/>
                </a:lnTo>
                <a:lnTo>
                  <a:pt x="33867" y="93133"/>
                </a:lnTo>
                <a:lnTo>
                  <a:pt x="33867" y="118533"/>
                </a:lnTo>
                <a:lnTo>
                  <a:pt x="33867" y="143933"/>
                </a:lnTo>
                <a:lnTo>
                  <a:pt x="33867" y="169333"/>
                </a:lnTo>
                <a:lnTo>
                  <a:pt x="33867" y="194733"/>
                </a:lnTo>
                <a:lnTo>
                  <a:pt x="33867" y="211666"/>
                </a:lnTo>
                <a:lnTo>
                  <a:pt x="33867" y="228600"/>
                </a:lnTo>
                <a:lnTo>
                  <a:pt x="33867" y="237066"/>
                </a:lnTo>
                <a:lnTo>
                  <a:pt x="33867" y="245533"/>
                </a:lnTo>
                <a:lnTo>
                  <a:pt x="25400" y="254000"/>
                </a:lnTo>
                <a:lnTo>
                  <a:pt x="25400" y="254000"/>
                </a:lnTo>
                <a:lnTo>
                  <a:pt x="16933" y="254000"/>
                </a:lnTo>
                <a:lnTo>
                  <a:pt x="8467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159000" y="431800"/>
            <a:ext cx="533401" cy="321734"/>
          </a:xfrm>
          <a:custGeom>
            <a:avLst/>
            <a:gdLst/>
            <a:ahLst/>
            <a:cxnLst/>
            <a:rect l="0" t="0" r="0" b="0"/>
            <a:pathLst>
              <a:path w="533401" h="321734">
                <a:moveTo>
                  <a:pt x="8467" y="76200"/>
                </a:moveTo>
                <a:lnTo>
                  <a:pt x="8467" y="76200"/>
                </a:lnTo>
                <a:lnTo>
                  <a:pt x="8467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16933" y="76200"/>
                </a:lnTo>
                <a:lnTo>
                  <a:pt x="25400" y="67733"/>
                </a:lnTo>
                <a:lnTo>
                  <a:pt x="33867" y="67733"/>
                </a:lnTo>
                <a:lnTo>
                  <a:pt x="50800" y="59267"/>
                </a:lnTo>
                <a:lnTo>
                  <a:pt x="67733" y="59267"/>
                </a:lnTo>
                <a:lnTo>
                  <a:pt x="84667" y="50800"/>
                </a:lnTo>
                <a:lnTo>
                  <a:pt x="101600" y="42333"/>
                </a:lnTo>
                <a:lnTo>
                  <a:pt x="118533" y="33867"/>
                </a:lnTo>
                <a:lnTo>
                  <a:pt x="143933" y="33867"/>
                </a:lnTo>
                <a:lnTo>
                  <a:pt x="152400" y="25400"/>
                </a:lnTo>
                <a:lnTo>
                  <a:pt x="169333" y="16933"/>
                </a:lnTo>
                <a:lnTo>
                  <a:pt x="186267" y="8467"/>
                </a:lnTo>
                <a:lnTo>
                  <a:pt x="203200" y="8467"/>
                </a:lnTo>
                <a:lnTo>
                  <a:pt x="220133" y="0"/>
                </a:lnTo>
                <a:lnTo>
                  <a:pt x="228600" y="0"/>
                </a:lnTo>
                <a:lnTo>
                  <a:pt x="245533" y="0"/>
                </a:lnTo>
                <a:lnTo>
                  <a:pt x="254000" y="0"/>
                </a:lnTo>
                <a:lnTo>
                  <a:pt x="254000" y="0"/>
                </a:lnTo>
                <a:lnTo>
                  <a:pt x="262467" y="0"/>
                </a:lnTo>
                <a:lnTo>
                  <a:pt x="270933" y="8467"/>
                </a:lnTo>
                <a:lnTo>
                  <a:pt x="270933" y="16933"/>
                </a:lnTo>
                <a:lnTo>
                  <a:pt x="270933" y="25400"/>
                </a:lnTo>
                <a:lnTo>
                  <a:pt x="270933" y="33867"/>
                </a:lnTo>
                <a:lnTo>
                  <a:pt x="270933" y="50800"/>
                </a:lnTo>
                <a:lnTo>
                  <a:pt x="270933" y="67733"/>
                </a:lnTo>
                <a:lnTo>
                  <a:pt x="270933" y="84667"/>
                </a:lnTo>
                <a:lnTo>
                  <a:pt x="270933" y="101600"/>
                </a:lnTo>
                <a:lnTo>
                  <a:pt x="270933" y="127000"/>
                </a:lnTo>
                <a:lnTo>
                  <a:pt x="270933" y="152400"/>
                </a:lnTo>
                <a:lnTo>
                  <a:pt x="270933" y="177800"/>
                </a:lnTo>
                <a:lnTo>
                  <a:pt x="270933" y="203200"/>
                </a:lnTo>
                <a:lnTo>
                  <a:pt x="270933" y="228600"/>
                </a:lnTo>
                <a:lnTo>
                  <a:pt x="262467" y="254000"/>
                </a:lnTo>
                <a:lnTo>
                  <a:pt x="262467" y="270933"/>
                </a:lnTo>
                <a:lnTo>
                  <a:pt x="262467" y="287867"/>
                </a:lnTo>
                <a:lnTo>
                  <a:pt x="262467" y="296333"/>
                </a:lnTo>
                <a:lnTo>
                  <a:pt x="262467" y="313267"/>
                </a:lnTo>
                <a:lnTo>
                  <a:pt x="262467" y="313267"/>
                </a:lnTo>
                <a:lnTo>
                  <a:pt x="262467" y="321733"/>
                </a:lnTo>
                <a:lnTo>
                  <a:pt x="262467" y="321733"/>
                </a:lnTo>
                <a:lnTo>
                  <a:pt x="262467" y="321733"/>
                </a:lnTo>
                <a:lnTo>
                  <a:pt x="262467" y="313267"/>
                </a:lnTo>
                <a:lnTo>
                  <a:pt x="262467" y="304800"/>
                </a:lnTo>
                <a:lnTo>
                  <a:pt x="270933" y="296333"/>
                </a:lnTo>
                <a:lnTo>
                  <a:pt x="270933" y="279400"/>
                </a:lnTo>
                <a:lnTo>
                  <a:pt x="279400" y="262467"/>
                </a:lnTo>
                <a:lnTo>
                  <a:pt x="279400" y="237067"/>
                </a:lnTo>
                <a:lnTo>
                  <a:pt x="287867" y="211667"/>
                </a:lnTo>
                <a:lnTo>
                  <a:pt x="296333" y="186267"/>
                </a:lnTo>
                <a:lnTo>
                  <a:pt x="304800" y="169333"/>
                </a:lnTo>
                <a:lnTo>
                  <a:pt x="313267" y="152400"/>
                </a:lnTo>
                <a:lnTo>
                  <a:pt x="313267" y="143933"/>
                </a:lnTo>
                <a:lnTo>
                  <a:pt x="321733" y="143933"/>
                </a:lnTo>
                <a:lnTo>
                  <a:pt x="330200" y="135467"/>
                </a:lnTo>
                <a:lnTo>
                  <a:pt x="338667" y="135467"/>
                </a:lnTo>
                <a:lnTo>
                  <a:pt x="347133" y="135467"/>
                </a:lnTo>
                <a:lnTo>
                  <a:pt x="347133" y="135467"/>
                </a:lnTo>
                <a:lnTo>
                  <a:pt x="355600" y="143933"/>
                </a:lnTo>
                <a:lnTo>
                  <a:pt x="355600" y="152400"/>
                </a:lnTo>
                <a:lnTo>
                  <a:pt x="355600" y="160867"/>
                </a:lnTo>
                <a:lnTo>
                  <a:pt x="364067" y="177800"/>
                </a:lnTo>
                <a:lnTo>
                  <a:pt x="364067" y="194733"/>
                </a:lnTo>
                <a:lnTo>
                  <a:pt x="364067" y="211667"/>
                </a:lnTo>
                <a:lnTo>
                  <a:pt x="364067" y="228600"/>
                </a:lnTo>
                <a:lnTo>
                  <a:pt x="364067" y="254000"/>
                </a:lnTo>
                <a:lnTo>
                  <a:pt x="372533" y="270933"/>
                </a:lnTo>
                <a:lnTo>
                  <a:pt x="372533" y="287867"/>
                </a:lnTo>
                <a:lnTo>
                  <a:pt x="381000" y="304800"/>
                </a:lnTo>
                <a:lnTo>
                  <a:pt x="389467" y="304800"/>
                </a:lnTo>
                <a:lnTo>
                  <a:pt x="406400" y="313267"/>
                </a:lnTo>
                <a:lnTo>
                  <a:pt x="414867" y="313267"/>
                </a:lnTo>
                <a:lnTo>
                  <a:pt x="423333" y="313267"/>
                </a:lnTo>
                <a:lnTo>
                  <a:pt x="440267" y="313267"/>
                </a:lnTo>
                <a:lnTo>
                  <a:pt x="448733" y="313267"/>
                </a:lnTo>
                <a:lnTo>
                  <a:pt x="465667" y="304800"/>
                </a:lnTo>
                <a:lnTo>
                  <a:pt x="474133" y="287867"/>
                </a:lnTo>
                <a:lnTo>
                  <a:pt x="482600" y="279400"/>
                </a:lnTo>
                <a:lnTo>
                  <a:pt x="491067" y="270933"/>
                </a:lnTo>
                <a:lnTo>
                  <a:pt x="499533" y="254000"/>
                </a:lnTo>
                <a:lnTo>
                  <a:pt x="508000" y="237067"/>
                </a:lnTo>
                <a:lnTo>
                  <a:pt x="508000" y="220133"/>
                </a:lnTo>
                <a:lnTo>
                  <a:pt x="508000" y="203200"/>
                </a:lnTo>
                <a:lnTo>
                  <a:pt x="508000" y="186267"/>
                </a:lnTo>
                <a:lnTo>
                  <a:pt x="508000" y="169333"/>
                </a:lnTo>
                <a:lnTo>
                  <a:pt x="499533" y="169333"/>
                </a:lnTo>
                <a:lnTo>
                  <a:pt x="491067" y="160867"/>
                </a:lnTo>
                <a:lnTo>
                  <a:pt x="482600" y="152400"/>
                </a:lnTo>
                <a:lnTo>
                  <a:pt x="482600" y="160867"/>
                </a:lnTo>
                <a:lnTo>
                  <a:pt x="474133" y="160867"/>
                </a:lnTo>
                <a:lnTo>
                  <a:pt x="465667" y="169333"/>
                </a:lnTo>
                <a:lnTo>
                  <a:pt x="465667" y="186267"/>
                </a:lnTo>
                <a:lnTo>
                  <a:pt x="457200" y="203200"/>
                </a:lnTo>
                <a:lnTo>
                  <a:pt x="457200" y="220133"/>
                </a:lnTo>
                <a:lnTo>
                  <a:pt x="448733" y="245533"/>
                </a:lnTo>
                <a:lnTo>
                  <a:pt x="457200" y="270933"/>
                </a:lnTo>
                <a:lnTo>
                  <a:pt x="465667" y="287867"/>
                </a:lnTo>
                <a:lnTo>
                  <a:pt x="474133" y="304800"/>
                </a:lnTo>
                <a:lnTo>
                  <a:pt x="482600" y="313267"/>
                </a:lnTo>
                <a:lnTo>
                  <a:pt x="508000" y="313267"/>
                </a:lnTo>
                <a:lnTo>
                  <a:pt x="516467" y="313267"/>
                </a:lnTo>
                <a:lnTo>
                  <a:pt x="516467" y="313267"/>
                </a:lnTo>
                <a:lnTo>
                  <a:pt x="533400" y="304800"/>
                </a:lnTo>
                <a:lnTo>
                  <a:pt x="53340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836333" y="474133"/>
            <a:ext cx="389468" cy="254001"/>
          </a:xfrm>
          <a:custGeom>
            <a:avLst/>
            <a:gdLst/>
            <a:ahLst/>
            <a:cxnLst/>
            <a:rect l="0" t="0" r="0" b="0"/>
            <a:pathLst>
              <a:path w="389468" h="254001">
                <a:moveTo>
                  <a:pt x="76200" y="33867"/>
                </a:moveTo>
                <a:lnTo>
                  <a:pt x="76200" y="33867"/>
                </a:lnTo>
                <a:lnTo>
                  <a:pt x="67734" y="33867"/>
                </a:lnTo>
                <a:lnTo>
                  <a:pt x="67734" y="42334"/>
                </a:lnTo>
                <a:lnTo>
                  <a:pt x="59267" y="42334"/>
                </a:lnTo>
                <a:lnTo>
                  <a:pt x="42334" y="50800"/>
                </a:lnTo>
                <a:lnTo>
                  <a:pt x="33867" y="59267"/>
                </a:lnTo>
                <a:lnTo>
                  <a:pt x="16934" y="67734"/>
                </a:lnTo>
                <a:lnTo>
                  <a:pt x="8467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8467" y="118534"/>
                </a:lnTo>
                <a:lnTo>
                  <a:pt x="16934" y="127000"/>
                </a:lnTo>
                <a:lnTo>
                  <a:pt x="33867" y="127000"/>
                </a:lnTo>
                <a:lnTo>
                  <a:pt x="50800" y="135467"/>
                </a:lnTo>
                <a:lnTo>
                  <a:pt x="67734" y="135467"/>
                </a:lnTo>
                <a:lnTo>
                  <a:pt x="76200" y="152400"/>
                </a:lnTo>
                <a:lnTo>
                  <a:pt x="93134" y="160867"/>
                </a:lnTo>
                <a:lnTo>
                  <a:pt x="110067" y="169334"/>
                </a:lnTo>
                <a:lnTo>
                  <a:pt x="118534" y="177800"/>
                </a:lnTo>
                <a:lnTo>
                  <a:pt x="118534" y="186267"/>
                </a:lnTo>
                <a:lnTo>
                  <a:pt x="118534" y="203200"/>
                </a:lnTo>
                <a:lnTo>
                  <a:pt x="118534" y="203200"/>
                </a:lnTo>
                <a:lnTo>
                  <a:pt x="118534" y="220134"/>
                </a:lnTo>
                <a:lnTo>
                  <a:pt x="110067" y="220134"/>
                </a:lnTo>
                <a:lnTo>
                  <a:pt x="101600" y="228600"/>
                </a:lnTo>
                <a:lnTo>
                  <a:pt x="84667" y="237067"/>
                </a:lnTo>
                <a:lnTo>
                  <a:pt x="76200" y="245534"/>
                </a:lnTo>
                <a:lnTo>
                  <a:pt x="67734" y="245534"/>
                </a:lnTo>
                <a:lnTo>
                  <a:pt x="59267" y="254000"/>
                </a:lnTo>
                <a:lnTo>
                  <a:pt x="42334" y="254000"/>
                </a:lnTo>
                <a:lnTo>
                  <a:pt x="33867" y="254000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54000"/>
                </a:lnTo>
                <a:lnTo>
                  <a:pt x="33867" y="254000"/>
                </a:lnTo>
                <a:lnTo>
                  <a:pt x="50800" y="254000"/>
                </a:lnTo>
                <a:lnTo>
                  <a:pt x="59267" y="254000"/>
                </a:lnTo>
                <a:lnTo>
                  <a:pt x="76200" y="245534"/>
                </a:lnTo>
                <a:lnTo>
                  <a:pt x="84667" y="245534"/>
                </a:lnTo>
                <a:lnTo>
                  <a:pt x="101600" y="237067"/>
                </a:lnTo>
                <a:lnTo>
                  <a:pt x="118534" y="228600"/>
                </a:lnTo>
                <a:lnTo>
                  <a:pt x="135467" y="220134"/>
                </a:lnTo>
                <a:lnTo>
                  <a:pt x="143934" y="211667"/>
                </a:lnTo>
                <a:lnTo>
                  <a:pt x="160867" y="203200"/>
                </a:lnTo>
                <a:lnTo>
                  <a:pt x="169334" y="186267"/>
                </a:lnTo>
                <a:lnTo>
                  <a:pt x="177800" y="169334"/>
                </a:lnTo>
                <a:lnTo>
                  <a:pt x="186267" y="160867"/>
                </a:lnTo>
                <a:lnTo>
                  <a:pt x="194734" y="143934"/>
                </a:lnTo>
                <a:lnTo>
                  <a:pt x="194734" y="135467"/>
                </a:lnTo>
                <a:lnTo>
                  <a:pt x="194734" y="118534"/>
                </a:lnTo>
                <a:lnTo>
                  <a:pt x="194734" y="110067"/>
                </a:lnTo>
                <a:lnTo>
                  <a:pt x="194734" y="110067"/>
                </a:lnTo>
                <a:lnTo>
                  <a:pt x="186267" y="101600"/>
                </a:lnTo>
                <a:lnTo>
                  <a:pt x="186267" y="101600"/>
                </a:lnTo>
                <a:lnTo>
                  <a:pt x="177800" y="101600"/>
                </a:lnTo>
                <a:lnTo>
                  <a:pt x="169334" y="101600"/>
                </a:lnTo>
                <a:lnTo>
                  <a:pt x="160867" y="110067"/>
                </a:lnTo>
                <a:lnTo>
                  <a:pt x="152400" y="118534"/>
                </a:lnTo>
                <a:lnTo>
                  <a:pt x="143934" y="127000"/>
                </a:lnTo>
                <a:lnTo>
                  <a:pt x="143934" y="127000"/>
                </a:lnTo>
                <a:lnTo>
                  <a:pt x="143934" y="143934"/>
                </a:lnTo>
                <a:lnTo>
                  <a:pt x="143934" y="152400"/>
                </a:lnTo>
                <a:lnTo>
                  <a:pt x="143934" y="169334"/>
                </a:lnTo>
                <a:lnTo>
                  <a:pt x="160867" y="177800"/>
                </a:lnTo>
                <a:lnTo>
                  <a:pt x="169334" y="194734"/>
                </a:lnTo>
                <a:lnTo>
                  <a:pt x="177800" y="203200"/>
                </a:lnTo>
                <a:lnTo>
                  <a:pt x="194734" y="211667"/>
                </a:lnTo>
                <a:lnTo>
                  <a:pt x="220134" y="211667"/>
                </a:lnTo>
                <a:lnTo>
                  <a:pt x="237067" y="220134"/>
                </a:lnTo>
                <a:lnTo>
                  <a:pt x="254000" y="220134"/>
                </a:lnTo>
                <a:lnTo>
                  <a:pt x="270934" y="220134"/>
                </a:lnTo>
                <a:lnTo>
                  <a:pt x="287867" y="211667"/>
                </a:lnTo>
                <a:lnTo>
                  <a:pt x="304800" y="203200"/>
                </a:lnTo>
                <a:lnTo>
                  <a:pt x="321734" y="194734"/>
                </a:lnTo>
                <a:lnTo>
                  <a:pt x="330200" y="186267"/>
                </a:lnTo>
                <a:lnTo>
                  <a:pt x="338667" y="169334"/>
                </a:lnTo>
                <a:lnTo>
                  <a:pt x="347134" y="152400"/>
                </a:lnTo>
                <a:lnTo>
                  <a:pt x="355600" y="135467"/>
                </a:lnTo>
                <a:lnTo>
                  <a:pt x="364067" y="118534"/>
                </a:lnTo>
                <a:lnTo>
                  <a:pt x="364067" y="101600"/>
                </a:lnTo>
                <a:lnTo>
                  <a:pt x="364067" y="76200"/>
                </a:lnTo>
                <a:lnTo>
                  <a:pt x="364067" y="59267"/>
                </a:lnTo>
                <a:lnTo>
                  <a:pt x="364067" y="42334"/>
                </a:lnTo>
                <a:lnTo>
                  <a:pt x="364067" y="25400"/>
                </a:lnTo>
                <a:lnTo>
                  <a:pt x="364067" y="8467"/>
                </a:lnTo>
                <a:lnTo>
                  <a:pt x="364067" y="0"/>
                </a:lnTo>
                <a:lnTo>
                  <a:pt x="364067" y="0"/>
                </a:lnTo>
                <a:lnTo>
                  <a:pt x="364067" y="0"/>
                </a:lnTo>
                <a:lnTo>
                  <a:pt x="364067" y="0"/>
                </a:lnTo>
                <a:lnTo>
                  <a:pt x="364067" y="0"/>
                </a:lnTo>
                <a:lnTo>
                  <a:pt x="364067" y="8467"/>
                </a:lnTo>
                <a:lnTo>
                  <a:pt x="364067" y="16934"/>
                </a:lnTo>
                <a:lnTo>
                  <a:pt x="364067" y="33867"/>
                </a:lnTo>
                <a:lnTo>
                  <a:pt x="364067" y="50800"/>
                </a:lnTo>
                <a:lnTo>
                  <a:pt x="372534" y="76200"/>
                </a:lnTo>
                <a:lnTo>
                  <a:pt x="372534" y="101600"/>
                </a:lnTo>
                <a:lnTo>
                  <a:pt x="381000" y="127000"/>
                </a:lnTo>
                <a:lnTo>
                  <a:pt x="381000" y="152400"/>
                </a:lnTo>
                <a:lnTo>
                  <a:pt x="381000" y="169334"/>
                </a:lnTo>
                <a:lnTo>
                  <a:pt x="389467" y="186267"/>
                </a:lnTo>
                <a:lnTo>
                  <a:pt x="389467" y="203200"/>
                </a:lnTo>
                <a:lnTo>
                  <a:pt x="389467" y="211667"/>
                </a:lnTo>
                <a:lnTo>
                  <a:pt x="389467" y="220134"/>
                </a:lnTo>
                <a:lnTo>
                  <a:pt x="389467" y="220134"/>
                </a:lnTo>
                <a:lnTo>
                  <a:pt x="389467" y="228600"/>
                </a:lnTo>
                <a:lnTo>
                  <a:pt x="389467" y="228600"/>
                </a:lnTo>
                <a:lnTo>
                  <a:pt x="389467" y="228600"/>
                </a:lnTo>
                <a:lnTo>
                  <a:pt x="389467" y="220134"/>
                </a:lnTo>
                <a:lnTo>
                  <a:pt x="389467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115733" y="550333"/>
            <a:ext cx="228601" cy="25401"/>
          </a:xfrm>
          <a:custGeom>
            <a:avLst/>
            <a:gdLst/>
            <a:ahLst/>
            <a:cxnLst/>
            <a:rect l="0" t="0" r="0" b="0"/>
            <a:pathLst>
              <a:path w="2286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16934"/>
                </a:lnTo>
                <a:lnTo>
                  <a:pt x="42334" y="16934"/>
                </a:lnTo>
                <a:lnTo>
                  <a:pt x="67734" y="16934"/>
                </a:lnTo>
                <a:lnTo>
                  <a:pt x="84667" y="8467"/>
                </a:lnTo>
                <a:lnTo>
                  <a:pt x="118534" y="8467"/>
                </a:lnTo>
                <a:lnTo>
                  <a:pt x="143934" y="0"/>
                </a:lnTo>
                <a:lnTo>
                  <a:pt x="169334" y="0"/>
                </a:lnTo>
                <a:lnTo>
                  <a:pt x="194734" y="0"/>
                </a:lnTo>
                <a:lnTo>
                  <a:pt x="211667" y="0"/>
                </a:lnTo>
                <a:lnTo>
                  <a:pt x="211667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462867" y="474133"/>
            <a:ext cx="304801" cy="406401"/>
          </a:xfrm>
          <a:custGeom>
            <a:avLst/>
            <a:gdLst/>
            <a:ahLst/>
            <a:cxnLst/>
            <a:rect l="0" t="0" r="0" b="0"/>
            <a:pathLst>
              <a:path w="304801" h="406401">
                <a:moveTo>
                  <a:pt x="33866" y="76200"/>
                </a:moveTo>
                <a:lnTo>
                  <a:pt x="33866" y="76200"/>
                </a:lnTo>
                <a:lnTo>
                  <a:pt x="33866" y="76200"/>
                </a:lnTo>
                <a:lnTo>
                  <a:pt x="42333" y="76200"/>
                </a:lnTo>
                <a:lnTo>
                  <a:pt x="42333" y="76200"/>
                </a:lnTo>
                <a:lnTo>
                  <a:pt x="42333" y="76200"/>
                </a:lnTo>
                <a:lnTo>
                  <a:pt x="33866" y="76200"/>
                </a:lnTo>
                <a:lnTo>
                  <a:pt x="33866" y="76200"/>
                </a:lnTo>
                <a:lnTo>
                  <a:pt x="33866" y="84667"/>
                </a:lnTo>
                <a:lnTo>
                  <a:pt x="33866" y="93134"/>
                </a:lnTo>
                <a:lnTo>
                  <a:pt x="25400" y="101600"/>
                </a:lnTo>
                <a:lnTo>
                  <a:pt x="25400" y="118534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69334"/>
                </a:lnTo>
                <a:lnTo>
                  <a:pt x="25400" y="186267"/>
                </a:lnTo>
                <a:lnTo>
                  <a:pt x="33866" y="203200"/>
                </a:lnTo>
                <a:lnTo>
                  <a:pt x="42333" y="211667"/>
                </a:lnTo>
                <a:lnTo>
                  <a:pt x="50800" y="211667"/>
                </a:lnTo>
                <a:lnTo>
                  <a:pt x="67733" y="211667"/>
                </a:lnTo>
                <a:lnTo>
                  <a:pt x="84666" y="211667"/>
                </a:lnTo>
                <a:lnTo>
                  <a:pt x="93133" y="203200"/>
                </a:lnTo>
                <a:lnTo>
                  <a:pt x="101600" y="194734"/>
                </a:lnTo>
                <a:lnTo>
                  <a:pt x="110066" y="186267"/>
                </a:lnTo>
                <a:lnTo>
                  <a:pt x="110066" y="169334"/>
                </a:lnTo>
                <a:lnTo>
                  <a:pt x="110066" y="152400"/>
                </a:lnTo>
                <a:lnTo>
                  <a:pt x="101600" y="135467"/>
                </a:lnTo>
                <a:lnTo>
                  <a:pt x="101600" y="118534"/>
                </a:lnTo>
                <a:lnTo>
                  <a:pt x="84666" y="101600"/>
                </a:lnTo>
                <a:lnTo>
                  <a:pt x="76200" y="84667"/>
                </a:lnTo>
                <a:lnTo>
                  <a:pt x="59266" y="76200"/>
                </a:lnTo>
                <a:lnTo>
                  <a:pt x="42333" y="67734"/>
                </a:lnTo>
                <a:lnTo>
                  <a:pt x="33866" y="67734"/>
                </a:lnTo>
                <a:lnTo>
                  <a:pt x="16933" y="67734"/>
                </a:lnTo>
                <a:lnTo>
                  <a:pt x="8466" y="76200"/>
                </a:lnTo>
                <a:lnTo>
                  <a:pt x="8466" y="84667"/>
                </a:lnTo>
                <a:lnTo>
                  <a:pt x="0" y="93134"/>
                </a:lnTo>
                <a:lnTo>
                  <a:pt x="8466" y="101600"/>
                </a:lnTo>
                <a:lnTo>
                  <a:pt x="16933" y="110067"/>
                </a:lnTo>
                <a:lnTo>
                  <a:pt x="25400" y="118534"/>
                </a:lnTo>
                <a:lnTo>
                  <a:pt x="42333" y="118534"/>
                </a:lnTo>
                <a:lnTo>
                  <a:pt x="59266" y="110067"/>
                </a:lnTo>
                <a:lnTo>
                  <a:pt x="76200" y="101600"/>
                </a:lnTo>
                <a:lnTo>
                  <a:pt x="93133" y="93134"/>
                </a:lnTo>
                <a:lnTo>
                  <a:pt x="101600" y="84667"/>
                </a:lnTo>
                <a:lnTo>
                  <a:pt x="110066" y="76200"/>
                </a:lnTo>
                <a:lnTo>
                  <a:pt x="118533" y="59267"/>
                </a:lnTo>
                <a:lnTo>
                  <a:pt x="118533" y="42334"/>
                </a:lnTo>
                <a:lnTo>
                  <a:pt x="127000" y="33867"/>
                </a:lnTo>
                <a:lnTo>
                  <a:pt x="127000" y="16934"/>
                </a:lnTo>
                <a:lnTo>
                  <a:pt x="135466" y="8467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8467"/>
                </a:lnTo>
                <a:lnTo>
                  <a:pt x="135466" y="25400"/>
                </a:lnTo>
                <a:lnTo>
                  <a:pt x="143933" y="42334"/>
                </a:lnTo>
                <a:lnTo>
                  <a:pt x="143933" y="59267"/>
                </a:lnTo>
                <a:lnTo>
                  <a:pt x="152400" y="93134"/>
                </a:lnTo>
                <a:lnTo>
                  <a:pt x="152400" y="110067"/>
                </a:lnTo>
                <a:lnTo>
                  <a:pt x="160866" y="143934"/>
                </a:lnTo>
                <a:lnTo>
                  <a:pt x="160866" y="169334"/>
                </a:lnTo>
                <a:lnTo>
                  <a:pt x="160866" y="194734"/>
                </a:lnTo>
                <a:lnTo>
                  <a:pt x="160866" y="220134"/>
                </a:lnTo>
                <a:lnTo>
                  <a:pt x="160866" y="237067"/>
                </a:lnTo>
                <a:lnTo>
                  <a:pt x="160866" y="262467"/>
                </a:lnTo>
                <a:lnTo>
                  <a:pt x="160866" y="287867"/>
                </a:lnTo>
                <a:lnTo>
                  <a:pt x="160866" y="304800"/>
                </a:lnTo>
                <a:lnTo>
                  <a:pt x="160866" y="321734"/>
                </a:lnTo>
                <a:lnTo>
                  <a:pt x="160866" y="338667"/>
                </a:lnTo>
                <a:lnTo>
                  <a:pt x="160866" y="355600"/>
                </a:lnTo>
                <a:lnTo>
                  <a:pt x="169333" y="372534"/>
                </a:lnTo>
                <a:lnTo>
                  <a:pt x="186266" y="381000"/>
                </a:lnTo>
                <a:lnTo>
                  <a:pt x="194733" y="389467"/>
                </a:lnTo>
                <a:lnTo>
                  <a:pt x="203200" y="397934"/>
                </a:lnTo>
                <a:lnTo>
                  <a:pt x="220133" y="397934"/>
                </a:lnTo>
                <a:lnTo>
                  <a:pt x="228600" y="406400"/>
                </a:lnTo>
                <a:lnTo>
                  <a:pt x="245533" y="397934"/>
                </a:lnTo>
                <a:lnTo>
                  <a:pt x="254000" y="397934"/>
                </a:lnTo>
                <a:lnTo>
                  <a:pt x="262466" y="397934"/>
                </a:lnTo>
                <a:lnTo>
                  <a:pt x="270933" y="381000"/>
                </a:lnTo>
                <a:lnTo>
                  <a:pt x="287866" y="381000"/>
                </a:lnTo>
                <a:lnTo>
                  <a:pt x="296333" y="364067"/>
                </a:lnTo>
                <a:lnTo>
                  <a:pt x="304800" y="355600"/>
                </a:lnTo>
                <a:lnTo>
                  <a:pt x="304800" y="338667"/>
                </a:lnTo>
                <a:lnTo>
                  <a:pt x="304800" y="321734"/>
                </a:lnTo>
                <a:lnTo>
                  <a:pt x="304800" y="304800"/>
                </a:lnTo>
                <a:lnTo>
                  <a:pt x="304800" y="287867"/>
                </a:lnTo>
                <a:lnTo>
                  <a:pt x="296333" y="270934"/>
                </a:lnTo>
                <a:lnTo>
                  <a:pt x="279400" y="254000"/>
                </a:lnTo>
                <a:lnTo>
                  <a:pt x="270933" y="237067"/>
                </a:lnTo>
                <a:lnTo>
                  <a:pt x="262466" y="220134"/>
                </a:lnTo>
                <a:lnTo>
                  <a:pt x="245533" y="203200"/>
                </a:lnTo>
                <a:lnTo>
                  <a:pt x="220133" y="186267"/>
                </a:lnTo>
                <a:lnTo>
                  <a:pt x="203200" y="177800"/>
                </a:lnTo>
                <a:lnTo>
                  <a:pt x="186266" y="177800"/>
                </a:lnTo>
                <a:lnTo>
                  <a:pt x="169333" y="177800"/>
                </a:lnTo>
                <a:lnTo>
                  <a:pt x="160866" y="177800"/>
                </a:lnTo>
                <a:lnTo>
                  <a:pt x="152400" y="186267"/>
                </a:lnTo>
                <a:lnTo>
                  <a:pt x="152400" y="194734"/>
                </a:lnTo>
                <a:lnTo>
                  <a:pt x="152400" y="194734"/>
                </a:lnTo>
                <a:lnTo>
                  <a:pt x="160866" y="194734"/>
                </a:lnTo>
                <a:lnTo>
                  <a:pt x="177800" y="194734"/>
                </a:lnTo>
                <a:lnTo>
                  <a:pt x="177800" y="194734"/>
                </a:lnTo>
                <a:lnTo>
                  <a:pt x="194733" y="186267"/>
                </a:lnTo>
                <a:lnTo>
                  <a:pt x="194733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894667" y="448733"/>
            <a:ext cx="508001" cy="287868"/>
          </a:xfrm>
          <a:custGeom>
            <a:avLst/>
            <a:gdLst/>
            <a:ahLst/>
            <a:cxnLst/>
            <a:rect l="0" t="0" r="0" b="0"/>
            <a:pathLst>
              <a:path w="508001" h="287868">
                <a:moveTo>
                  <a:pt x="67733" y="93134"/>
                </a:moveTo>
                <a:lnTo>
                  <a:pt x="67733" y="93134"/>
                </a:lnTo>
                <a:lnTo>
                  <a:pt x="76200" y="93134"/>
                </a:lnTo>
                <a:lnTo>
                  <a:pt x="84666" y="93134"/>
                </a:lnTo>
                <a:lnTo>
                  <a:pt x="84666" y="93134"/>
                </a:lnTo>
                <a:lnTo>
                  <a:pt x="93133" y="84667"/>
                </a:lnTo>
                <a:lnTo>
                  <a:pt x="93133" y="84667"/>
                </a:lnTo>
                <a:lnTo>
                  <a:pt x="93133" y="84667"/>
                </a:lnTo>
                <a:lnTo>
                  <a:pt x="84666" y="84667"/>
                </a:lnTo>
                <a:lnTo>
                  <a:pt x="84666" y="84667"/>
                </a:lnTo>
                <a:lnTo>
                  <a:pt x="76200" y="84667"/>
                </a:lnTo>
                <a:lnTo>
                  <a:pt x="67733" y="93134"/>
                </a:lnTo>
                <a:lnTo>
                  <a:pt x="59266" y="93134"/>
                </a:lnTo>
                <a:lnTo>
                  <a:pt x="50800" y="101600"/>
                </a:lnTo>
                <a:lnTo>
                  <a:pt x="42333" y="118534"/>
                </a:lnTo>
                <a:lnTo>
                  <a:pt x="25400" y="127000"/>
                </a:lnTo>
                <a:lnTo>
                  <a:pt x="16933" y="143934"/>
                </a:lnTo>
                <a:lnTo>
                  <a:pt x="8466" y="160867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4"/>
                </a:lnTo>
                <a:lnTo>
                  <a:pt x="8466" y="237067"/>
                </a:lnTo>
                <a:lnTo>
                  <a:pt x="25400" y="254000"/>
                </a:lnTo>
                <a:lnTo>
                  <a:pt x="33866" y="262467"/>
                </a:lnTo>
                <a:lnTo>
                  <a:pt x="42333" y="270934"/>
                </a:lnTo>
                <a:lnTo>
                  <a:pt x="50800" y="262467"/>
                </a:lnTo>
                <a:lnTo>
                  <a:pt x="67733" y="262467"/>
                </a:lnTo>
                <a:lnTo>
                  <a:pt x="76200" y="254000"/>
                </a:lnTo>
                <a:lnTo>
                  <a:pt x="84666" y="245534"/>
                </a:lnTo>
                <a:lnTo>
                  <a:pt x="93133" y="228600"/>
                </a:lnTo>
                <a:lnTo>
                  <a:pt x="93133" y="211667"/>
                </a:lnTo>
                <a:lnTo>
                  <a:pt x="101600" y="194734"/>
                </a:lnTo>
                <a:lnTo>
                  <a:pt x="101600" y="177800"/>
                </a:lnTo>
                <a:lnTo>
                  <a:pt x="101600" y="160867"/>
                </a:lnTo>
                <a:lnTo>
                  <a:pt x="101600" y="152400"/>
                </a:lnTo>
                <a:lnTo>
                  <a:pt x="101600" y="143934"/>
                </a:lnTo>
                <a:lnTo>
                  <a:pt x="93133" y="135467"/>
                </a:lnTo>
                <a:lnTo>
                  <a:pt x="93133" y="135467"/>
                </a:lnTo>
                <a:lnTo>
                  <a:pt x="93133" y="143934"/>
                </a:lnTo>
                <a:lnTo>
                  <a:pt x="93133" y="152400"/>
                </a:lnTo>
                <a:lnTo>
                  <a:pt x="93133" y="160867"/>
                </a:lnTo>
                <a:lnTo>
                  <a:pt x="93133" y="177800"/>
                </a:lnTo>
                <a:lnTo>
                  <a:pt x="93133" y="194734"/>
                </a:lnTo>
                <a:lnTo>
                  <a:pt x="101600" y="211667"/>
                </a:lnTo>
                <a:lnTo>
                  <a:pt x="110066" y="228600"/>
                </a:lnTo>
                <a:lnTo>
                  <a:pt x="118533" y="245534"/>
                </a:lnTo>
                <a:lnTo>
                  <a:pt x="127000" y="262467"/>
                </a:lnTo>
                <a:lnTo>
                  <a:pt x="135466" y="270934"/>
                </a:lnTo>
                <a:lnTo>
                  <a:pt x="152400" y="279400"/>
                </a:lnTo>
                <a:lnTo>
                  <a:pt x="169333" y="287867"/>
                </a:lnTo>
                <a:lnTo>
                  <a:pt x="177800" y="287867"/>
                </a:lnTo>
                <a:lnTo>
                  <a:pt x="194733" y="279400"/>
                </a:lnTo>
                <a:lnTo>
                  <a:pt x="211666" y="279400"/>
                </a:lnTo>
                <a:lnTo>
                  <a:pt x="228600" y="270934"/>
                </a:lnTo>
                <a:lnTo>
                  <a:pt x="245533" y="254000"/>
                </a:lnTo>
                <a:lnTo>
                  <a:pt x="254000" y="245534"/>
                </a:lnTo>
                <a:lnTo>
                  <a:pt x="270933" y="228600"/>
                </a:lnTo>
                <a:lnTo>
                  <a:pt x="279400" y="203200"/>
                </a:lnTo>
                <a:lnTo>
                  <a:pt x="287866" y="186267"/>
                </a:lnTo>
                <a:lnTo>
                  <a:pt x="296333" y="169334"/>
                </a:lnTo>
                <a:lnTo>
                  <a:pt x="296333" y="152400"/>
                </a:lnTo>
                <a:lnTo>
                  <a:pt x="304800" y="135467"/>
                </a:lnTo>
                <a:lnTo>
                  <a:pt x="304800" y="110067"/>
                </a:lnTo>
                <a:lnTo>
                  <a:pt x="304800" y="93134"/>
                </a:lnTo>
                <a:lnTo>
                  <a:pt x="296333" y="76200"/>
                </a:lnTo>
                <a:lnTo>
                  <a:pt x="296333" y="59267"/>
                </a:lnTo>
                <a:lnTo>
                  <a:pt x="287866" y="42334"/>
                </a:lnTo>
                <a:lnTo>
                  <a:pt x="279400" y="33867"/>
                </a:lnTo>
                <a:lnTo>
                  <a:pt x="270933" y="25400"/>
                </a:lnTo>
                <a:lnTo>
                  <a:pt x="262466" y="25400"/>
                </a:lnTo>
                <a:lnTo>
                  <a:pt x="245533" y="33867"/>
                </a:lnTo>
                <a:lnTo>
                  <a:pt x="237066" y="33867"/>
                </a:lnTo>
                <a:lnTo>
                  <a:pt x="220133" y="50800"/>
                </a:lnTo>
                <a:lnTo>
                  <a:pt x="211666" y="67734"/>
                </a:lnTo>
                <a:lnTo>
                  <a:pt x="203200" y="84667"/>
                </a:lnTo>
                <a:lnTo>
                  <a:pt x="203200" y="110067"/>
                </a:lnTo>
                <a:lnTo>
                  <a:pt x="194733" y="127000"/>
                </a:lnTo>
                <a:lnTo>
                  <a:pt x="194733" y="152400"/>
                </a:lnTo>
                <a:lnTo>
                  <a:pt x="203200" y="169334"/>
                </a:lnTo>
                <a:lnTo>
                  <a:pt x="203200" y="186267"/>
                </a:lnTo>
                <a:lnTo>
                  <a:pt x="211666" y="194734"/>
                </a:lnTo>
                <a:lnTo>
                  <a:pt x="220133" y="211667"/>
                </a:lnTo>
                <a:lnTo>
                  <a:pt x="228600" y="228600"/>
                </a:lnTo>
                <a:lnTo>
                  <a:pt x="245533" y="237067"/>
                </a:lnTo>
                <a:lnTo>
                  <a:pt x="262466" y="245534"/>
                </a:lnTo>
                <a:lnTo>
                  <a:pt x="279400" y="245534"/>
                </a:lnTo>
                <a:lnTo>
                  <a:pt x="296333" y="245534"/>
                </a:lnTo>
                <a:lnTo>
                  <a:pt x="313266" y="245534"/>
                </a:lnTo>
                <a:lnTo>
                  <a:pt x="330200" y="237067"/>
                </a:lnTo>
                <a:lnTo>
                  <a:pt x="355600" y="228600"/>
                </a:lnTo>
                <a:lnTo>
                  <a:pt x="364066" y="220134"/>
                </a:lnTo>
                <a:lnTo>
                  <a:pt x="381000" y="203200"/>
                </a:lnTo>
                <a:lnTo>
                  <a:pt x="389466" y="177800"/>
                </a:lnTo>
                <a:lnTo>
                  <a:pt x="406400" y="160867"/>
                </a:lnTo>
                <a:lnTo>
                  <a:pt x="406400" y="143934"/>
                </a:lnTo>
                <a:lnTo>
                  <a:pt x="414866" y="118534"/>
                </a:lnTo>
                <a:lnTo>
                  <a:pt x="414866" y="93134"/>
                </a:lnTo>
                <a:lnTo>
                  <a:pt x="414866" y="67734"/>
                </a:lnTo>
                <a:lnTo>
                  <a:pt x="414866" y="50800"/>
                </a:lnTo>
                <a:lnTo>
                  <a:pt x="414866" y="25400"/>
                </a:lnTo>
                <a:lnTo>
                  <a:pt x="406400" y="16934"/>
                </a:lnTo>
                <a:lnTo>
                  <a:pt x="397933" y="0"/>
                </a:lnTo>
                <a:lnTo>
                  <a:pt x="389466" y="0"/>
                </a:lnTo>
                <a:lnTo>
                  <a:pt x="381000" y="0"/>
                </a:lnTo>
                <a:lnTo>
                  <a:pt x="372533" y="8467"/>
                </a:lnTo>
                <a:lnTo>
                  <a:pt x="364066" y="16934"/>
                </a:lnTo>
                <a:lnTo>
                  <a:pt x="364066" y="33867"/>
                </a:lnTo>
                <a:lnTo>
                  <a:pt x="355600" y="50800"/>
                </a:lnTo>
                <a:lnTo>
                  <a:pt x="347133" y="76200"/>
                </a:lnTo>
                <a:lnTo>
                  <a:pt x="347133" y="101600"/>
                </a:lnTo>
                <a:lnTo>
                  <a:pt x="355600" y="127000"/>
                </a:lnTo>
                <a:lnTo>
                  <a:pt x="364066" y="152400"/>
                </a:lnTo>
                <a:lnTo>
                  <a:pt x="372533" y="177800"/>
                </a:lnTo>
                <a:lnTo>
                  <a:pt x="381000" y="203200"/>
                </a:lnTo>
                <a:lnTo>
                  <a:pt x="397933" y="220134"/>
                </a:lnTo>
                <a:lnTo>
                  <a:pt x="414866" y="237067"/>
                </a:lnTo>
                <a:lnTo>
                  <a:pt x="431800" y="254000"/>
                </a:lnTo>
                <a:lnTo>
                  <a:pt x="448733" y="254000"/>
                </a:lnTo>
                <a:lnTo>
                  <a:pt x="474133" y="254000"/>
                </a:lnTo>
                <a:lnTo>
                  <a:pt x="491066" y="254000"/>
                </a:lnTo>
                <a:lnTo>
                  <a:pt x="491066" y="254000"/>
                </a:lnTo>
                <a:lnTo>
                  <a:pt x="508000" y="245534"/>
                </a:lnTo>
                <a:lnTo>
                  <a:pt x="508000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538133" y="550333"/>
            <a:ext cx="16935" cy="296335"/>
          </a:xfrm>
          <a:custGeom>
            <a:avLst/>
            <a:gdLst/>
            <a:ahLst/>
            <a:cxnLst/>
            <a:rect l="0" t="0" r="0" b="0"/>
            <a:pathLst>
              <a:path w="16935" h="2963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25400"/>
                </a:lnTo>
                <a:lnTo>
                  <a:pt x="16934" y="42334"/>
                </a:lnTo>
                <a:lnTo>
                  <a:pt x="16934" y="67734"/>
                </a:lnTo>
                <a:lnTo>
                  <a:pt x="16934" y="101600"/>
                </a:lnTo>
                <a:lnTo>
                  <a:pt x="16934" y="127000"/>
                </a:lnTo>
                <a:lnTo>
                  <a:pt x="16934" y="160867"/>
                </a:lnTo>
                <a:lnTo>
                  <a:pt x="16934" y="194734"/>
                </a:lnTo>
                <a:lnTo>
                  <a:pt x="16934" y="228600"/>
                </a:lnTo>
                <a:lnTo>
                  <a:pt x="8467" y="254000"/>
                </a:lnTo>
                <a:lnTo>
                  <a:pt x="8467" y="279400"/>
                </a:lnTo>
                <a:lnTo>
                  <a:pt x="8467" y="287867"/>
                </a:lnTo>
                <a:lnTo>
                  <a:pt x="8467" y="296334"/>
                </a:lnTo>
                <a:lnTo>
                  <a:pt x="8467" y="296334"/>
                </a:lnTo>
                <a:lnTo>
                  <a:pt x="0" y="296334"/>
                </a:lnTo>
                <a:lnTo>
                  <a:pt x="0" y="287867"/>
                </a:lnTo>
                <a:lnTo>
                  <a:pt x="0" y="270934"/>
                </a:lnTo>
                <a:lnTo>
                  <a:pt x="0" y="254000"/>
                </a:lnTo>
                <a:lnTo>
                  <a:pt x="0" y="254000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521200" y="558800"/>
            <a:ext cx="135468" cy="160868"/>
          </a:xfrm>
          <a:custGeom>
            <a:avLst/>
            <a:gdLst/>
            <a:ahLst/>
            <a:cxnLst/>
            <a:rect l="0" t="0" r="0" b="0"/>
            <a:pathLst>
              <a:path w="135468" h="160868">
                <a:moveTo>
                  <a:pt x="0" y="67733"/>
                </a:moveTo>
                <a:lnTo>
                  <a:pt x="0" y="59267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42333"/>
                </a:lnTo>
                <a:lnTo>
                  <a:pt x="8467" y="33867"/>
                </a:lnTo>
                <a:lnTo>
                  <a:pt x="16933" y="33867"/>
                </a:lnTo>
                <a:lnTo>
                  <a:pt x="25400" y="25400"/>
                </a:lnTo>
                <a:lnTo>
                  <a:pt x="42333" y="16933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0"/>
                </a:lnTo>
                <a:lnTo>
                  <a:pt x="110067" y="8467"/>
                </a:lnTo>
                <a:lnTo>
                  <a:pt x="118533" y="8467"/>
                </a:lnTo>
                <a:lnTo>
                  <a:pt x="127000" y="25400"/>
                </a:lnTo>
                <a:lnTo>
                  <a:pt x="135467" y="42333"/>
                </a:lnTo>
                <a:lnTo>
                  <a:pt x="135467" y="67733"/>
                </a:lnTo>
                <a:lnTo>
                  <a:pt x="127000" y="84667"/>
                </a:lnTo>
                <a:lnTo>
                  <a:pt x="127000" y="110067"/>
                </a:lnTo>
                <a:lnTo>
                  <a:pt x="110067" y="127000"/>
                </a:lnTo>
                <a:lnTo>
                  <a:pt x="110067" y="135467"/>
                </a:lnTo>
                <a:lnTo>
                  <a:pt x="93133" y="143933"/>
                </a:lnTo>
                <a:lnTo>
                  <a:pt x="76200" y="152400"/>
                </a:lnTo>
                <a:lnTo>
                  <a:pt x="67733" y="160867"/>
                </a:lnTo>
                <a:lnTo>
                  <a:pt x="50800" y="160867"/>
                </a:lnTo>
                <a:lnTo>
                  <a:pt x="42333" y="160867"/>
                </a:lnTo>
                <a:lnTo>
                  <a:pt x="33867" y="152400"/>
                </a:lnTo>
                <a:lnTo>
                  <a:pt x="33867" y="143933"/>
                </a:lnTo>
                <a:lnTo>
                  <a:pt x="42333" y="135467"/>
                </a:lnTo>
                <a:lnTo>
                  <a:pt x="50800" y="118533"/>
                </a:lnTo>
                <a:lnTo>
                  <a:pt x="67733" y="118533"/>
                </a:lnTo>
                <a:lnTo>
                  <a:pt x="67733" y="118533"/>
                </a:lnTo>
                <a:lnTo>
                  <a:pt x="84667" y="110067"/>
                </a:lnTo>
                <a:lnTo>
                  <a:pt x="84667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732867" y="592667"/>
            <a:ext cx="101601" cy="127001"/>
          </a:xfrm>
          <a:custGeom>
            <a:avLst/>
            <a:gdLst/>
            <a:ahLst/>
            <a:cxnLst/>
            <a:rect l="0" t="0" r="0" b="0"/>
            <a:pathLst>
              <a:path w="101601" h="127001">
                <a:moveTo>
                  <a:pt x="67733" y="25400"/>
                </a:moveTo>
                <a:lnTo>
                  <a:pt x="67733" y="16933"/>
                </a:lnTo>
                <a:lnTo>
                  <a:pt x="76200" y="16933"/>
                </a:lnTo>
                <a:lnTo>
                  <a:pt x="84666" y="8466"/>
                </a:lnTo>
                <a:lnTo>
                  <a:pt x="84666" y="8466"/>
                </a:lnTo>
                <a:lnTo>
                  <a:pt x="84666" y="8466"/>
                </a:lnTo>
                <a:lnTo>
                  <a:pt x="84666" y="8466"/>
                </a:lnTo>
                <a:lnTo>
                  <a:pt x="84666" y="8466"/>
                </a:lnTo>
                <a:lnTo>
                  <a:pt x="76200" y="8466"/>
                </a:lnTo>
                <a:lnTo>
                  <a:pt x="76200" y="0"/>
                </a:lnTo>
                <a:lnTo>
                  <a:pt x="67733" y="8466"/>
                </a:lnTo>
                <a:lnTo>
                  <a:pt x="59266" y="8466"/>
                </a:lnTo>
                <a:lnTo>
                  <a:pt x="42333" y="8466"/>
                </a:lnTo>
                <a:lnTo>
                  <a:pt x="33866" y="16933"/>
                </a:lnTo>
                <a:lnTo>
                  <a:pt x="25400" y="25400"/>
                </a:lnTo>
                <a:lnTo>
                  <a:pt x="16933" y="42333"/>
                </a:lnTo>
                <a:lnTo>
                  <a:pt x="8466" y="59266"/>
                </a:lnTo>
                <a:lnTo>
                  <a:pt x="0" y="76200"/>
                </a:lnTo>
                <a:lnTo>
                  <a:pt x="0" y="93133"/>
                </a:lnTo>
                <a:lnTo>
                  <a:pt x="8466" y="110066"/>
                </a:lnTo>
                <a:lnTo>
                  <a:pt x="16933" y="118533"/>
                </a:lnTo>
                <a:lnTo>
                  <a:pt x="25400" y="127000"/>
                </a:lnTo>
                <a:lnTo>
                  <a:pt x="42333" y="127000"/>
                </a:lnTo>
                <a:lnTo>
                  <a:pt x="59266" y="127000"/>
                </a:lnTo>
                <a:lnTo>
                  <a:pt x="76200" y="118533"/>
                </a:lnTo>
                <a:lnTo>
                  <a:pt x="84666" y="110066"/>
                </a:lnTo>
                <a:lnTo>
                  <a:pt x="93133" y="101600"/>
                </a:lnTo>
                <a:lnTo>
                  <a:pt x="101600" y="93133"/>
                </a:lnTo>
                <a:lnTo>
                  <a:pt x="101600" y="76200"/>
                </a:lnTo>
                <a:lnTo>
                  <a:pt x="101600" y="59266"/>
                </a:lnTo>
                <a:lnTo>
                  <a:pt x="93133" y="42333"/>
                </a:lnTo>
                <a:lnTo>
                  <a:pt x="84666" y="25400"/>
                </a:lnTo>
                <a:lnTo>
                  <a:pt x="76200" y="16933"/>
                </a:lnTo>
                <a:lnTo>
                  <a:pt x="67733" y="8466"/>
                </a:lnTo>
                <a:lnTo>
                  <a:pt x="59266" y="8466"/>
                </a:lnTo>
                <a:lnTo>
                  <a:pt x="50800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910667" y="592667"/>
            <a:ext cx="84667" cy="152401"/>
          </a:xfrm>
          <a:custGeom>
            <a:avLst/>
            <a:gdLst/>
            <a:ahLst/>
            <a:cxnLst/>
            <a:rect l="0" t="0" r="0" b="0"/>
            <a:pathLst>
              <a:path w="84667" h="1524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76200"/>
                </a:lnTo>
                <a:lnTo>
                  <a:pt x="16933" y="93133"/>
                </a:lnTo>
                <a:lnTo>
                  <a:pt x="25400" y="110066"/>
                </a:lnTo>
                <a:lnTo>
                  <a:pt x="25400" y="127000"/>
                </a:lnTo>
                <a:lnTo>
                  <a:pt x="42333" y="135466"/>
                </a:lnTo>
                <a:lnTo>
                  <a:pt x="50800" y="143933"/>
                </a:lnTo>
                <a:lnTo>
                  <a:pt x="59266" y="152400"/>
                </a:lnTo>
                <a:lnTo>
                  <a:pt x="67733" y="152400"/>
                </a:lnTo>
                <a:lnTo>
                  <a:pt x="76200" y="143933"/>
                </a:lnTo>
                <a:lnTo>
                  <a:pt x="76200" y="143933"/>
                </a:lnTo>
                <a:lnTo>
                  <a:pt x="84666" y="143933"/>
                </a:lnTo>
                <a:lnTo>
                  <a:pt x="84666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037667" y="609600"/>
            <a:ext cx="194734" cy="152401"/>
          </a:xfrm>
          <a:custGeom>
            <a:avLst/>
            <a:gdLst/>
            <a:ahLst/>
            <a:cxnLst/>
            <a:rect l="0" t="0" r="0" b="0"/>
            <a:pathLst>
              <a:path w="194734" h="152401">
                <a:moveTo>
                  <a:pt x="0" y="8467"/>
                </a:moveTo>
                <a:lnTo>
                  <a:pt x="0" y="8467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18533"/>
                </a:lnTo>
                <a:lnTo>
                  <a:pt x="16933" y="127000"/>
                </a:lnTo>
                <a:lnTo>
                  <a:pt x="8466" y="127000"/>
                </a:lnTo>
                <a:lnTo>
                  <a:pt x="8466" y="135467"/>
                </a:lnTo>
                <a:lnTo>
                  <a:pt x="8466" y="135467"/>
                </a:lnTo>
                <a:lnTo>
                  <a:pt x="8466" y="127000"/>
                </a:lnTo>
                <a:lnTo>
                  <a:pt x="16933" y="127000"/>
                </a:lnTo>
                <a:lnTo>
                  <a:pt x="16933" y="110067"/>
                </a:lnTo>
                <a:lnTo>
                  <a:pt x="16933" y="93133"/>
                </a:lnTo>
                <a:lnTo>
                  <a:pt x="25400" y="76200"/>
                </a:lnTo>
                <a:lnTo>
                  <a:pt x="25400" y="59267"/>
                </a:lnTo>
                <a:lnTo>
                  <a:pt x="33866" y="33867"/>
                </a:lnTo>
                <a:lnTo>
                  <a:pt x="33866" y="16933"/>
                </a:lnTo>
                <a:lnTo>
                  <a:pt x="42333" y="8467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10066" y="16933"/>
                </a:lnTo>
                <a:lnTo>
                  <a:pt x="118533" y="33867"/>
                </a:lnTo>
                <a:lnTo>
                  <a:pt x="118533" y="50800"/>
                </a:lnTo>
                <a:lnTo>
                  <a:pt x="118533" y="76200"/>
                </a:lnTo>
                <a:lnTo>
                  <a:pt x="127000" y="93133"/>
                </a:lnTo>
                <a:lnTo>
                  <a:pt x="127000" y="118533"/>
                </a:lnTo>
                <a:lnTo>
                  <a:pt x="135466" y="135467"/>
                </a:lnTo>
                <a:lnTo>
                  <a:pt x="143933" y="143933"/>
                </a:lnTo>
                <a:lnTo>
                  <a:pt x="143933" y="152400"/>
                </a:lnTo>
                <a:lnTo>
                  <a:pt x="152400" y="152400"/>
                </a:lnTo>
                <a:lnTo>
                  <a:pt x="160866" y="152400"/>
                </a:lnTo>
                <a:lnTo>
                  <a:pt x="169333" y="152400"/>
                </a:lnTo>
                <a:lnTo>
                  <a:pt x="177800" y="143933"/>
                </a:lnTo>
                <a:lnTo>
                  <a:pt x="177800" y="135467"/>
                </a:lnTo>
                <a:lnTo>
                  <a:pt x="186266" y="118533"/>
                </a:lnTo>
                <a:lnTo>
                  <a:pt x="194733" y="110067"/>
                </a:lnTo>
                <a:lnTo>
                  <a:pt x="194733" y="110067"/>
                </a:lnTo>
                <a:lnTo>
                  <a:pt x="194733" y="93133"/>
                </a:lnTo>
                <a:lnTo>
                  <a:pt x="194733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257800" y="499533"/>
            <a:ext cx="16934" cy="245535"/>
          </a:xfrm>
          <a:custGeom>
            <a:avLst/>
            <a:gdLst/>
            <a:ahLst/>
            <a:cxnLst/>
            <a:rect l="0" t="0" r="0" b="0"/>
            <a:pathLst>
              <a:path w="16934" h="245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8467" y="211667"/>
                </a:lnTo>
                <a:lnTo>
                  <a:pt x="8467" y="228600"/>
                </a:lnTo>
                <a:lnTo>
                  <a:pt x="16933" y="237067"/>
                </a:lnTo>
                <a:lnTo>
                  <a:pt x="16933" y="245534"/>
                </a:lnTo>
                <a:lnTo>
                  <a:pt x="16933" y="245534"/>
                </a:lnTo>
                <a:lnTo>
                  <a:pt x="16933" y="245534"/>
                </a:lnTo>
                <a:lnTo>
                  <a:pt x="16933" y="245534"/>
                </a:lnTo>
                <a:lnTo>
                  <a:pt x="16933" y="237067"/>
                </a:lnTo>
                <a:lnTo>
                  <a:pt x="16933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207000" y="584200"/>
            <a:ext cx="279401" cy="194734"/>
          </a:xfrm>
          <a:custGeom>
            <a:avLst/>
            <a:gdLst/>
            <a:ahLst/>
            <a:cxnLst/>
            <a:rect l="0" t="0" r="0" b="0"/>
            <a:pathLst>
              <a:path w="279401" h="1947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25400" y="50800"/>
                </a:lnTo>
                <a:lnTo>
                  <a:pt x="42333" y="50800"/>
                </a:lnTo>
                <a:lnTo>
                  <a:pt x="59267" y="50800"/>
                </a:lnTo>
                <a:lnTo>
                  <a:pt x="84667" y="50800"/>
                </a:lnTo>
                <a:lnTo>
                  <a:pt x="110067" y="42333"/>
                </a:lnTo>
                <a:lnTo>
                  <a:pt x="143933" y="42333"/>
                </a:lnTo>
                <a:lnTo>
                  <a:pt x="160867" y="33867"/>
                </a:lnTo>
                <a:lnTo>
                  <a:pt x="186267" y="25400"/>
                </a:lnTo>
                <a:lnTo>
                  <a:pt x="203200" y="16933"/>
                </a:lnTo>
                <a:lnTo>
                  <a:pt x="220133" y="8467"/>
                </a:lnTo>
                <a:lnTo>
                  <a:pt x="237067" y="0"/>
                </a:lnTo>
                <a:lnTo>
                  <a:pt x="245533" y="0"/>
                </a:lnTo>
                <a:lnTo>
                  <a:pt x="245533" y="0"/>
                </a:lnTo>
                <a:lnTo>
                  <a:pt x="245533" y="0"/>
                </a:lnTo>
                <a:lnTo>
                  <a:pt x="245533" y="0"/>
                </a:lnTo>
                <a:lnTo>
                  <a:pt x="237067" y="0"/>
                </a:lnTo>
                <a:lnTo>
                  <a:pt x="228600" y="8467"/>
                </a:lnTo>
                <a:lnTo>
                  <a:pt x="220133" y="16933"/>
                </a:lnTo>
                <a:lnTo>
                  <a:pt x="203200" y="25400"/>
                </a:lnTo>
                <a:lnTo>
                  <a:pt x="194733" y="33867"/>
                </a:lnTo>
                <a:lnTo>
                  <a:pt x="177800" y="42333"/>
                </a:lnTo>
                <a:lnTo>
                  <a:pt x="169333" y="59267"/>
                </a:lnTo>
                <a:lnTo>
                  <a:pt x="169333" y="59267"/>
                </a:lnTo>
                <a:lnTo>
                  <a:pt x="160867" y="67733"/>
                </a:lnTo>
                <a:lnTo>
                  <a:pt x="160867" y="76200"/>
                </a:lnTo>
                <a:lnTo>
                  <a:pt x="169333" y="84667"/>
                </a:lnTo>
                <a:lnTo>
                  <a:pt x="169333" y="84667"/>
                </a:lnTo>
                <a:lnTo>
                  <a:pt x="186267" y="93133"/>
                </a:lnTo>
                <a:lnTo>
                  <a:pt x="203200" y="101600"/>
                </a:lnTo>
                <a:lnTo>
                  <a:pt x="211667" y="110067"/>
                </a:lnTo>
                <a:lnTo>
                  <a:pt x="237067" y="110067"/>
                </a:lnTo>
                <a:lnTo>
                  <a:pt x="245533" y="118533"/>
                </a:lnTo>
                <a:lnTo>
                  <a:pt x="262467" y="127000"/>
                </a:lnTo>
                <a:lnTo>
                  <a:pt x="270933" y="135467"/>
                </a:lnTo>
                <a:lnTo>
                  <a:pt x="270933" y="152400"/>
                </a:lnTo>
                <a:lnTo>
                  <a:pt x="279400" y="160867"/>
                </a:lnTo>
                <a:lnTo>
                  <a:pt x="270933" y="169333"/>
                </a:lnTo>
                <a:lnTo>
                  <a:pt x="270933" y="169333"/>
                </a:lnTo>
                <a:lnTo>
                  <a:pt x="262467" y="177800"/>
                </a:lnTo>
                <a:lnTo>
                  <a:pt x="254000" y="186267"/>
                </a:lnTo>
                <a:lnTo>
                  <a:pt x="237067" y="186267"/>
                </a:lnTo>
                <a:lnTo>
                  <a:pt x="220133" y="194733"/>
                </a:lnTo>
                <a:lnTo>
                  <a:pt x="203200" y="194733"/>
                </a:lnTo>
                <a:lnTo>
                  <a:pt x="194733" y="194733"/>
                </a:lnTo>
                <a:lnTo>
                  <a:pt x="186267" y="194733"/>
                </a:lnTo>
                <a:lnTo>
                  <a:pt x="177800" y="194733"/>
                </a:lnTo>
                <a:lnTo>
                  <a:pt x="169333" y="186267"/>
                </a:lnTo>
                <a:lnTo>
                  <a:pt x="177800" y="186267"/>
                </a:lnTo>
                <a:lnTo>
                  <a:pt x="186267" y="169333"/>
                </a:lnTo>
                <a:lnTo>
                  <a:pt x="194733" y="160867"/>
                </a:lnTo>
                <a:lnTo>
                  <a:pt x="194733" y="160867"/>
                </a:lnTo>
                <a:lnTo>
                  <a:pt x="203200" y="152400"/>
                </a:lnTo>
                <a:lnTo>
                  <a:pt x="20320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664200" y="567267"/>
            <a:ext cx="338668" cy="169334"/>
          </a:xfrm>
          <a:custGeom>
            <a:avLst/>
            <a:gdLst/>
            <a:ahLst/>
            <a:cxnLst/>
            <a:rect l="0" t="0" r="0" b="0"/>
            <a:pathLst>
              <a:path w="338668" h="1693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10066"/>
                </a:lnTo>
                <a:lnTo>
                  <a:pt x="25400" y="127000"/>
                </a:lnTo>
                <a:lnTo>
                  <a:pt x="25400" y="143933"/>
                </a:lnTo>
                <a:lnTo>
                  <a:pt x="33867" y="152400"/>
                </a:lnTo>
                <a:lnTo>
                  <a:pt x="42333" y="169333"/>
                </a:lnTo>
                <a:lnTo>
                  <a:pt x="50800" y="169333"/>
                </a:lnTo>
                <a:lnTo>
                  <a:pt x="67733" y="169333"/>
                </a:lnTo>
                <a:lnTo>
                  <a:pt x="84667" y="169333"/>
                </a:lnTo>
                <a:lnTo>
                  <a:pt x="93133" y="160866"/>
                </a:lnTo>
                <a:lnTo>
                  <a:pt x="110067" y="152400"/>
                </a:lnTo>
                <a:lnTo>
                  <a:pt x="118533" y="143933"/>
                </a:lnTo>
                <a:lnTo>
                  <a:pt x="127000" y="127000"/>
                </a:lnTo>
                <a:lnTo>
                  <a:pt x="135467" y="110066"/>
                </a:lnTo>
                <a:lnTo>
                  <a:pt x="143933" y="93133"/>
                </a:lnTo>
                <a:lnTo>
                  <a:pt x="143933" y="67733"/>
                </a:lnTo>
                <a:lnTo>
                  <a:pt x="143933" y="50800"/>
                </a:lnTo>
                <a:lnTo>
                  <a:pt x="143933" y="33866"/>
                </a:lnTo>
                <a:lnTo>
                  <a:pt x="143933" y="16933"/>
                </a:lnTo>
                <a:lnTo>
                  <a:pt x="143933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43933" y="16933"/>
                </a:lnTo>
                <a:lnTo>
                  <a:pt x="143933" y="16933"/>
                </a:lnTo>
                <a:lnTo>
                  <a:pt x="143933" y="33866"/>
                </a:lnTo>
                <a:lnTo>
                  <a:pt x="152400" y="50800"/>
                </a:lnTo>
                <a:lnTo>
                  <a:pt x="160867" y="67733"/>
                </a:lnTo>
                <a:lnTo>
                  <a:pt x="160867" y="93133"/>
                </a:lnTo>
                <a:lnTo>
                  <a:pt x="169333" y="110066"/>
                </a:lnTo>
                <a:lnTo>
                  <a:pt x="169333" y="127000"/>
                </a:lnTo>
                <a:lnTo>
                  <a:pt x="169333" y="143933"/>
                </a:lnTo>
                <a:lnTo>
                  <a:pt x="177800" y="152400"/>
                </a:lnTo>
                <a:lnTo>
                  <a:pt x="177800" y="160866"/>
                </a:lnTo>
                <a:lnTo>
                  <a:pt x="177800" y="160866"/>
                </a:lnTo>
                <a:lnTo>
                  <a:pt x="177800" y="160866"/>
                </a:lnTo>
                <a:lnTo>
                  <a:pt x="177800" y="160866"/>
                </a:lnTo>
                <a:lnTo>
                  <a:pt x="177800" y="152400"/>
                </a:lnTo>
                <a:lnTo>
                  <a:pt x="186267" y="143933"/>
                </a:lnTo>
                <a:lnTo>
                  <a:pt x="186267" y="127000"/>
                </a:lnTo>
                <a:lnTo>
                  <a:pt x="186267" y="110066"/>
                </a:lnTo>
                <a:lnTo>
                  <a:pt x="194733" y="93133"/>
                </a:lnTo>
                <a:lnTo>
                  <a:pt x="194733" y="67733"/>
                </a:lnTo>
                <a:lnTo>
                  <a:pt x="203200" y="42333"/>
                </a:lnTo>
                <a:lnTo>
                  <a:pt x="211667" y="16933"/>
                </a:lnTo>
                <a:lnTo>
                  <a:pt x="220133" y="8466"/>
                </a:lnTo>
                <a:lnTo>
                  <a:pt x="228600" y="0"/>
                </a:lnTo>
                <a:lnTo>
                  <a:pt x="237067" y="0"/>
                </a:lnTo>
                <a:lnTo>
                  <a:pt x="245533" y="0"/>
                </a:lnTo>
                <a:lnTo>
                  <a:pt x="254000" y="0"/>
                </a:lnTo>
                <a:lnTo>
                  <a:pt x="262467" y="8466"/>
                </a:lnTo>
                <a:lnTo>
                  <a:pt x="270933" y="16933"/>
                </a:lnTo>
                <a:lnTo>
                  <a:pt x="279400" y="33866"/>
                </a:lnTo>
                <a:lnTo>
                  <a:pt x="287867" y="59266"/>
                </a:lnTo>
                <a:lnTo>
                  <a:pt x="287867" y="84666"/>
                </a:lnTo>
                <a:lnTo>
                  <a:pt x="296333" y="110066"/>
                </a:lnTo>
                <a:lnTo>
                  <a:pt x="304800" y="127000"/>
                </a:lnTo>
                <a:lnTo>
                  <a:pt x="313267" y="152400"/>
                </a:lnTo>
                <a:lnTo>
                  <a:pt x="321733" y="160866"/>
                </a:lnTo>
                <a:lnTo>
                  <a:pt x="330200" y="169333"/>
                </a:lnTo>
                <a:lnTo>
                  <a:pt x="338667" y="160866"/>
                </a:lnTo>
                <a:lnTo>
                  <a:pt x="338667" y="160866"/>
                </a:lnTo>
                <a:lnTo>
                  <a:pt x="338667" y="152400"/>
                </a:lnTo>
                <a:lnTo>
                  <a:pt x="338667" y="152400"/>
                </a:lnTo>
                <a:lnTo>
                  <a:pt x="338667" y="135466"/>
                </a:lnTo>
                <a:lnTo>
                  <a:pt x="338667" y="135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731933" y="508000"/>
            <a:ext cx="42335" cy="1"/>
          </a:xfrm>
          <a:custGeom>
            <a:avLst/>
            <a:gdLst/>
            <a:ahLst/>
            <a:cxnLst/>
            <a:rect l="0" t="0" r="0" b="0"/>
            <a:pathLst>
              <a:path w="42335" h="1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0" y="0"/>
                </a:lnTo>
                <a:lnTo>
                  <a:pt x="25400" y="0"/>
                </a:lnTo>
                <a:lnTo>
                  <a:pt x="42334" y="0"/>
                </a:lnTo>
                <a:lnTo>
                  <a:pt x="423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121400" y="550333"/>
            <a:ext cx="203201" cy="194735"/>
          </a:xfrm>
          <a:custGeom>
            <a:avLst/>
            <a:gdLst/>
            <a:ahLst/>
            <a:cxnLst/>
            <a:rect l="0" t="0" r="0" b="0"/>
            <a:pathLst>
              <a:path w="203201" h="194735">
                <a:moveTo>
                  <a:pt x="110067" y="76200"/>
                </a:moveTo>
                <a:lnTo>
                  <a:pt x="110067" y="76200"/>
                </a:lnTo>
                <a:lnTo>
                  <a:pt x="110067" y="67734"/>
                </a:lnTo>
                <a:lnTo>
                  <a:pt x="110067" y="67734"/>
                </a:lnTo>
                <a:lnTo>
                  <a:pt x="110067" y="59267"/>
                </a:lnTo>
                <a:lnTo>
                  <a:pt x="110067" y="50800"/>
                </a:lnTo>
                <a:lnTo>
                  <a:pt x="110067" y="33867"/>
                </a:lnTo>
                <a:lnTo>
                  <a:pt x="101600" y="16934"/>
                </a:lnTo>
                <a:lnTo>
                  <a:pt x="93133" y="8467"/>
                </a:lnTo>
                <a:lnTo>
                  <a:pt x="93133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42333" y="8467"/>
                </a:lnTo>
                <a:lnTo>
                  <a:pt x="25400" y="25400"/>
                </a:lnTo>
                <a:lnTo>
                  <a:pt x="16933" y="42334"/>
                </a:lnTo>
                <a:lnTo>
                  <a:pt x="8467" y="67734"/>
                </a:lnTo>
                <a:lnTo>
                  <a:pt x="0" y="93134"/>
                </a:lnTo>
                <a:lnTo>
                  <a:pt x="0" y="110067"/>
                </a:lnTo>
                <a:lnTo>
                  <a:pt x="8467" y="135467"/>
                </a:lnTo>
                <a:lnTo>
                  <a:pt x="16933" y="152400"/>
                </a:lnTo>
                <a:lnTo>
                  <a:pt x="25400" y="160867"/>
                </a:lnTo>
                <a:lnTo>
                  <a:pt x="33867" y="169334"/>
                </a:lnTo>
                <a:lnTo>
                  <a:pt x="42333" y="177800"/>
                </a:lnTo>
                <a:lnTo>
                  <a:pt x="50800" y="177800"/>
                </a:lnTo>
                <a:lnTo>
                  <a:pt x="59267" y="169334"/>
                </a:lnTo>
                <a:lnTo>
                  <a:pt x="59267" y="160867"/>
                </a:lnTo>
                <a:lnTo>
                  <a:pt x="67733" y="152400"/>
                </a:lnTo>
                <a:lnTo>
                  <a:pt x="76200" y="143934"/>
                </a:lnTo>
                <a:lnTo>
                  <a:pt x="76200" y="127000"/>
                </a:lnTo>
                <a:lnTo>
                  <a:pt x="84667" y="110067"/>
                </a:lnTo>
                <a:lnTo>
                  <a:pt x="84667" y="93134"/>
                </a:lnTo>
                <a:lnTo>
                  <a:pt x="76200" y="67734"/>
                </a:lnTo>
                <a:lnTo>
                  <a:pt x="76200" y="50800"/>
                </a:lnTo>
                <a:lnTo>
                  <a:pt x="76200" y="42334"/>
                </a:lnTo>
                <a:lnTo>
                  <a:pt x="76200" y="42334"/>
                </a:lnTo>
                <a:lnTo>
                  <a:pt x="67733" y="42334"/>
                </a:lnTo>
                <a:lnTo>
                  <a:pt x="67733" y="42334"/>
                </a:lnTo>
                <a:lnTo>
                  <a:pt x="67733" y="50800"/>
                </a:lnTo>
                <a:lnTo>
                  <a:pt x="67733" y="67734"/>
                </a:lnTo>
                <a:lnTo>
                  <a:pt x="67733" y="84667"/>
                </a:lnTo>
                <a:lnTo>
                  <a:pt x="76200" y="110067"/>
                </a:lnTo>
                <a:lnTo>
                  <a:pt x="84667" y="127000"/>
                </a:lnTo>
                <a:lnTo>
                  <a:pt x="93133" y="152400"/>
                </a:lnTo>
                <a:lnTo>
                  <a:pt x="110067" y="169334"/>
                </a:lnTo>
                <a:lnTo>
                  <a:pt x="118533" y="177800"/>
                </a:lnTo>
                <a:lnTo>
                  <a:pt x="143933" y="186267"/>
                </a:lnTo>
                <a:lnTo>
                  <a:pt x="160867" y="194734"/>
                </a:lnTo>
                <a:lnTo>
                  <a:pt x="169333" y="194734"/>
                </a:lnTo>
                <a:lnTo>
                  <a:pt x="186267" y="194734"/>
                </a:lnTo>
                <a:lnTo>
                  <a:pt x="186267" y="194734"/>
                </a:lnTo>
                <a:lnTo>
                  <a:pt x="203200" y="186267"/>
                </a:lnTo>
                <a:lnTo>
                  <a:pt x="203200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485467" y="601133"/>
            <a:ext cx="25400" cy="287868"/>
          </a:xfrm>
          <a:custGeom>
            <a:avLst/>
            <a:gdLst/>
            <a:ahLst/>
            <a:cxnLst/>
            <a:rect l="0" t="0" r="0" b="0"/>
            <a:pathLst>
              <a:path w="25400" h="287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18534"/>
                </a:lnTo>
                <a:lnTo>
                  <a:pt x="16933" y="160867"/>
                </a:lnTo>
                <a:lnTo>
                  <a:pt x="16933" y="203200"/>
                </a:lnTo>
                <a:lnTo>
                  <a:pt x="16933" y="237067"/>
                </a:lnTo>
                <a:lnTo>
                  <a:pt x="16933" y="262467"/>
                </a:lnTo>
                <a:lnTo>
                  <a:pt x="16933" y="279400"/>
                </a:lnTo>
                <a:lnTo>
                  <a:pt x="25399" y="287867"/>
                </a:lnTo>
                <a:lnTo>
                  <a:pt x="25399" y="287867"/>
                </a:lnTo>
                <a:lnTo>
                  <a:pt x="25399" y="287867"/>
                </a:lnTo>
                <a:lnTo>
                  <a:pt x="25399" y="287867"/>
                </a:lnTo>
                <a:lnTo>
                  <a:pt x="25399" y="287867"/>
                </a:lnTo>
                <a:lnTo>
                  <a:pt x="25399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460067" y="609600"/>
            <a:ext cx="135468" cy="135468"/>
          </a:xfrm>
          <a:custGeom>
            <a:avLst/>
            <a:gdLst/>
            <a:ahLst/>
            <a:cxnLst/>
            <a:rect l="0" t="0" r="0" b="0"/>
            <a:pathLst>
              <a:path w="135468" h="135468">
                <a:moveTo>
                  <a:pt x="0" y="16933"/>
                </a:move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25400" y="0"/>
                </a:lnTo>
                <a:lnTo>
                  <a:pt x="33866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18533" y="8467"/>
                </a:lnTo>
                <a:lnTo>
                  <a:pt x="126999" y="25400"/>
                </a:lnTo>
                <a:lnTo>
                  <a:pt x="135467" y="33867"/>
                </a:lnTo>
                <a:lnTo>
                  <a:pt x="135467" y="50800"/>
                </a:lnTo>
                <a:lnTo>
                  <a:pt x="126999" y="67733"/>
                </a:lnTo>
                <a:lnTo>
                  <a:pt x="118533" y="84667"/>
                </a:lnTo>
                <a:lnTo>
                  <a:pt x="110066" y="93133"/>
                </a:lnTo>
                <a:lnTo>
                  <a:pt x="93133" y="110067"/>
                </a:lnTo>
                <a:lnTo>
                  <a:pt x="76200" y="118533"/>
                </a:lnTo>
                <a:lnTo>
                  <a:pt x="59267" y="127000"/>
                </a:lnTo>
                <a:lnTo>
                  <a:pt x="42333" y="127000"/>
                </a:lnTo>
                <a:lnTo>
                  <a:pt x="25400" y="127000"/>
                </a:lnTo>
                <a:lnTo>
                  <a:pt x="16933" y="135467"/>
                </a:lnTo>
                <a:lnTo>
                  <a:pt x="8466" y="127000"/>
                </a:lnTo>
                <a:lnTo>
                  <a:pt x="8466" y="127000"/>
                </a:lnTo>
                <a:lnTo>
                  <a:pt x="16933" y="127000"/>
                </a:lnTo>
                <a:lnTo>
                  <a:pt x="25400" y="118533"/>
                </a:lnTo>
                <a:lnTo>
                  <a:pt x="25400" y="118533"/>
                </a:lnTo>
                <a:lnTo>
                  <a:pt x="33866" y="110067"/>
                </a:lnTo>
                <a:lnTo>
                  <a:pt x="33866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705600" y="508000"/>
            <a:ext cx="50801" cy="262468"/>
          </a:xfrm>
          <a:custGeom>
            <a:avLst/>
            <a:gdLst/>
            <a:ahLst/>
            <a:cxnLst/>
            <a:rect l="0" t="0" r="0" b="0"/>
            <a:pathLst>
              <a:path w="50801" h="262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0" y="101600"/>
                </a:lnTo>
                <a:lnTo>
                  <a:pt x="8467" y="135467"/>
                </a:lnTo>
                <a:lnTo>
                  <a:pt x="8467" y="177800"/>
                </a:lnTo>
                <a:lnTo>
                  <a:pt x="8467" y="211667"/>
                </a:lnTo>
                <a:lnTo>
                  <a:pt x="16933" y="228600"/>
                </a:lnTo>
                <a:lnTo>
                  <a:pt x="16933" y="254000"/>
                </a:lnTo>
                <a:lnTo>
                  <a:pt x="25400" y="262467"/>
                </a:lnTo>
                <a:lnTo>
                  <a:pt x="33866" y="262467"/>
                </a:lnTo>
                <a:lnTo>
                  <a:pt x="42334" y="262467"/>
                </a:lnTo>
                <a:lnTo>
                  <a:pt x="42334" y="262467"/>
                </a:lnTo>
                <a:lnTo>
                  <a:pt x="50800" y="262467"/>
                </a:lnTo>
                <a:lnTo>
                  <a:pt x="50800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798733" y="592667"/>
            <a:ext cx="211668" cy="186267"/>
          </a:xfrm>
          <a:custGeom>
            <a:avLst/>
            <a:gdLst/>
            <a:ahLst/>
            <a:cxnLst/>
            <a:rect l="0" t="0" r="0" b="0"/>
            <a:pathLst>
              <a:path w="211668" h="186267">
                <a:moveTo>
                  <a:pt x="110067" y="16933"/>
                </a:moveTo>
                <a:lnTo>
                  <a:pt x="110067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8466"/>
                </a:lnTo>
                <a:lnTo>
                  <a:pt x="101601" y="8466"/>
                </a:lnTo>
                <a:lnTo>
                  <a:pt x="101601" y="8466"/>
                </a:lnTo>
                <a:lnTo>
                  <a:pt x="93133" y="0"/>
                </a:lnTo>
                <a:lnTo>
                  <a:pt x="76200" y="8466"/>
                </a:lnTo>
                <a:lnTo>
                  <a:pt x="67734" y="8466"/>
                </a:lnTo>
                <a:lnTo>
                  <a:pt x="50800" y="25400"/>
                </a:lnTo>
                <a:lnTo>
                  <a:pt x="33867" y="33866"/>
                </a:lnTo>
                <a:lnTo>
                  <a:pt x="25401" y="59266"/>
                </a:lnTo>
                <a:lnTo>
                  <a:pt x="8467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6"/>
                </a:lnTo>
                <a:lnTo>
                  <a:pt x="8467" y="169333"/>
                </a:lnTo>
                <a:lnTo>
                  <a:pt x="16933" y="177800"/>
                </a:lnTo>
                <a:lnTo>
                  <a:pt x="25401" y="186266"/>
                </a:lnTo>
                <a:lnTo>
                  <a:pt x="33867" y="186266"/>
                </a:lnTo>
                <a:lnTo>
                  <a:pt x="42334" y="177800"/>
                </a:lnTo>
                <a:lnTo>
                  <a:pt x="50800" y="177800"/>
                </a:lnTo>
                <a:lnTo>
                  <a:pt x="59267" y="160866"/>
                </a:lnTo>
                <a:lnTo>
                  <a:pt x="67734" y="152400"/>
                </a:lnTo>
                <a:lnTo>
                  <a:pt x="76200" y="135466"/>
                </a:lnTo>
                <a:lnTo>
                  <a:pt x="84667" y="118533"/>
                </a:lnTo>
                <a:lnTo>
                  <a:pt x="84667" y="101600"/>
                </a:lnTo>
                <a:lnTo>
                  <a:pt x="93133" y="93133"/>
                </a:lnTo>
                <a:lnTo>
                  <a:pt x="93133" y="84666"/>
                </a:lnTo>
                <a:lnTo>
                  <a:pt x="93133" y="76200"/>
                </a:lnTo>
                <a:lnTo>
                  <a:pt x="93133" y="84666"/>
                </a:lnTo>
                <a:lnTo>
                  <a:pt x="93133" y="84666"/>
                </a:lnTo>
                <a:lnTo>
                  <a:pt x="93133" y="93133"/>
                </a:lnTo>
                <a:lnTo>
                  <a:pt x="93133" y="101600"/>
                </a:lnTo>
                <a:lnTo>
                  <a:pt x="93133" y="118533"/>
                </a:lnTo>
                <a:lnTo>
                  <a:pt x="93133" y="135466"/>
                </a:lnTo>
                <a:lnTo>
                  <a:pt x="101601" y="152400"/>
                </a:lnTo>
                <a:lnTo>
                  <a:pt x="101601" y="160866"/>
                </a:lnTo>
                <a:lnTo>
                  <a:pt x="110067" y="177800"/>
                </a:lnTo>
                <a:lnTo>
                  <a:pt x="118534" y="177800"/>
                </a:lnTo>
                <a:lnTo>
                  <a:pt x="135467" y="186266"/>
                </a:lnTo>
                <a:lnTo>
                  <a:pt x="143934" y="186266"/>
                </a:lnTo>
                <a:lnTo>
                  <a:pt x="152400" y="186266"/>
                </a:lnTo>
                <a:lnTo>
                  <a:pt x="169333" y="177800"/>
                </a:lnTo>
                <a:lnTo>
                  <a:pt x="177801" y="169333"/>
                </a:lnTo>
                <a:lnTo>
                  <a:pt x="186267" y="160866"/>
                </a:lnTo>
                <a:lnTo>
                  <a:pt x="194734" y="143933"/>
                </a:lnTo>
                <a:lnTo>
                  <a:pt x="203200" y="118533"/>
                </a:lnTo>
                <a:lnTo>
                  <a:pt x="203200" y="118533"/>
                </a:lnTo>
                <a:lnTo>
                  <a:pt x="211667" y="101600"/>
                </a:lnTo>
                <a:lnTo>
                  <a:pt x="211667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52734" y="618067"/>
            <a:ext cx="160867" cy="177801"/>
          </a:xfrm>
          <a:custGeom>
            <a:avLst/>
            <a:gdLst/>
            <a:ahLst/>
            <a:cxnLst/>
            <a:rect l="0" t="0" r="0" b="0"/>
            <a:pathLst>
              <a:path w="160867" h="1778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8466" y="110066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52400"/>
                </a:lnTo>
                <a:lnTo>
                  <a:pt x="8466" y="160866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0866"/>
                </a:lnTo>
                <a:lnTo>
                  <a:pt x="8466" y="152400"/>
                </a:lnTo>
                <a:lnTo>
                  <a:pt x="8466" y="135466"/>
                </a:lnTo>
                <a:lnTo>
                  <a:pt x="16933" y="110066"/>
                </a:lnTo>
                <a:lnTo>
                  <a:pt x="25399" y="84666"/>
                </a:lnTo>
                <a:lnTo>
                  <a:pt x="25399" y="59266"/>
                </a:lnTo>
                <a:lnTo>
                  <a:pt x="33866" y="42333"/>
                </a:lnTo>
                <a:lnTo>
                  <a:pt x="50799" y="25400"/>
                </a:lnTo>
                <a:lnTo>
                  <a:pt x="59266" y="8466"/>
                </a:lnTo>
                <a:lnTo>
                  <a:pt x="67732" y="8466"/>
                </a:lnTo>
                <a:lnTo>
                  <a:pt x="84666" y="8466"/>
                </a:lnTo>
                <a:lnTo>
                  <a:pt x="101599" y="8466"/>
                </a:lnTo>
                <a:lnTo>
                  <a:pt x="110066" y="8466"/>
                </a:lnTo>
                <a:lnTo>
                  <a:pt x="118533" y="16933"/>
                </a:lnTo>
                <a:lnTo>
                  <a:pt x="135466" y="25400"/>
                </a:lnTo>
                <a:lnTo>
                  <a:pt x="135466" y="42333"/>
                </a:lnTo>
                <a:lnTo>
                  <a:pt x="143932" y="67733"/>
                </a:lnTo>
                <a:lnTo>
                  <a:pt x="143932" y="93133"/>
                </a:lnTo>
                <a:lnTo>
                  <a:pt x="143932" y="118533"/>
                </a:lnTo>
                <a:lnTo>
                  <a:pt x="143932" y="143933"/>
                </a:lnTo>
                <a:lnTo>
                  <a:pt x="143932" y="160866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60866" y="177800"/>
                </a:lnTo>
                <a:lnTo>
                  <a:pt x="160866" y="177800"/>
                </a:lnTo>
                <a:lnTo>
                  <a:pt x="160866" y="169333"/>
                </a:lnTo>
                <a:lnTo>
                  <a:pt x="160866" y="169333"/>
                </a:lnTo>
                <a:lnTo>
                  <a:pt x="160866" y="160866"/>
                </a:lnTo>
                <a:lnTo>
                  <a:pt x="160866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222067" y="635000"/>
            <a:ext cx="169334" cy="203201"/>
          </a:xfrm>
          <a:custGeom>
            <a:avLst/>
            <a:gdLst/>
            <a:ahLst/>
            <a:cxnLst/>
            <a:rect l="0" t="0" r="0" b="0"/>
            <a:pathLst>
              <a:path w="169334" h="203201">
                <a:moveTo>
                  <a:pt x="42333" y="59267"/>
                </a:moveTo>
                <a:lnTo>
                  <a:pt x="50799" y="59267"/>
                </a:lnTo>
                <a:lnTo>
                  <a:pt x="50799" y="67733"/>
                </a:lnTo>
                <a:lnTo>
                  <a:pt x="59267" y="67733"/>
                </a:lnTo>
                <a:lnTo>
                  <a:pt x="59267" y="76200"/>
                </a:lnTo>
                <a:lnTo>
                  <a:pt x="67733" y="84667"/>
                </a:lnTo>
                <a:lnTo>
                  <a:pt x="76200" y="93133"/>
                </a:lnTo>
                <a:lnTo>
                  <a:pt x="84666" y="101600"/>
                </a:lnTo>
                <a:lnTo>
                  <a:pt x="93133" y="101600"/>
                </a:lnTo>
                <a:lnTo>
                  <a:pt x="101600" y="101600"/>
                </a:lnTo>
                <a:lnTo>
                  <a:pt x="110066" y="101600"/>
                </a:lnTo>
                <a:lnTo>
                  <a:pt x="110066" y="93133"/>
                </a:lnTo>
                <a:lnTo>
                  <a:pt x="118533" y="84667"/>
                </a:lnTo>
                <a:lnTo>
                  <a:pt x="118533" y="76200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8533" y="33867"/>
                </a:lnTo>
                <a:lnTo>
                  <a:pt x="110066" y="25400"/>
                </a:lnTo>
                <a:lnTo>
                  <a:pt x="101600" y="8467"/>
                </a:lnTo>
                <a:lnTo>
                  <a:pt x="93133" y="8467"/>
                </a:lnTo>
                <a:lnTo>
                  <a:pt x="84666" y="0"/>
                </a:lnTo>
                <a:lnTo>
                  <a:pt x="76200" y="8467"/>
                </a:lnTo>
                <a:lnTo>
                  <a:pt x="59267" y="8467"/>
                </a:lnTo>
                <a:lnTo>
                  <a:pt x="42333" y="25400"/>
                </a:lnTo>
                <a:lnTo>
                  <a:pt x="33866" y="33867"/>
                </a:lnTo>
                <a:lnTo>
                  <a:pt x="25400" y="50800"/>
                </a:lnTo>
                <a:lnTo>
                  <a:pt x="16933" y="67733"/>
                </a:lnTo>
                <a:lnTo>
                  <a:pt x="8466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8466" y="160867"/>
                </a:lnTo>
                <a:lnTo>
                  <a:pt x="8466" y="169333"/>
                </a:lnTo>
                <a:lnTo>
                  <a:pt x="16933" y="186267"/>
                </a:lnTo>
                <a:lnTo>
                  <a:pt x="25400" y="194733"/>
                </a:lnTo>
                <a:lnTo>
                  <a:pt x="33866" y="194733"/>
                </a:lnTo>
                <a:lnTo>
                  <a:pt x="50799" y="203200"/>
                </a:lnTo>
                <a:lnTo>
                  <a:pt x="59267" y="194733"/>
                </a:lnTo>
                <a:lnTo>
                  <a:pt x="76200" y="194733"/>
                </a:lnTo>
                <a:lnTo>
                  <a:pt x="93133" y="194733"/>
                </a:lnTo>
                <a:lnTo>
                  <a:pt x="110066" y="186267"/>
                </a:lnTo>
                <a:lnTo>
                  <a:pt x="126999" y="186267"/>
                </a:lnTo>
                <a:lnTo>
                  <a:pt x="143933" y="177800"/>
                </a:lnTo>
                <a:lnTo>
                  <a:pt x="152400" y="177800"/>
                </a:lnTo>
                <a:lnTo>
                  <a:pt x="160866" y="169333"/>
                </a:lnTo>
                <a:lnTo>
                  <a:pt x="169333" y="169333"/>
                </a:lnTo>
                <a:lnTo>
                  <a:pt x="169333" y="169333"/>
                </a:lnTo>
                <a:lnTo>
                  <a:pt x="169333" y="169333"/>
                </a:lnTo>
                <a:lnTo>
                  <a:pt x="169333" y="169333"/>
                </a:lnTo>
                <a:lnTo>
                  <a:pt x="169333" y="169333"/>
                </a:lnTo>
                <a:lnTo>
                  <a:pt x="169333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814734" y="491067"/>
            <a:ext cx="76201" cy="296334"/>
          </a:xfrm>
          <a:custGeom>
            <a:avLst/>
            <a:gdLst/>
            <a:ahLst/>
            <a:cxnLst/>
            <a:rect l="0" t="0" r="0" b="0"/>
            <a:pathLst>
              <a:path w="76201" h="2963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8466" y="93133"/>
                </a:lnTo>
                <a:lnTo>
                  <a:pt x="8466" y="118533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203200"/>
                </a:lnTo>
                <a:lnTo>
                  <a:pt x="25399" y="228600"/>
                </a:lnTo>
                <a:lnTo>
                  <a:pt x="25399" y="254000"/>
                </a:lnTo>
                <a:lnTo>
                  <a:pt x="25399" y="270933"/>
                </a:lnTo>
                <a:lnTo>
                  <a:pt x="25399" y="287866"/>
                </a:lnTo>
                <a:lnTo>
                  <a:pt x="33866" y="287866"/>
                </a:lnTo>
                <a:lnTo>
                  <a:pt x="42333" y="296333"/>
                </a:lnTo>
                <a:lnTo>
                  <a:pt x="50799" y="296333"/>
                </a:lnTo>
                <a:lnTo>
                  <a:pt x="59266" y="296333"/>
                </a:lnTo>
                <a:lnTo>
                  <a:pt x="67732" y="287866"/>
                </a:lnTo>
                <a:lnTo>
                  <a:pt x="76200" y="279400"/>
                </a:lnTo>
                <a:lnTo>
                  <a:pt x="76200" y="279400"/>
                </a:lnTo>
                <a:lnTo>
                  <a:pt x="76200" y="270933"/>
                </a:lnTo>
                <a:lnTo>
                  <a:pt x="76200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755467" y="541867"/>
            <a:ext cx="448734" cy="287867"/>
          </a:xfrm>
          <a:custGeom>
            <a:avLst/>
            <a:gdLst/>
            <a:ahLst/>
            <a:cxnLst/>
            <a:rect l="0" t="0" r="0" b="0"/>
            <a:pathLst>
              <a:path w="448734" h="287867">
                <a:moveTo>
                  <a:pt x="0" y="84666"/>
                </a:moveTo>
                <a:lnTo>
                  <a:pt x="0" y="84666"/>
                </a:lnTo>
                <a:lnTo>
                  <a:pt x="0" y="84666"/>
                </a:lnTo>
                <a:lnTo>
                  <a:pt x="0" y="84666"/>
                </a:lnTo>
                <a:lnTo>
                  <a:pt x="8466" y="84666"/>
                </a:lnTo>
                <a:lnTo>
                  <a:pt x="16933" y="84666"/>
                </a:lnTo>
                <a:lnTo>
                  <a:pt x="33866" y="84666"/>
                </a:lnTo>
                <a:lnTo>
                  <a:pt x="50799" y="84666"/>
                </a:lnTo>
                <a:lnTo>
                  <a:pt x="76200" y="84666"/>
                </a:lnTo>
                <a:lnTo>
                  <a:pt x="101600" y="76200"/>
                </a:lnTo>
                <a:lnTo>
                  <a:pt x="118533" y="67733"/>
                </a:lnTo>
                <a:lnTo>
                  <a:pt x="143933" y="67733"/>
                </a:lnTo>
                <a:lnTo>
                  <a:pt x="160866" y="59266"/>
                </a:lnTo>
                <a:lnTo>
                  <a:pt x="177800" y="42333"/>
                </a:lnTo>
                <a:lnTo>
                  <a:pt x="186266" y="33866"/>
                </a:lnTo>
                <a:lnTo>
                  <a:pt x="194733" y="25400"/>
                </a:lnTo>
                <a:lnTo>
                  <a:pt x="203199" y="16933"/>
                </a:lnTo>
                <a:lnTo>
                  <a:pt x="203199" y="8466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8466"/>
                </a:lnTo>
                <a:lnTo>
                  <a:pt x="211667" y="25400"/>
                </a:lnTo>
                <a:lnTo>
                  <a:pt x="211667" y="50800"/>
                </a:lnTo>
                <a:lnTo>
                  <a:pt x="211667" y="76200"/>
                </a:lnTo>
                <a:lnTo>
                  <a:pt x="211667" y="101600"/>
                </a:lnTo>
                <a:lnTo>
                  <a:pt x="211667" y="135466"/>
                </a:lnTo>
                <a:lnTo>
                  <a:pt x="203199" y="169333"/>
                </a:lnTo>
                <a:lnTo>
                  <a:pt x="203199" y="194733"/>
                </a:lnTo>
                <a:lnTo>
                  <a:pt x="203199" y="220133"/>
                </a:lnTo>
                <a:lnTo>
                  <a:pt x="203199" y="245533"/>
                </a:lnTo>
                <a:lnTo>
                  <a:pt x="203199" y="262466"/>
                </a:lnTo>
                <a:lnTo>
                  <a:pt x="203199" y="279400"/>
                </a:lnTo>
                <a:lnTo>
                  <a:pt x="203199" y="287866"/>
                </a:lnTo>
                <a:lnTo>
                  <a:pt x="203199" y="287866"/>
                </a:lnTo>
                <a:lnTo>
                  <a:pt x="211667" y="287866"/>
                </a:lnTo>
                <a:lnTo>
                  <a:pt x="211667" y="287866"/>
                </a:lnTo>
                <a:lnTo>
                  <a:pt x="220133" y="279400"/>
                </a:lnTo>
                <a:lnTo>
                  <a:pt x="220133" y="262466"/>
                </a:lnTo>
                <a:lnTo>
                  <a:pt x="228600" y="245533"/>
                </a:lnTo>
                <a:lnTo>
                  <a:pt x="237066" y="228600"/>
                </a:lnTo>
                <a:lnTo>
                  <a:pt x="245533" y="203200"/>
                </a:lnTo>
                <a:lnTo>
                  <a:pt x="254000" y="186266"/>
                </a:lnTo>
                <a:lnTo>
                  <a:pt x="262466" y="160866"/>
                </a:lnTo>
                <a:lnTo>
                  <a:pt x="270933" y="143933"/>
                </a:lnTo>
                <a:lnTo>
                  <a:pt x="279399" y="127000"/>
                </a:lnTo>
                <a:lnTo>
                  <a:pt x="287867" y="118533"/>
                </a:lnTo>
                <a:lnTo>
                  <a:pt x="296333" y="118533"/>
                </a:lnTo>
                <a:lnTo>
                  <a:pt x="304800" y="118533"/>
                </a:lnTo>
                <a:lnTo>
                  <a:pt x="313266" y="127000"/>
                </a:lnTo>
                <a:lnTo>
                  <a:pt x="321733" y="135466"/>
                </a:lnTo>
                <a:lnTo>
                  <a:pt x="330200" y="143933"/>
                </a:lnTo>
                <a:lnTo>
                  <a:pt x="338666" y="160866"/>
                </a:lnTo>
                <a:lnTo>
                  <a:pt x="347133" y="177800"/>
                </a:lnTo>
                <a:lnTo>
                  <a:pt x="355599" y="186266"/>
                </a:lnTo>
                <a:lnTo>
                  <a:pt x="355599" y="203200"/>
                </a:lnTo>
                <a:lnTo>
                  <a:pt x="364067" y="211666"/>
                </a:lnTo>
                <a:lnTo>
                  <a:pt x="364067" y="220133"/>
                </a:lnTo>
                <a:lnTo>
                  <a:pt x="372533" y="220133"/>
                </a:lnTo>
                <a:lnTo>
                  <a:pt x="389466" y="220133"/>
                </a:lnTo>
                <a:lnTo>
                  <a:pt x="397933" y="220133"/>
                </a:lnTo>
                <a:lnTo>
                  <a:pt x="414866" y="211666"/>
                </a:lnTo>
                <a:lnTo>
                  <a:pt x="423333" y="203200"/>
                </a:lnTo>
                <a:lnTo>
                  <a:pt x="440267" y="194733"/>
                </a:lnTo>
                <a:lnTo>
                  <a:pt x="440267" y="194733"/>
                </a:lnTo>
                <a:lnTo>
                  <a:pt x="448733" y="186266"/>
                </a:lnTo>
                <a:lnTo>
                  <a:pt x="448733" y="186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178800" y="567267"/>
            <a:ext cx="279401" cy="237067"/>
          </a:xfrm>
          <a:custGeom>
            <a:avLst/>
            <a:gdLst/>
            <a:ahLst/>
            <a:cxnLst/>
            <a:rect l="0" t="0" r="0" b="0"/>
            <a:pathLst>
              <a:path w="279401" h="237067">
                <a:moveTo>
                  <a:pt x="76200" y="76200"/>
                </a:moveTo>
                <a:lnTo>
                  <a:pt x="76200" y="76200"/>
                </a:lnTo>
                <a:lnTo>
                  <a:pt x="76200" y="67733"/>
                </a:lnTo>
                <a:lnTo>
                  <a:pt x="76200" y="67733"/>
                </a:lnTo>
                <a:lnTo>
                  <a:pt x="67733" y="59266"/>
                </a:lnTo>
                <a:lnTo>
                  <a:pt x="59267" y="67733"/>
                </a:lnTo>
                <a:lnTo>
                  <a:pt x="59267" y="67733"/>
                </a:lnTo>
                <a:lnTo>
                  <a:pt x="50800" y="76200"/>
                </a:lnTo>
                <a:lnTo>
                  <a:pt x="42333" y="84666"/>
                </a:lnTo>
                <a:lnTo>
                  <a:pt x="25400" y="93133"/>
                </a:lnTo>
                <a:lnTo>
                  <a:pt x="16934" y="110066"/>
                </a:lnTo>
                <a:lnTo>
                  <a:pt x="8466" y="127000"/>
                </a:lnTo>
                <a:lnTo>
                  <a:pt x="8466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194733"/>
                </a:lnTo>
                <a:lnTo>
                  <a:pt x="8466" y="203200"/>
                </a:lnTo>
                <a:lnTo>
                  <a:pt x="8466" y="211666"/>
                </a:lnTo>
                <a:lnTo>
                  <a:pt x="16934" y="211666"/>
                </a:lnTo>
                <a:lnTo>
                  <a:pt x="25400" y="211666"/>
                </a:lnTo>
                <a:lnTo>
                  <a:pt x="25400" y="211666"/>
                </a:lnTo>
                <a:lnTo>
                  <a:pt x="42333" y="211666"/>
                </a:lnTo>
                <a:lnTo>
                  <a:pt x="42333" y="203200"/>
                </a:lnTo>
                <a:lnTo>
                  <a:pt x="50800" y="194733"/>
                </a:lnTo>
                <a:lnTo>
                  <a:pt x="50800" y="177800"/>
                </a:lnTo>
                <a:lnTo>
                  <a:pt x="50800" y="169333"/>
                </a:lnTo>
                <a:lnTo>
                  <a:pt x="59267" y="152400"/>
                </a:lnTo>
                <a:lnTo>
                  <a:pt x="59267" y="135466"/>
                </a:lnTo>
                <a:lnTo>
                  <a:pt x="59267" y="127000"/>
                </a:lnTo>
                <a:lnTo>
                  <a:pt x="59267" y="118533"/>
                </a:lnTo>
                <a:lnTo>
                  <a:pt x="59267" y="118533"/>
                </a:lnTo>
                <a:lnTo>
                  <a:pt x="59267" y="118533"/>
                </a:lnTo>
                <a:lnTo>
                  <a:pt x="59267" y="118533"/>
                </a:lnTo>
                <a:lnTo>
                  <a:pt x="59267" y="127000"/>
                </a:lnTo>
                <a:lnTo>
                  <a:pt x="59267" y="135466"/>
                </a:lnTo>
                <a:lnTo>
                  <a:pt x="59267" y="152400"/>
                </a:lnTo>
                <a:lnTo>
                  <a:pt x="67733" y="169333"/>
                </a:lnTo>
                <a:lnTo>
                  <a:pt x="67733" y="186266"/>
                </a:lnTo>
                <a:lnTo>
                  <a:pt x="76200" y="203200"/>
                </a:lnTo>
                <a:lnTo>
                  <a:pt x="93134" y="211666"/>
                </a:lnTo>
                <a:lnTo>
                  <a:pt x="101600" y="220133"/>
                </a:lnTo>
                <a:lnTo>
                  <a:pt x="118533" y="220133"/>
                </a:lnTo>
                <a:lnTo>
                  <a:pt x="135467" y="228600"/>
                </a:lnTo>
                <a:lnTo>
                  <a:pt x="143933" y="220133"/>
                </a:lnTo>
                <a:lnTo>
                  <a:pt x="160866" y="211666"/>
                </a:lnTo>
                <a:lnTo>
                  <a:pt x="169334" y="203200"/>
                </a:lnTo>
                <a:lnTo>
                  <a:pt x="186267" y="186266"/>
                </a:lnTo>
                <a:lnTo>
                  <a:pt x="194733" y="177800"/>
                </a:lnTo>
                <a:lnTo>
                  <a:pt x="203200" y="152400"/>
                </a:lnTo>
                <a:lnTo>
                  <a:pt x="211667" y="127000"/>
                </a:lnTo>
                <a:lnTo>
                  <a:pt x="220133" y="110066"/>
                </a:lnTo>
                <a:lnTo>
                  <a:pt x="220133" y="76200"/>
                </a:lnTo>
                <a:lnTo>
                  <a:pt x="228600" y="50800"/>
                </a:lnTo>
                <a:lnTo>
                  <a:pt x="228600" y="33866"/>
                </a:lnTo>
                <a:lnTo>
                  <a:pt x="228600" y="16933"/>
                </a:lnTo>
                <a:lnTo>
                  <a:pt x="228600" y="8466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8466"/>
                </a:lnTo>
                <a:lnTo>
                  <a:pt x="228600" y="25400"/>
                </a:lnTo>
                <a:lnTo>
                  <a:pt x="228600" y="50800"/>
                </a:lnTo>
                <a:lnTo>
                  <a:pt x="228600" y="76200"/>
                </a:lnTo>
                <a:lnTo>
                  <a:pt x="237066" y="110066"/>
                </a:lnTo>
                <a:lnTo>
                  <a:pt x="237066" y="143933"/>
                </a:lnTo>
                <a:lnTo>
                  <a:pt x="245534" y="177800"/>
                </a:lnTo>
                <a:lnTo>
                  <a:pt x="245534" y="203200"/>
                </a:lnTo>
                <a:lnTo>
                  <a:pt x="254000" y="220133"/>
                </a:lnTo>
                <a:lnTo>
                  <a:pt x="262467" y="228600"/>
                </a:lnTo>
                <a:lnTo>
                  <a:pt x="270933" y="237066"/>
                </a:lnTo>
                <a:lnTo>
                  <a:pt x="279400" y="237066"/>
                </a:lnTo>
                <a:lnTo>
                  <a:pt x="279400" y="237066"/>
                </a:lnTo>
                <a:lnTo>
                  <a:pt x="279400" y="237066"/>
                </a:lnTo>
                <a:lnTo>
                  <a:pt x="279400" y="228600"/>
                </a:lnTo>
                <a:lnTo>
                  <a:pt x="279400" y="228600"/>
                </a:lnTo>
                <a:lnTo>
                  <a:pt x="279400" y="220133"/>
                </a:lnTo>
                <a:lnTo>
                  <a:pt x="279400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373533" y="651933"/>
            <a:ext cx="262468" cy="33868"/>
          </a:xfrm>
          <a:custGeom>
            <a:avLst/>
            <a:gdLst/>
            <a:ahLst/>
            <a:cxnLst/>
            <a:rect l="0" t="0" r="0" b="0"/>
            <a:pathLst>
              <a:path w="262468" h="33868">
                <a:moveTo>
                  <a:pt x="0" y="25400"/>
                </a:moveTo>
                <a:lnTo>
                  <a:pt x="8467" y="25400"/>
                </a:lnTo>
                <a:lnTo>
                  <a:pt x="8467" y="33867"/>
                </a:lnTo>
                <a:lnTo>
                  <a:pt x="16934" y="33867"/>
                </a:lnTo>
                <a:lnTo>
                  <a:pt x="25400" y="33867"/>
                </a:lnTo>
                <a:lnTo>
                  <a:pt x="42333" y="25400"/>
                </a:lnTo>
                <a:lnTo>
                  <a:pt x="59267" y="25400"/>
                </a:lnTo>
                <a:lnTo>
                  <a:pt x="84667" y="16934"/>
                </a:lnTo>
                <a:lnTo>
                  <a:pt x="118533" y="16934"/>
                </a:lnTo>
                <a:lnTo>
                  <a:pt x="143934" y="8467"/>
                </a:lnTo>
                <a:lnTo>
                  <a:pt x="177800" y="8467"/>
                </a:lnTo>
                <a:lnTo>
                  <a:pt x="211667" y="0"/>
                </a:lnTo>
                <a:lnTo>
                  <a:pt x="237067" y="0"/>
                </a:lnTo>
                <a:lnTo>
                  <a:pt x="237067" y="0"/>
                </a:lnTo>
                <a:lnTo>
                  <a:pt x="262467" y="0"/>
                </a:lnTo>
                <a:lnTo>
                  <a:pt x="262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796866" y="609600"/>
            <a:ext cx="499535" cy="220134"/>
          </a:xfrm>
          <a:custGeom>
            <a:avLst/>
            <a:gdLst/>
            <a:ahLst/>
            <a:cxnLst/>
            <a:rect l="0" t="0" r="0" b="0"/>
            <a:pathLst>
              <a:path w="499535" h="220134">
                <a:moveTo>
                  <a:pt x="110067" y="42333"/>
                </a:moveTo>
                <a:lnTo>
                  <a:pt x="110067" y="33867"/>
                </a:lnTo>
                <a:lnTo>
                  <a:pt x="110067" y="33867"/>
                </a:lnTo>
                <a:lnTo>
                  <a:pt x="110067" y="25400"/>
                </a:lnTo>
                <a:lnTo>
                  <a:pt x="110067" y="16933"/>
                </a:lnTo>
                <a:lnTo>
                  <a:pt x="110067" y="8467"/>
                </a:lnTo>
                <a:lnTo>
                  <a:pt x="101601" y="8467"/>
                </a:lnTo>
                <a:lnTo>
                  <a:pt x="101601" y="0"/>
                </a:lnTo>
                <a:lnTo>
                  <a:pt x="93134" y="0"/>
                </a:lnTo>
                <a:lnTo>
                  <a:pt x="84668" y="0"/>
                </a:lnTo>
                <a:lnTo>
                  <a:pt x="67734" y="8467"/>
                </a:lnTo>
                <a:lnTo>
                  <a:pt x="50801" y="16933"/>
                </a:lnTo>
                <a:lnTo>
                  <a:pt x="33867" y="33867"/>
                </a:lnTo>
                <a:lnTo>
                  <a:pt x="25401" y="50800"/>
                </a:lnTo>
                <a:lnTo>
                  <a:pt x="8468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8468" y="186267"/>
                </a:lnTo>
                <a:lnTo>
                  <a:pt x="16934" y="194733"/>
                </a:lnTo>
                <a:lnTo>
                  <a:pt x="25401" y="203200"/>
                </a:lnTo>
                <a:lnTo>
                  <a:pt x="33867" y="211667"/>
                </a:lnTo>
                <a:lnTo>
                  <a:pt x="50801" y="211667"/>
                </a:lnTo>
                <a:lnTo>
                  <a:pt x="59267" y="203200"/>
                </a:lnTo>
                <a:lnTo>
                  <a:pt x="67734" y="194733"/>
                </a:lnTo>
                <a:lnTo>
                  <a:pt x="76200" y="186267"/>
                </a:lnTo>
                <a:lnTo>
                  <a:pt x="84668" y="177800"/>
                </a:lnTo>
                <a:lnTo>
                  <a:pt x="93134" y="160867"/>
                </a:lnTo>
                <a:lnTo>
                  <a:pt x="93134" y="143933"/>
                </a:lnTo>
                <a:lnTo>
                  <a:pt x="101601" y="127000"/>
                </a:lnTo>
                <a:lnTo>
                  <a:pt x="101601" y="110067"/>
                </a:lnTo>
                <a:lnTo>
                  <a:pt x="110067" y="93133"/>
                </a:lnTo>
                <a:lnTo>
                  <a:pt x="110067" y="76200"/>
                </a:lnTo>
                <a:lnTo>
                  <a:pt x="110067" y="67733"/>
                </a:lnTo>
                <a:lnTo>
                  <a:pt x="110067" y="67733"/>
                </a:lnTo>
                <a:lnTo>
                  <a:pt x="110067" y="67733"/>
                </a:lnTo>
                <a:lnTo>
                  <a:pt x="110067" y="67733"/>
                </a:lnTo>
                <a:lnTo>
                  <a:pt x="110067" y="84667"/>
                </a:lnTo>
                <a:lnTo>
                  <a:pt x="118534" y="93133"/>
                </a:lnTo>
                <a:lnTo>
                  <a:pt x="118534" y="118533"/>
                </a:lnTo>
                <a:lnTo>
                  <a:pt x="127001" y="135467"/>
                </a:lnTo>
                <a:lnTo>
                  <a:pt x="135467" y="160867"/>
                </a:lnTo>
                <a:lnTo>
                  <a:pt x="143934" y="186267"/>
                </a:lnTo>
                <a:lnTo>
                  <a:pt x="152400" y="194733"/>
                </a:lnTo>
                <a:lnTo>
                  <a:pt x="160868" y="203200"/>
                </a:lnTo>
                <a:lnTo>
                  <a:pt x="169334" y="203200"/>
                </a:lnTo>
                <a:lnTo>
                  <a:pt x="177801" y="211667"/>
                </a:lnTo>
                <a:lnTo>
                  <a:pt x="194734" y="203200"/>
                </a:lnTo>
                <a:lnTo>
                  <a:pt x="203201" y="203200"/>
                </a:lnTo>
                <a:lnTo>
                  <a:pt x="211667" y="194733"/>
                </a:lnTo>
                <a:lnTo>
                  <a:pt x="211667" y="177800"/>
                </a:lnTo>
                <a:lnTo>
                  <a:pt x="220134" y="160867"/>
                </a:lnTo>
                <a:lnTo>
                  <a:pt x="228600" y="143933"/>
                </a:lnTo>
                <a:lnTo>
                  <a:pt x="228600" y="127000"/>
                </a:lnTo>
                <a:lnTo>
                  <a:pt x="237068" y="101600"/>
                </a:lnTo>
                <a:lnTo>
                  <a:pt x="237068" y="84667"/>
                </a:lnTo>
                <a:lnTo>
                  <a:pt x="237068" y="67733"/>
                </a:lnTo>
                <a:lnTo>
                  <a:pt x="237068" y="50800"/>
                </a:lnTo>
                <a:lnTo>
                  <a:pt x="237068" y="42333"/>
                </a:lnTo>
                <a:lnTo>
                  <a:pt x="237068" y="42333"/>
                </a:lnTo>
                <a:lnTo>
                  <a:pt x="237068" y="42333"/>
                </a:lnTo>
                <a:lnTo>
                  <a:pt x="245534" y="50800"/>
                </a:lnTo>
                <a:lnTo>
                  <a:pt x="245534" y="59267"/>
                </a:lnTo>
                <a:lnTo>
                  <a:pt x="254001" y="67733"/>
                </a:lnTo>
                <a:lnTo>
                  <a:pt x="254001" y="84667"/>
                </a:lnTo>
                <a:lnTo>
                  <a:pt x="262467" y="93133"/>
                </a:lnTo>
                <a:lnTo>
                  <a:pt x="262467" y="110067"/>
                </a:lnTo>
                <a:lnTo>
                  <a:pt x="270934" y="127000"/>
                </a:lnTo>
                <a:lnTo>
                  <a:pt x="270934" y="143933"/>
                </a:lnTo>
                <a:lnTo>
                  <a:pt x="279401" y="160867"/>
                </a:lnTo>
                <a:lnTo>
                  <a:pt x="279401" y="169333"/>
                </a:lnTo>
                <a:lnTo>
                  <a:pt x="279401" y="186267"/>
                </a:lnTo>
                <a:lnTo>
                  <a:pt x="287867" y="194733"/>
                </a:lnTo>
                <a:lnTo>
                  <a:pt x="296334" y="203200"/>
                </a:lnTo>
                <a:lnTo>
                  <a:pt x="304800" y="211667"/>
                </a:lnTo>
                <a:lnTo>
                  <a:pt x="313268" y="220133"/>
                </a:lnTo>
                <a:lnTo>
                  <a:pt x="321734" y="220133"/>
                </a:lnTo>
                <a:lnTo>
                  <a:pt x="338667" y="220133"/>
                </a:lnTo>
                <a:lnTo>
                  <a:pt x="347134" y="220133"/>
                </a:lnTo>
                <a:lnTo>
                  <a:pt x="364067" y="211667"/>
                </a:lnTo>
                <a:lnTo>
                  <a:pt x="372534" y="203200"/>
                </a:lnTo>
                <a:lnTo>
                  <a:pt x="389468" y="203200"/>
                </a:lnTo>
                <a:lnTo>
                  <a:pt x="397934" y="186267"/>
                </a:lnTo>
                <a:lnTo>
                  <a:pt x="406401" y="177800"/>
                </a:lnTo>
                <a:lnTo>
                  <a:pt x="414867" y="160867"/>
                </a:lnTo>
                <a:lnTo>
                  <a:pt x="423334" y="143933"/>
                </a:lnTo>
                <a:lnTo>
                  <a:pt x="431801" y="127000"/>
                </a:lnTo>
                <a:lnTo>
                  <a:pt x="431801" y="110067"/>
                </a:lnTo>
                <a:lnTo>
                  <a:pt x="440267" y="93133"/>
                </a:lnTo>
                <a:lnTo>
                  <a:pt x="440267" y="84667"/>
                </a:lnTo>
                <a:lnTo>
                  <a:pt x="431801" y="84667"/>
                </a:lnTo>
                <a:lnTo>
                  <a:pt x="431801" y="84667"/>
                </a:lnTo>
                <a:lnTo>
                  <a:pt x="431801" y="84667"/>
                </a:lnTo>
                <a:lnTo>
                  <a:pt x="431801" y="76200"/>
                </a:lnTo>
                <a:lnTo>
                  <a:pt x="423334" y="76200"/>
                </a:lnTo>
                <a:lnTo>
                  <a:pt x="423334" y="76200"/>
                </a:lnTo>
                <a:lnTo>
                  <a:pt x="414867" y="76200"/>
                </a:lnTo>
                <a:lnTo>
                  <a:pt x="406401" y="76200"/>
                </a:lnTo>
                <a:lnTo>
                  <a:pt x="406401" y="76200"/>
                </a:lnTo>
                <a:lnTo>
                  <a:pt x="397934" y="84667"/>
                </a:lnTo>
                <a:lnTo>
                  <a:pt x="389468" y="84667"/>
                </a:lnTo>
                <a:lnTo>
                  <a:pt x="389468" y="93133"/>
                </a:lnTo>
                <a:lnTo>
                  <a:pt x="389468" y="110067"/>
                </a:lnTo>
                <a:lnTo>
                  <a:pt x="389468" y="127000"/>
                </a:lnTo>
                <a:lnTo>
                  <a:pt x="389468" y="143933"/>
                </a:lnTo>
                <a:lnTo>
                  <a:pt x="397934" y="160867"/>
                </a:lnTo>
                <a:lnTo>
                  <a:pt x="406401" y="177800"/>
                </a:lnTo>
                <a:lnTo>
                  <a:pt x="414867" y="194733"/>
                </a:lnTo>
                <a:lnTo>
                  <a:pt x="431801" y="203200"/>
                </a:lnTo>
                <a:lnTo>
                  <a:pt x="440267" y="203200"/>
                </a:lnTo>
                <a:lnTo>
                  <a:pt x="465668" y="211667"/>
                </a:lnTo>
                <a:lnTo>
                  <a:pt x="482601" y="211667"/>
                </a:lnTo>
                <a:lnTo>
                  <a:pt x="482601" y="211667"/>
                </a:lnTo>
                <a:lnTo>
                  <a:pt x="499534" y="203200"/>
                </a:lnTo>
                <a:lnTo>
                  <a:pt x="499534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9541933" y="508000"/>
            <a:ext cx="16934" cy="287868"/>
          </a:xfrm>
          <a:custGeom>
            <a:avLst/>
            <a:gdLst/>
            <a:ahLst/>
            <a:cxnLst/>
            <a:rect l="0" t="0" r="0" b="0"/>
            <a:pathLst>
              <a:path w="16934" h="287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101600"/>
                </a:lnTo>
                <a:lnTo>
                  <a:pt x="8467" y="135467"/>
                </a:lnTo>
                <a:lnTo>
                  <a:pt x="8467" y="169333"/>
                </a:lnTo>
                <a:lnTo>
                  <a:pt x="8467" y="203200"/>
                </a:lnTo>
                <a:lnTo>
                  <a:pt x="8467" y="228600"/>
                </a:lnTo>
                <a:lnTo>
                  <a:pt x="8467" y="254000"/>
                </a:lnTo>
                <a:lnTo>
                  <a:pt x="8467" y="270933"/>
                </a:lnTo>
                <a:lnTo>
                  <a:pt x="16933" y="279400"/>
                </a:lnTo>
                <a:lnTo>
                  <a:pt x="16933" y="287867"/>
                </a:lnTo>
                <a:lnTo>
                  <a:pt x="16933" y="287867"/>
                </a:lnTo>
                <a:lnTo>
                  <a:pt x="16933" y="287867"/>
                </a:lnTo>
                <a:lnTo>
                  <a:pt x="16933" y="287867"/>
                </a:lnTo>
                <a:lnTo>
                  <a:pt x="16933" y="287867"/>
                </a:lnTo>
                <a:lnTo>
                  <a:pt x="16933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9491134" y="516467"/>
            <a:ext cx="491067" cy="304801"/>
          </a:xfrm>
          <a:custGeom>
            <a:avLst/>
            <a:gdLst/>
            <a:ahLst/>
            <a:cxnLst/>
            <a:rect l="0" t="0" r="0" b="0"/>
            <a:pathLst>
              <a:path w="491067" h="304801">
                <a:moveTo>
                  <a:pt x="0" y="152400"/>
                </a:move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8466" y="152400"/>
                </a:lnTo>
                <a:lnTo>
                  <a:pt x="16933" y="152400"/>
                </a:lnTo>
                <a:lnTo>
                  <a:pt x="33866" y="152400"/>
                </a:lnTo>
                <a:lnTo>
                  <a:pt x="50799" y="152400"/>
                </a:lnTo>
                <a:lnTo>
                  <a:pt x="67732" y="143933"/>
                </a:lnTo>
                <a:lnTo>
                  <a:pt x="101599" y="143933"/>
                </a:lnTo>
                <a:lnTo>
                  <a:pt x="118533" y="135466"/>
                </a:lnTo>
                <a:lnTo>
                  <a:pt x="126999" y="118533"/>
                </a:lnTo>
                <a:lnTo>
                  <a:pt x="143932" y="101600"/>
                </a:lnTo>
                <a:lnTo>
                  <a:pt x="152400" y="84666"/>
                </a:lnTo>
                <a:lnTo>
                  <a:pt x="160866" y="67733"/>
                </a:lnTo>
                <a:lnTo>
                  <a:pt x="160866" y="50800"/>
                </a:lnTo>
                <a:lnTo>
                  <a:pt x="169333" y="33866"/>
                </a:lnTo>
                <a:lnTo>
                  <a:pt x="169333" y="16933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0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16933"/>
                </a:lnTo>
                <a:lnTo>
                  <a:pt x="169333" y="33866"/>
                </a:lnTo>
                <a:lnTo>
                  <a:pt x="169333" y="59266"/>
                </a:lnTo>
                <a:lnTo>
                  <a:pt x="169333" y="84666"/>
                </a:lnTo>
                <a:lnTo>
                  <a:pt x="169333" y="110066"/>
                </a:lnTo>
                <a:lnTo>
                  <a:pt x="169333" y="143933"/>
                </a:lnTo>
                <a:lnTo>
                  <a:pt x="169333" y="169333"/>
                </a:lnTo>
                <a:lnTo>
                  <a:pt x="169333" y="194733"/>
                </a:lnTo>
                <a:lnTo>
                  <a:pt x="169333" y="220133"/>
                </a:lnTo>
                <a:lnTo>
                  <a:pt x="177799" y="228600"/>
                </a:lnTo>
                <a:lnTo>
                  <a:pt x="177799" y="245533"/>
                </a:lnTo>
                <a:lnTo>
                  <a:pt x="177799" y="254000"/>
                </a:lnTo>
                <a:lnTo>
                  <a:pt x="177799" y="262466"/>
                </a:lnTo>
                <a:lnTo>
                  <a:pt x="177799" y="262466"/>
                </a:lnTo>
                <a:lnTo>
                  <a:pt x="177799" y="270933"/>
                </a:lnTo>
                <a:lnTo>
                  <a:pt x="177799" y="270933"/>
                </a:lnTo>
                <a:lnTo>
                  <a:pt x="177799" y="262466"/>
                </a:lnTo>
                <a:lnTo>
                  <a:pt x="177799" y="262466"/>
                </a:lnTo>
                <a:lnTo>
                  <a:pt x="186266" y="254000"/>
                </a:lnTo>
                <a:lnTo>
                  <a:pt x="186266" y="237066"/>
                </a:lnTo>
                <a:lnTo>
                  <a:pt x="194733" y="211666"/>
                </a:lnTo>
                <a:lnTo>
                  <a:pt x="203199" y="186266"/>
                </a:lnTo>
                <a:lnTo>
                  <a:pt x="203199" y="160866"/>
                </a:lnTo>
                <a:lnTo>
                  <a:pt x="211666" y="143933"/>
                </a:lnTo>
                <a:lnTo>
                  <a:pt x="220132" y="127000"/>
                </a:lnTo>
                <a:lnTo>
                  <a:pt x="237066" y="118533"/>
                </a:lnTo>
                <a:lnTo>
                  <a:pt x="245533" y="110066"/>
                </a:lnTo>
                <a:lnTo>
                  <a:pt x="253999" y="110066"/>
                </a:lnTo>
                <a:lnTo>
                  <a:pt x="270933" y="118533"/>
                </a:lnTo>
                <a:lnTo>
                  <a:pt x="279400" y="127000"/>
                </a:lnTo>
                <a:lnTo>
                  <a:pt x="287866" y="135466"/>
                </a:lnTo>
                <a:lnTo>
                  <a:pt x="304800" y="143933"/>
                </a:lnTo>
                <a:lnTo>
                  <a:pt x="313266" y="160866"/>
                </a:lnTo>
                <a:lnTo>
                  <a:pt x="313266" y="177800"/>
                </a:lnTo>
                <a:lnTo>
                  <a:pt x="313266" y="194733"/>
                </a:lnTo>
                <a:lnTo>
                  <a:pt x="313266" y="211666"/>
                </a:lnTo>
                <a:lnTo>
                  <a:pt x="313266" y="237066"/>
                </a:lnTo>
                <a:lnTo>
                  <a:pt x="313266" y="254000"/>
                </a:lnTo>
                <a:lnTo>
                  <a:pt x="313266" y="262466"/>
                </a:lnTo>
                <a:lnTo>
                  <a:pt x="313266" y="270933"/>
                </a:lnTo>
                <a:lnTo>
                  <a:pt x="313266" y="279400"/>
                </a:lnTo>
                <a:lnTo>
                  <a:pt x="313266" y="296333"/>
                </a:lnTo>
                <a:lnTo>
                  <a:pt x="321732" y="296333"/>
                </a:lnTo>
                <a:lnTo>
                  <a:pt x="321732" y="304800"/>
                </a:lnTo>
                <a:lnTo>
                  <a:pt x="330199" y="304800"/>
                </a:lnTo>
                <a:lnTo>
                  <a:pt x="347133" y="304800"/>
                </a:lnTo>
                <a:lnTo>
                  <a:pt x="355600" y="304800"/>
                </a:lnTo>
                <a:lnTo>
                  <a:pt x="372532" y="296333"/>
                </a:lnTo>
                <a:lnTo>
                  <a:pt x="381000" y="287866"/>
                </a:lnTo>
                <a:lnTo>
                  <a:pt x="389466" y="279400"/>
                </a:lnTo>
                <a:lnTo>
                  <a:pt x="397932" y="262466"/>
                </a:lnTo>
                <a:lnTo>
                  <a:pt x="414866" y="245533"/>
                </a:lnTo>
                <a:lnTo>
                  <a:pt x="423333" y="220133"/>
                </a:lnTo>
                <a:lnTo>
                  <a:pt x="423333" y="203200"/>
                </a:lnTo>
                <a:lnTo>
                  <a:pt x="431800" y="186266"/>
                </a:lnTo>
                <a:lnTo>
                  <a:pt x="440266" y="169333"/>
                </a:lnTo>
                <a:lnTo>
                  <a:pt x="440266" y="152400"/>
                </a:lnTo>
                <a:lnTo>
                  <a:pt x="440266" y="143933"/>
                </a:lnTo>
                <a:lnTo>
                  <a:pt x="440266" y="127000"/>
                </a:lnTo>
                <a:lnTo>
                  <a:pt x="440266" y="127000"/>
                </a:lnTo>
                <a:lnTo>
                  <a:pt x="431800" y="118533"/>
                </a:lnTo>
                <a:lnTo>
                  <a:pt x="431800" y="118533"/>
                </a:lnTo>
                <a:lnTo>
                  <a:pt x="423333" y="127000"/>
                </a:lnTo>
                <a:lnTo>
                  <a:pt x="423333" y="127000"/>
                </a:lnTo>
                <a:lnTo>
                  <a:pt x="414866" y="143933"/>
                </a:lnTo>
                <a:lnTo>
                  <a:pt x="414866" y="160866"/>
                </a:lnTo>
                <a:lnTo>
                  <a:pt x="414866" y="186266"/>
                </a:lnTo>
                <a:lnTo>
                  <a:pt x="406399" y="203200"/>
                </a:lnTo>
                <a:lnTo>
                  <a:pt x="414866" y="228600"/>
                </a:lnTo>
                <a:lnTo>
                  <a:pt x="414866" y="245533"/>
                </a:lnTo>
                <a:lnTo>
                  <a:pt x="423333" y="262466"/>
                </a:lnTo>
                <a:lnTo>
                  <a:pt x="431800" y="270933"/>
                </a:lnTo>
                <a:lnTo>
                  <a:pt x="440266" y="279400"/>
                </a:lnTo>
                <a:lnTo>
                  <a:pt x="457200" y="287866"/>
                </a:lnTo>
                <a:lnTo>
                  <a:pt x="474132" y="287866"/>
                </a:lnTo>
                <a:lnTo>
                  <a:pt x="474132" y="287866"/>
                </a:lnTo>
                <a:lnTo>
                  <a:pt x="491066" y="279400"/>
                </a:lnTo>
                <a:lnTo>
                  <a:pt x="491066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0151534" y="601133"/>
            <a:ext cx="211667" cy="194735"/>
          </a:xfrm>
          <a:custGeom>
            <a:avLst/>
            <a:gdLst/>
            <a:ahLst/>
            <a:cxnLst/>
            <a:rect l="0" t="0" r="0" b="0"/>
            <a:pathLst>
              <a:path w="211667" h="194735">
                <a:moveTo>
                  <a:pt x="110066" y="33867"/>
                </a:moveTo>
                <a:lnTo>
                  <a:pt x="110066" y="33867"/>
                </a:lnTo>
                <a:lnTo>
                  <a:pt x="118532" y="25400"/>
                </a:lnTo>
                <a:lnTo>
                  <a:pt x="118532" y="25400"/>
                </a:lnTo>
                <a:lnTo>
                  <a:pt x="118532" y="16934"/>
                </a:lnTo>
                <a:lnTo>
                  <a:pt x="118532" y="8467"/>
                </a:lnTo>
                <a:lnTo>
                  <a:pt x="118532" y="8467"/>
                </a:lnTo>
                <a:lnTo>
                  <a:pt x="110066" y="0"/>
                </a:lnTo>
                <a:lnTo>
                  <a:pt x="110066" y="0"/>
                </a:lnTo>
                <a:lnTo>
                  <a:pt x="101600" y="0"/>
                </a:lnTo>
                <a:lnTo>
                  <a:pt x="84666" y="8467"/>
                </a:lnTo>
                <a:lnTo>
                  <a:pt x="67733" y="8467"/>
                </a:lnTo>
                <a:lnTo>
                  <a:pt x="50799" y="25400"/>
                </a:lnTo>
                <a:lnTo>
                  <a:pt x="33866" y="33867"/>
                </a:lnTo>
                <a:lnTo>
                  <a:pt x="16932" y="42334"/>
                </a:lnTo>
                <a:lnTo>
                  <a:pt x="8466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8466" y="93134"/>
                </a:lnTo>
                <a:lnTo>
                  <a:pt x="33866" y="93134"/>
                </a:lnTo>
                <a:lnTo>
                  <a:pt x="50799" y="93134"/>
                </a:lnTo>
                <a:lnTo>
                  <a:pt x="84666" y="93134"/>
                </a:lnTo>
                <a:lnTo>
                  <a:pt x="110066" y="93134"/>
                </a:lnTo>
                <a:lnTo>
                  <a:pt x="143933" y="101600"/>
                </a:lnTo>
                <a:lnTo>
                  <a:pt x="169332" y="101600"/>
                </a:lnTo>
                <a:lnTo>
                  <a:pt x="186266" y="101600"/>
                </a:lnTo>
                <a:lnTo>
                  <a:pt x="203199" y="110067"/>
                </a:lnTo>
                <a:lnTo>
                  <a:pt x="211666" y="118534"/>
                </a:lnTo>
                <a:lnTo>
                  <a:pt x="211666" y="118534"/>
                </a:lnTo>
                <a:lnTo>
                  <a:pt x="211666" y="127000"/>
                </a:lnTo>
                <a:lnTo>
                  <a:pt x="211666" y="135467"/>
                </a:lnTo>
                <a:lnTo>
                  <a:pt x="203199" y="143934"/>
                </a:lnTo>
                <a:lnTo>
                  <a:pt x="194732" y="152400"/>
                </a:lnTo>
                <a:lnTo>
                  <a:pt x="177800" y="160867"/>
                </a:lnTo>
                <a:lnTo>
                  <a:pt x="169332" y="169334"/>
                </a:lnTo>
                <a:lnTo>
                  <a:pt x="152400" y="177800"/>
                </a:lnTo>
                <a:lnTo>
                  <a:pt x="143933" y="186267"/>
                </a:lnTo>
                <a:lnTo>
                  <a:pt x="126999" y="194734"/>
                </a:lnTo>
                <a:lnTo>
                  <a:pt x="118532" y="194734"/>
                </a:lnTo>
                <a:lnTo>
                  <a:pt x="118532" y="194734"/>
                </a:lnTo>
                <a:lnTo>
                  <a:pt x="118532" y="194734"/>
                </a:lnTo>
                <a:lnTo>
                  <a:pt x="118532" y="194734"/>
                </a:lnTo>
                <a:lnTo>
                  <a:pt x="118532" y="194734"/>
                </a:lnTo>
                <a:lnTo>
                  <a:pt x="118532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0447867" y="601133"/>
            <a:ext cx="254000" cy="177801"/>
          </a:xfrm>
          <a:custGeom>
            <a:avLst/>
            <a:gdLst/>
            <a:ahLst/>
            <a:cxnLst/>
            <a:rect l="0" t="0" r="0" b="0"/>
            <a:pathLst>
              <a:path w="254000" h="177801">
                <a:moveTo>
                  <a:pt x="76200" y="25400"/>
                </a:moveTo>
                <a:lnTo>
                  <a:pt x="76200" y="25400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0"/>
                </a:lnTo>
                <a:lnTo>
                  <a:pt x="67733" y="0"/>
                </a:lnTo>
                <a:lnTo>
                  <a:pt x="59266" y="8467"/>
                </a:lnTo>
                <a:lnTo>
                  <a:pt x="50799" y="16934"/>
                </a:lnTo>
                <a:lnTo>
                  <a:pt x="42333" y="25400"/>
                </a:lnTo>
                <a:lnTo>
                  <a:pt x="25399" y="42334"/>
                </a:lnTo>
                <a:lnTo>
                  <a:pt x="16933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18534"/>
                </a:lnTo>
                <a:lnTo>
                  <a:pt x="8467" y="135467"/>
                </a:lnTo>
                <a:lnTo>
                  <a:pt x="8467" y="152400"/>
                </a:lnTo>
                <a:lnTo>
                  <a:pt x="16933" y="169334"/>
                </a:lnTo>
                <a:lnTo>
                  <a:pt x="33867" y="177800"/>
                </a:lnTo>
                <a:lnTo>
                  <a:pt x="42333" y="177800"/>
                </a:lnTo>
                <a:lnTo>
                  <a:pt x="59266" y="177800"/>
                </a:lnTo>
                <a:lnTo>
                  <a:pt x="76200" y="177800"/>
                </a:lnTo>
                <a:lnTo>
                  <a:pt x="84667" y="177800"/>
                </a:lnTo>
                <a:lnTo>
                  <a:pt x="93133" y="169334"/>
                </a:lnTo>
                <a:lnTo>
                  <a:pt x="110067" y="152400"/>
                </a:lnTo>
                <a:lnTo>
                  <a:pt x="118533" y="143934"/>
                </a:lnTo>
                <a:lnTo>
                  <a:pt x="118533" y="118534"/>
                </a:lnTo>
                <a:lnTo>
                  <a:pt x="118533" y="101600"/>
                </a:lnTo>
                <a:lnTo>
                  <a:pt x="118533" y="84667"/>
                </a:lnTo>
                <a:lnTo>
                  <a:pt x="118533" y="67734"/>
                </a:lnTo>
                <a:lnTo>
                  <a:pt x="118533" y="50800"/>
                </a:lnTo>
                <a:lnTo>
                  <a:pt x="110067" y="42334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42334"/>
                </a:lnTo>
                <a:lnTo>
                  <a:pt x="110067" y="59267"/>
                </a:lnTo>
                <a:lnTo>
                  <a:pt x="110067" y="76200"/>
                </a:lnTo>
                <a:lnTo>
                  <a:pt x="118533" y="93134"/>
                </a:lnTo>
                <a:lnTo>
                  <a:pt x="126999" y="110067"/>
                </a:lnTo>
                <a:lnTo>
                  <a:pt x="135466" y="127000"/>
                </a:lnTo>
                <a:lnTo>
                  <a:pt x="152400" y="143934"/>
                </a:lnTo>
                <a:lnTo>
                  <a:pt x="169333" y="152400"/>
                </a:lnTo>
                <a:lnTo>
                  <a:pt x="177799" y="160867"/>
                </a:lnTo>
                <a:lnTo>
                  <a:pt x="203199" y="169334"/>
                </a:lnTo>
                <a:lnTo>
                  <a:pt x="220133" y="160867"/>
                </a:lnTo>
                <a:lnTo>
                  <a:pt x="228600" y="160867"/>
                </a:lnTo>
                <a:lnTo>
                  <a:pt x="245533" y="152400"/>
                </a:lnTo>
                <a:lnTo>
                  <a:pt x="245533" y="152400"/>
                </a:lnTo>
                <a:lnTo>
                  <a:pt x="253999" y="135467"/>
                </a:lnTo>
                <a:lnTo>
                  <a:pt x="253999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0735733" y="609600"/>
            <a:ext cx="381001" cy="169334"/>
          </a:xfrm>
          <a:custGeom>
            <a:avLst/>
            <a:gdLst/>
            <a:ahLst/>
            <a:cxnLst/>
            <a:rect l="0" t="0" r="0" b="0"/>
            <a:pathLst>
              <a:path w="381001" h="169334">
                <a:moveTo>
                  <a:pt x="0" y="8467"/>
                </a:move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16934" y="110067"/>
                </a:lnTo>
                <a:lnTo>
                  <a:pt x="16934" y="127000"/>
                </a:lnTo>
                <a:lnTo>
                  <a:pt x="16934" y="143933"/>
                </a:lnTo>
                <a:lnTo>
                  <a:pt x="16934" y="143933"/>
                </a:lnTo>
                <a:lnTo>
                  <a:pt x="16934" y="152400"/>
                </a:lnTo>
                <a:lnTo>
                  <a:pt x="25401" y="152400"/>
                </a:lnTo>
                <a:lnTo>
                  <a:pt x="25401" y="152400"/>
                </a:lnTo>
                <a:lnTo>
                  <a:pt x="25401" y="143933"/>
                </a:lnTo>
                <a:lnTo>
                  <a:pt x="25401" y="127000"/>
                </a:lnTo>
                <a:lnTo>
                  <a:pt x="25401" y="110067"/>
                </a:lnTo>
                <a:lnTo>
                  <a:pt x="33867" y="93133"/>
                </a:lnTo>
                <a:lnTo>
                  <a:pt x="42333" y="67733"/>
                </a:lnTo>
                <a:lnTo>
                  <a:pt x="42333" y="50800"/>
                </a:lnTo>
                <a:lnTo>
                  <a:pt x="50801" y="33867"/>
                </a:lnTo>
                <a:lnTo>
                  <a:pt x="59267" y="16933"/>
                </a:lnTo>
                <a:lnTo>
                  <a:pt x="59267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84667" y="25400"/>
                </a:lnTo>
                <a:lnTo>
                  <a:pt x="93134" y="33867"/>
                </a:lnTo>
                <a:lnTo>
                  <a:pt x="101601" y="50800"/>
                </a:lnTo>
                <a:lnTo>
                  <a:pt x="101601" y="67733"/>
                </a:lnTo>
                <a:lnTo>
                  <a:pt x="110067" y="84667"/>
                </a:lnTo>
                <a:lnTo>
                  <a:pt x="110067" y="110067"/>
                </a:lnTo>
                <a:lnTo>
                  <a:pt x="110067" y="127000"/>
                </a:lnTo>
                <a:lnTo>
                  <a:pt x="110067" y="143933"/>
                </a:lnTo>
                <a:lnTo>
                  <a:pt x="110067" y="152400"/>
                </a:lnTo>
                <a:lnTo>
                  <a:pt x="110067" y="152400"/>
                </a:lnTo>
                <a:lnTo>
                  <a:pt x="110067" y="160867"/>
                </a:lnTo>
                <a:lnTo>
                  <a:pt x="110067" y="160867"/>
                </a:lnTo>
                <a:lnTo>
                  <a:pt x="110067" y="160867"/>
                </a:lnTo>
                <a:lnTo>
                  <a:pt x="118533" y="152400"/>
                </a:lnTo>
                <a:lnTo>
                  <a:pt x="118533" y="143933"/>
                </a:lnTo>
                <a:lnTo>
                  <a:pt x="118533" y="127000"/>
                </a:lnTo>
                <a:lnTo>
                  <a:pt x="127001" y="110067"/>
                </a:lnTo>
                <a:lnTo>
                  <a:pt x="135467" y="84667"/>
                </a:lnTo>
                <a:lnTo>
                  <a:pt x="135467" y="67733"/>
                </a:lnTo>
                <a:lnTo>
                  <a:pt x="143933" y="42333"/>
                </a:lnTo>
                <a:lnTo>
                  <a:pt x="152400" y="25400"/>
                </a:lnTo>
                <a:lnTo>
                  <a:pt x="160867" y="8467"/>
                </a:lnTo>
                <a:lnTo>
                  <a:pt x="169334" y="0"/>
                </a:lnTo>
                <a:lnTo>
                  <a:pt x="177801" y="0"/>
                </a:lnTo>
                <a:lnTo>
                  <a:pt x="186267" y="0"/>
                </a:lnTo>
                <a:lnTo>
                  <a:pt x="194733" y="0"/>
                </a:lnTo>
                <a:lnTo>
                  <a:pt x="194733" y="8467"/>
                </a:lnTo>
                <a:lnTo>
                  <a:pt x="203201" y="16933"/>
                </a:lnTo>
                <a:lnTo>
                  <a:pt x="211667" y="33867"/>
                </a:lnTo>
                <a:lnTo>
                  <a:pt x="211667" y="50800"/>
                </a:lnTo>
                <a:lnTo>
                  <a:pt x="211667" y="76200"/>
                </a:lnTo>
                <a:lnTo>
                  <a:pt x="220133" y="93133"/>
                </a:lnTo>
                <a:lnTo>
                  <a:pt x="220133" y="110067"/>
                </a:lnTo>
                <a:lnTo>
                  <a:pt x="220133" y="127000"/>
                </a:lnTo>
                <a:lnTo>
                  <a:pt x="228600" y="143933"/>
                </a:lnTo>
                <a:lnTo>
                  <a:pt x="237067" y="152400"/>
                </a:lnTo>
                <a:lnTo>
                  <a:pt x="237067" y="160867"/>
                </a:lnTo>
                <a:lnTo>
                  <a:pt x="245534" y="160867"/>
                </a:lnTo>
                <a:lnTo>
                  <a:pt x="262467" y="160867"/>
                </a:lnTo>
                <a:lnTo>
                  <a:pt x="270933" y="160867"/>
                </a:lnTo>
                <a:lnTo>
                  <a:pt x="287867" y="152400"/>
                </a:lnTo>
                <a:lnTo>
                  <a:pt x="296333" y="143933"/>
                </a:lnTo>
                <a:lnTo>
                  <a:pt x="304800" y="127000"/>
                </a:lnTo>
                <a:lnTo>
                  <a:pt x="313267" y="110067"/>
                </a:lnTo>
                <a:lnTo>
                  <a:pt x="313267" y="93133"/>
                </a:lnTo>
                <a:lnTo>
                  <a:pt x="321734" y="76200"/>
                </a:lnTo>
                <a:lnTo>
                  <a:pt x="321734" y="50800"/>
                </a:lnTo>
                <a:lnTo>
                  <a:pt x="313267" y="33867"/>
                </a:lnTo>
                <a:lnTo>
                  <a:pt x="313267" y="25400"/>
                </a:lnTo>
                <a:lnTo>
                  <a:pt x="304800" y="16933"/>
                </a:lnTo>
                <a:lnTo>
                  <a:pt x="296333" y="16933"/>
                </a:lnTo>
                <a:lnTo>
                  <a:pt x="287867" y="16933"/>
                </a:lnTo>
                <a:lnTo>
                  <a:pt x="279401" y="16933"/>
                </a:lnTo>
                <a:lnTo>
                  <a:pt x="270933" y="16933"/>
                </a:lnTo>
                <a:lnTo>
                  <a:pt x="270933" y="33867"/>
                </a:lnTo>
                <a:lnTo>
                  <a:pt x="262467" y="42333"/>
                </a:lnTo>
                <a:lnTo>
                  <a:pt x="254001" y="59267"/>
                </a:lnTo>
                <a:lnTo>
                  <a:pt x="254001" y="76200"/>
                </a:lnTo>
                <a:lnTo>
                  <a:pt x="262467" y="101600"/>
                </a:lnTo>
                <a:lnTo>
                  <a:pt x="262467" y="118533"/>
                </a:lnTo>
                <a:lnTo>
                  <a:pt x="279401" y="135467"/>
                </a:lnTo>
                <a:lnTo>
                  <a:pt x="296333" y="152400"/>
                </a:lnTo>
                <a:lnTo>
                  <a:pt x="313267" y="160867"/>
                </a:lnTo>
                <a:lnTo>
                  <a:pt x="330201" y="169333"/>
                </a:lnTo>
                <a:lnTo>
                  <a:pt x="347133" y="169333"/>
                </a:lnTo>
                <a:lnTo>
                  <a:pt x="372533" y="169333"/>
                </a:lnTo>
                <a:lnTo>
                  <a:pt x="372533" y="169333"/>
                </a:lnTo>
                <a:lnTo>
                  <a:pt x="381000" y="169333"/>
                </a:lnTo>
                <a:lnTo>
                  <a:pt x="38100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549400" y="956733"/>
            <a:ext cx="321734" cy="355601"/>
          </a:xfrm>
          <a:custGeom>
            <a:avLst/>
            <a:gdLst/>
            <a:ahLst/>
            <a:cxnLst/>
            <a:rect l="0" t="0" r="0" b="0"/>
            <a:pathLst>
              <a:path w="321734" h="355601">
                <a:moveTo>
                  <a:pt x="143933" y="220134"/>
                </a:moveTo>
                <a:lnTo>
                  <a:pt x="143933" y="220134"/>
                </a:lnTo>
                <a:lnTo>
                  <a:pt x="143933" y="220134"/>
                </a:lnTo>
                <a:lnTo>
                  <a:pt x="143933" y="220134"/>
                </a:lnTo>
                <a:lnTo>
                  <a:pt x="143933" y="211667"/>
                </a:lnTo>
                <a:lnTo>
                  <a:pt x="143933" y="211667"/>
                </a:lnTo>
                <a:lnTo>
                  <a:pt x="143933" y="203200"/>
                </a:lnTo>
                <a:lnTo>
                  <a:pt x="143933" y="194734"/>
                </a:lnTo>
                <a:lnTo>
                  <a:pt x="143933" y="186267"/>
                </a:lnTo>
                <a:lnTo>
                  <a:pt x="143933" y="177800"/>
                </a:lnTo>
                <a:lnTo>
                  <a:pt x="143933" y="169334"/>
                </a:lnTo>
                <a:lnTo>
                  <a:pt x="143933" y="152400"/>
                </a:lnTo>
                <a:lnTo>
                  <a:pt x="135467" y="143934"/>
                </a:lnTo>
                <a:lnTo>
                  <a:pt x="127000" y="127000"/>
                </a:lnTo>
                <a:lnTo>
                  <a:pt x="127000" y="118534"/>
                </a:lnTo>
                <a:lnTo>
                  <a:pt x="118533" y="110067"/>
                </a:lnTo>
                <a:lnTo>
                  <a:pt x="110067" y="101600"/>
                </a:lnTo>
                <a:lnTo>
                  <a:pt x="101600" y="101600"/>
                </a:lnTo>
                <a:lnTo>
                  <a:pt x="93133" y="110067"/>
                </a:lnTo>
                <a:lnTo>
                  <a:pt x="84667" y="110067"/>
                </a:lnTo>
                <a:lnTo>
                  <a:pt x="67733" y="118534"/>
                </a:lnTo>
                <a:lnTo>
                  <a:pt x="59267" y="127000"/>
                </a:lnTo>
                <a:lnTo>
                  <a:pt x="50800" y="143934"/>
                </a:lnTo>
                <a:lnTo>
                  <a:pt x="42333" y="160867"/>
                </a:lnTo>
                <a:lnTo>
                  <a:pt x="33867" y="177800"/>
                </a:lnTo>
                <a:lnTo>
                  <a:pt x="16933" y="194734"/>
                </a:lnTo>
                <a:lnTo>
                  <a:pt x="16933" y="220134"/>
                </a:lnTo>
                <a:lnTo>
                  <a:pt x="8467" y="245534"/>
                </a:lnTo>
                <a:lnTo>
                  <a:pt x="0" y="270934"/>
                </a:lnTo>
                <a:lnTo>
                  <a:pt x="0" y="287867"/>
                </a:lnTo>
                <a:lnTo>
                  <a:pt x="0" y="304800"/>
                </a:lnTo>
                <a:lnTo>
                  <a:pt x="0" y="330200"/>
                </a:lnTo>
                <a:lnTo>
                  <a:pt x="8467" y="338667"/>
                </a:lnTo>
                <a:lnTo>
                  <a:pt x="16933" y="347134"/>
                </a:lnTo>
                <a:lnTo>
                  <a:pt x="33867" y="355600"/>
                </a:lnTo>
                <a:lnTo>
                  <a:pt x="50800" y="355600"/>
                </a:lnTo>
                <a:lnTo>
                  <a:pt x="59267" y="355600"/>
                </a:lnTo>
                <a:lnTo>
                  <a:pt x="76200" y="355600"/>
                </a:lnTo>
                <a:lnTo>
                  <a:pt x="84667" y="347134"/>
                </a:lnTo>
                <a:lnTo>
                  <a:pt x="101600" y="338667"/>
                </a:lnTo>
                <a:lnTo>
                  <a:pt x="110067" y="330200"/>
                </a:lnTo>
                <a:lnTo>
                  <a:pt x="118533" y="313267"/>
                </a:lnTo>
                <a:lnTo>
                  <a:pt x="127000" y="296334"/>
                </a:lnTo>
                <a:lnTo>
                  <a:pt x="143933" y="279400"/>
                </a:lnTo>
                <a:lnTo>
                  <a:pt x="152400" y="254000"/>
                </a:lnTo>
                <a:lnTo>
                  <a:pt x="152400" y="228600"/>
                </a:lnTo>
                <a:lnTo>
                  <a:pt x="160867" y="203200"/>
                </a:lnTo>
                <a:lnTo>
                  <a:pt x="160867" y="186267"/>
                </a:lnTo>
                <a:lnTo>
                  <a:pt x="169333" y="160867"/>
                </a:lnTo>
                <a:lnTo>
                  <a:pt x="169333" y="135467"/>
                </a:lnTo>
                <a:lnTo>
                  <a:pt x="169333" y="110067"/>
                </a:lnTo>
                <a:lnTo>
                  <a:pt x="169333" y="93134"/>
                </a:lnTo>
                <a:lnTo>
                  <a:pt x="169333" y="76200"/>
                </a:lnTo>
                <a:lnTo>
                  <a:pt x="160867" y="59267"/>
                </a:lnTo>
                <a:lnTo>
                  <a:pt x="160867" y="42334"/>
                </a:lnTo>
                <a:lnTo>
                  <a:pt x="160867" y="25400"/>
                </a:lnTo>
                <a:lnTo>
                  <a:pt x="160867" y="16934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8467"/>
                </a:lnTo>
                <a:lnTo>
                  <a:pt x="160867" y="16934"/>
                </a:lnTo>
                <a:lnTo>
                  <a:pt x="160867" y="33867"/>
                </a:lnTo>
                <a:lnTo>
                  <a:pt x="160867" y="50800"/>
                </a:lnTo>
                <a:lnTo>
                  <a:pt x="160867" y="67734"/>
                </a:lnTo>
                <a:lnTo>
                  <a:pt x="152400" y="93134"/>
                </a:lnTo>
                <a:lnTo>
                  <a:pt x="152400" y="118534"/>
                </a:lnTo>
                <a:lnTo>
                  <a:pt x="143933" y="135467"/>
                </a:lnTo>
                <a:lnTo>
                  <a:pt x="143933" y="160867"/>
                </a:lnTo>
                <a:lnTo>
                  <a:pt x="143933" y="194734"/>
                </a:lnTo>
                <a:lnTo>
                  <a:pt x="143933" y="211667"/>
                </a:lnTo>
                <a:lnTo>
                  <a:pt x="143933" y="237067"/>
                </a:lnTo>
                <a:lnTo>
                  <a:pt x="143933" y="262467"/>
                </a:lnTo>
                <a:lnTo>
                  <a:pt x="152400" y="279400"/>
                </a:lnTo>
                <a:lnTo>
                  <a:pt x="160867" y="304800"/>
                </a:lnTo>
                <a:lnTo>
                  <a:pt x="160867" y="313267"/>
                </a:lnTo>
                <a:lnTo>
                  <a:pt x="169333" y="321734"/>
                </a:lnTo>
                <a:lnTo>
                  <a:pt x="177800" y="330200"/>
                </a:lnTo>
                <a:lnTo>
                  <a:pt x="194733" y="330200"/>
                </a:lnTo>
                <a:lnTo>
                  <a:pt x="203200" y="338667"/>
                </a:lnTo>
                <a:lnTo>
                  <a:pt x="220133" y="330200"/>
                </a:lnTo>
                <a:lnTo>
                  <a:pt x="228600" y="330200"/>
                </a:lnTo>
                <a:lnTo>
                  <a:pt x="237067" y="321734"/>
                </a:lnTo>
                <a:lnTo>
                  <a:pt x="254000" y="313267"/>
                </a:lnTo>
                <a:lnTo>
                  <a:pt x="262467" y="296334"/>
                </a:lnTo>
                <a:lnTo>
                  <a:pt x="270933" y="287867"/>
                </a:lnTo>
                <a:lnTo>
                  <a:pt x="279400" y="270934"/>
                </a:lnTo>
                <a:lnTo>
                  <a:pt x="287867" y="245534"/>
                </a:lnTo>
                <a:lnTo>
                  <a:pt x="296333" y="228600"/>
                </a:lnTo>
                <a:lnTo>
                  <a:pt x="296333" y="203200"/>
                </a:lnTo>
                <a:lnTo>
                  <a:pt x="304800" y="186267"/>
                </a:lnTo>
                <a:lnTo>
                  <a:pt x="296333" y="169334"/>
                </a:lnTo>
                <a:lnTo>
                  <a:pt x="296333" y="160867"/>
                </a:lnTo>
                <a:lnTo>
                  <a:pt x="296333" y="152400"/>
                </a:lnTo>
                <a:lnTo>
                  <a:pt x="296333" y="152400"/>
                </a:lnTo>
                <a:lnTo>
                  <a:pt x="296333" y="152400"/>
                </a:lnTo>
                <a:lnTo>
                  <a:pt x="296333" y="160867"/>
                </a:lnTo>
                <a:lnTo>
                  <a:pt x="296333" y="169334"/>
                </a:lnTo>
                <a:lnTo>
                  <a:pt x="304800" y="186267"/>
                </a:lnTo>
                <a:lnTo>
                  <a:pt x="304800" y="203200"/>
                </a:lnTo>
                <a:lnTo>
                  <a:pt x="304800" y="228600"/>
                </a:lnTo>
                <a:lnTo>
                  <a:pt x="304800" y="254000"/>
                </a:lnTo>
                <a:lnTo>
                  <a:pt x="304800" y="279400"/>
                </a:lnTo>
                <a:lnTo>
                  <a:pt x="313267" y="296334"/>
                </a:lnTo>
                <a:lnTo>
                  <a:pt x="313267" y="313267"/>
                </a:lnTo>
                <a:lnTo>
                  <a:pt x="313267" y="330200"/>
                </a:lnTo>
                <a:lnTo>
                  <a:pt x="321733" y="330200"/>
                </a:lnTo>
                <a:lnTo>
                  <a:pt x="321733" y="330200"/>
                </a:lnTo>
                <a:lnTo>
                  <a:pt x="321733" y="330200"/>
                </a:lnTo>
                <a:lnTo>
                  <a:pt x="321733" y="330200"/>
                </a:lnTo>
                <a:lnTo>
                  <a:pt x="321733" y="321734"/>
                </a:lnTo>
                <a:lnTo>
                  <a:pt x="321733" y="321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845733" y="1049867"/>
            <a:ext cx="16935" cy="8467"/>
          </a:xfrm>
          <a:custGeom>
            <a:avLst/>
            <a:gdLst/>
            <a:ahLst/>
            <a:cxnLst/>
            <a:rect l="0" t="0" r="0" b="0"/>
            <a:pathLst>
              <a:path w="16935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938867" y="1066800"/>
            <a:ext cx="152401" cy="220134"/>
          </a:xfrm>
          <a:custGeom>
            <a:avLst/>
            <a:gdLst/>
            <a:ahLst/>
            <a:cxnLst/>
            <a:rect l="0" t="0" r="0" b="0"/>
            <a:pathLst>
              <a:path w="152401" h="220134">
                <a:moveTo>
                  <a:pt x="84666" y="0"/>
                </a:moveTo>
                <a:lnTo>
                  <a:pt x="93133" y="0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84666" y="8467"/>
                </a:lnTo>
                <a:lnTo>
                  <a:pt x="76200" y="16933"/>
                </a:lnTo>
                <a:lnTo>
                  <a:pt x="67733" y="25400"/>
                </a:lnTo>
                <a:lnTo>
                  <a:pt x="50800" y="33867"/>
                </a:lnTo>
                <a:lnTo>
                  <a:pt x="33866" y="42333"/>
                </a:lnTo>
                <a:lnTo>
                  <a:pt x="25400" y="50800"/>
                </a:lnTo>
                <a:lnTo>
                  <a:pt x="16933" y="50800"/>
                </a:lnTo>
                <a:lnTo>
                  <a:pt x="8466" y="59267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8466" y="76200"/>
                </a:lnTo>
                <a:lnTo>
                  <a:pt x="16933" y="76200"/>
                </a:lnTo>
                <a:lnTo>
                  <a:pt x="33866" y="84667"/>
                </a:lnTo>
                <a:lnTo>
                  <a:pt x="42333" y="84667"/>
                </a:lnTo>
                <a:lnTo>
                  <a:pt x="59266" y="93133"/>
                </a:lnTo>
                <a:lnTo>
                  <a:pt x="84666" y="93133"/>
                </a:lnTo>
                <a:lnTo>
                  <a:pt x="101600" y="101600"/>
                </a:lnTo>
                <a:lnTo>
                  <a:pt x="118533" y="110067"/>
                </a:lnTo>
                <a:lnTo>
                  <a:pt x="135466" y="118533"/>
                </a:lnTo>
                <a:lnTo>
                  <a:pt x="143933" y="127000"/>
                </a:lnTo>
                <a:lnTo>
                  <a:pt x="152400" y="135467"/>
                </a:lnTo>
                <a:lnTo>
                  <a:pt x="152400" y="152400"/>
                </a:lnTo>
                <a:lnTo>
                  <a:pt x="152400" y="160867"/>
                </a:lnTo>
                <a:lnTo>
                  <a:pt x="152400" y="169333"/>
                </a:lnTo>
                <a:lnTo>
                  <a:pt x="143933" y="177800"/>
                </a:lnTo>
                <a:lnTo>
                  <a:pt x="135466" y="186267"/>
                </a:lnTo>
                <a:lnTo>
                  <a:pt x="127000" y="194733"/>
                </a:lnTo>
                <a:lnTo>
                  <a:pt x="110066" y="203200"/>
                </a:lnTo>
                <a:lnTo>
                  <a:pt x="93133" y="211667"/>
                </a:lnTo>
                <a:lnTo>
                  <a:pt x="84666" y="211667"/>
                </a:lnTo>
                <a:lnTo>
                  <a:pt x="67733" y="220133"/>
                </a:lnTo>
                <a:lnTo>
                  <a:pt x="50800" y="220133"/>
                </a:lnTo>
                <a:lnTo>
                  <a:pt x="42333" y="220133"/>
                </a:lnTo>
                <a:lnTo>
                  <a:pt x="33866" y="220133"/>
                </a:lnTo>
                <a:lnTo>
                  <a:pt x="25400" y="211667"/>
                </a:lnTo>
                <a:lnTo>
                  <a:pt x="16933" y="203200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86267"/>
                </a:lnTo>
                <a:lnTo>
                  <a:pt x="16933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150533" y="973667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25400"/>
                </a:lnTo>
                <a:lnTo>
                  <a:pt x="25400" y="42333"/>
                </a:lnTo>
                <a:lnTo>
                  <a:pt x="25400" y="67733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52400"/>
                </a:lnTo>
                <a:lnTo>
                  <a:pt x="16934" y="177800"/>
                </a:lnTo>
                <a:lnTo>
                  <a:pt x="16934" y="211666"/>
                </a:lnTo>
                <a:lnTo>
                  <a:pt x="16934" y="228600"/>
                </a:lnTo>
                <a:lnTo>
                  <a:pt x="16934" y="245533"/>
                </a:lnTo>
                <a:lnTo>
                  <a:pt x="16934" y="262466"/>
                </a:lnTo>
                <a:lnTo>
                  <a:pt x="16934" y="270933"/>
                </a:lnTo>
                <a:lnTo>
                  <a:pt x="16934" y="279400"/>
                </a:lnTo>
                <a:lnTo>
                  <a:pt x="16934" y="279400"/>
                </a:lnTo>
                <a:lnTo>
                  <a:pt x="16934" y="279400"/>
                </a:lnTo>
                <a:lnTo>
                  <a:pt x="8467" y="279400"/>
                </a:lnTo>
                <a:lnTo>
                  <a:pt x="8467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082800" y="1066800"/>
            <a:ext cx="347134" cy="169334"/>
          </a:xfrm>
          <a:custGeom>
            <a:avLst/>
            <a:gdLst/>
            <a:ahLst/>
            <a:cxnLst/>
            <a:rect l="0" t="0" r="0" b="0"/>
            <a:pathLst>
              <a:path w="347134" h="169334">
                <a:moveTo>
                  <a:pt x="0" y="67733"/>
                </a:moveTo>
                <a:lnTo>
                  <a:pt x="0" y="67733"/>
                </a:lnTo>
                <a:lnTo>
                  <a:pt x="8467" y="67733"/>
                </a:lnTo>
                <a:lnTo>
                  <a:pt x="8467" y="59267"/>
                </a:lnTo>
                <a:lnTo>
                  <a:pt x="25400" y="59267"/>
                </a:lnTo>
                <a:lnTo>
                  <a:pt x="42333" y="50800"/>
                </a:lnTo>
                <a:lnTo>
                  <a:pt x="59267" y="42333"/>
                </a:lnTo>
                <a:lnTo>
                  <a:pt x="84667" y="33867"/>
                </a:lnTo>
                <a:lnTo>
                  <a:pt x="110067" y="25400"/>
                </a:lnTo>
                <a:lnTo>
                  <a:pt x="135467" y="25400"/>
                </a:lnTo>
                <a:lnTo>
                  <a:pt x="160867" y="16933"/>
                </a:lnTo>
                <a:lnTo>
                  <a:pt x="186267" y="8467"/>
                </a:lnTo>
                <a:lnTo>
                  <a:pt x="211667" y="8467"/>
                </a:lnTo>
                <a:lnTo>
                  <a:pt x="228600" y="8467"/>
                </a:lnTo>
                <a:lnTo>
                  <a:pt x="245533" y="8467"/>
                </a:lnTo>
                <a:lnTo>
                  <a:pt x="254000" y="8467"/>
                </a:lnTo>
                <a:lnTo>
                  <a:pt x="270933" y="8467"/>
                </a:lnTo>
                <a:lnTo>
                  <a:pt x="279400" y="8467"/>
                </a:lnTo>
                <a:lnTo>
                  <a:pt x="279400" y="8467"/>
                </a:lnTo>
                <a:lnTo>
                  <a:pt x="287867" y="8467"/>
                </a:lnTo>
                <a:lnTo>
                  <a:pt x="287867" y="0"/>
                </a:lnTo>
                <a:lnTo>
                  <a:pt x="287867" y="0"/>
                </a:lnTo>
                <a:lnTo>
                  <a:pt x="279400" y="0"/>
                </a:lnTo>
                <a:lnTo>
                  <a:pt x="279400" y="0"/>
                </a:lnTo>
                <a:lnTo>
                  <a:pt x="270933" y="0"/>
                </a:lnTo>
                <a:lnTo>
                  <a:pt x="262467" y="0"/>
                </a:lnTo>
                <a:lnTo>
                  <a:pt x="245533" y="0"/>
                </a:lnTo>
                <a:lnTo>
                  <a:pt x="237067" y="8467"/>
                </a:lnTo>
                <a:lnTo>
                  <a:pt x="228600" y="8467"/>
                </a:lnTo>
                <a:lnTo>
                  <a:pt x="211667" y="16933"/>
                </a:lnTo>
                <a:lnTo>
                  <a:pt x="203200" y="25400"/>
                </a:lnTo>
                <a:lnTo>
                  <a:pt x="194733" y="42333"/>
                </a:lnTo>
                <a:lnTo>
                  <a:pt x="186267" y="50800"/>
                </a:lnTo>
                <a:lnTo>
                  <a:pt x="177800" y="67733"/>
                </a:lnTo>
                <a:lnTo>
                  <a:pt x="169333" y="93133"/>
                </a:lnTo>
                <a:lnTo>
                  <a:pt x="169333" y="110067"/>
                </a:lnTo>
                <a:lnTo>
                  <a:pt x="169333" y="127000"/>
                </a:lnTo>
                <a:lnTo>
                  <a:pt x="169333" y="143933"/>
                </a:lnTo>
                <a:lnTo>
                  <a:pt x="169333" y="152400"/>
                </a:lnTo>
                <a:lnTo>
                  <a:pt x="177800" y="160867"/>
                </a:lnTo>
                <a:lnTo>
                  <a:pt x="177800" y="169333"/>
                </a:lnTo>
                <a:lnTo>
                  <a:pt x="186267" y="169333"/>
                </a:lnTo>
                <a:lnTo>
                  <a:pt x="194733" y="169333"/>
                </a:lnTo>
                <a:lnTo>
                  <a:pt x="211667" y="169333"/>
                </a:lnTo>
                <a:lnTo>
                  <a:pt x="220133" y="160867"/>
                </a:lnTo>
                <a:lnTo>
                  <a:pt x="228600" y="152400"/>
                </a:lnTo>
                <a:lnTo>
                  <a:pt x="237067" y="143933"/>
                </a:lnTo>
                <a:lnTo>
                  <a:pt x="237067" y="135467"/>
                </a:lnTo>
                <a:lnTo>
                  <a:pt x="245533" y="118533"/>
                </a:lnTo>
                <a:lnTo>
                  <a:pt x="245533" y="110067"/>
                </a:lnTo>
                <a:lnTo>
                  <a:pt x="245533" y="93133"/>
                </a:lnTo>
                <a:lnTo>
                  <a:pt x="254000" y="76200"/>
                </a:lnTo>
                <a:lnTo>
                  <a:pt x="254000" y="67733"/>
                </a:lnTo>
                <a:lnTo>
                  <a:pt x="254000" y="59267"/>
                </a:lnTo>
                <a:lnTo>
                  <a:pt x="245533" y="50800"/>
                </a:lnTo>
                <a:lnTo>
                  <a:pt x="245533" y="50800"/>
                </a:lnTo>
                <a:lnTo>
                  <a:pt x="245533" y="50800"/>
                </a:lnTo>
                <a:lnTo>
                  <a:pt x="245533" y="50800"/>
                </a:lnTo>
                <a:lnTo>
                  <a:pt x="245533" y="59267"/>
                </a:lnTo>
                <a:lnTo>
                  <a:pt x="245533" y="67733"/>
                </a:lnTo>
                <a:lnTo>
                  <a:pt x="245533" y="76200"/>
                </a:lnTo>
                <a:lnTo>
                  <a:pt x="245533" y="93133"/>
                </a:lnTo>
                <a:lnTo>
                  <a:pt x="245533" y="110067"/>
                </a:lnTo>
                <a:lnTo>
                  <a:pt x="245533" y="118533"/>
                </a:lnTo>
                <a:lnTo>
                  <a:pt x="262467" y="135467"/>
                </a:lnTo>
                <a:lnTo>
                  <a:pt x="270933" y="143933"/>
                </a:lnTo>
                <a:lnTo>
                  <a:pt x="279400" y="152400"/>
                </a:lnTo>
                <a:lnTo>
                  <a:pt x="287867" y="160867"/>
                </a:lnTo>
                <a:lnTo>
                  <a:pt x="296333" y="160867"/>
                </a:lnTo>
                <a:lnTo>
                  <a:pt x="313267" y="152400"/>
                </a:lnTo>
                <a:lnTo>
                  <a:pt x="321733" y="143933"/>
                </a:lnTo>
                <a:lnTo>
                  <a:pt x="330200" y="135467"/>
                </a:lnTo>
                <a:lnTo>
                  <a:pt x="338667" y="127000"/>
                </a:lnTo>
                <a:lnTo>
                  <a:pt x="338667" y="127000"/>
                </a:lnTo>
                <a:lnTo>
                  <a:pt x="347133" y="118533"/>
                </a:lnTo>
                <a:lnTo>
                  <a:pt x="347133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446867" y="1075267"/>
            <a:ext cx="169334" cy="160867"/>
          </a:xfrm>
          <a:custGeom>
            <a:avLst/>
            <a:gdLst/>
            <a:ahLst/>
            <a:cxnLst/>
            <a:rect l="0" t="0" r="0" b="0"/>
            <a:pathLst>
              <a:path w="169334" h="160867">
                <a:moveTo>
                  <a:pt x="0" y="67733"/>
                </a:moveTo>
                <a:lnTo>
                  <a:pt x="0" y="59266"/>
                </a:lnTo>
                <a:lnTo>
                  <a:pt x="8466" y="50800"/>
                </a:lnTo>
                <a:lnTo>
                  <a:pt x="8466" y="33866"/>
                </a:lnTo>
                <a:lnTo>
                  <a:pt x="8466" y="16933"/>
                </a:lnTo>
                <a:lnTo>
                  <a:pt x="16933" y="8466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9266"/>
                </a:lnTo>
                <a:lnTo>
                  <a:pt x="33866" y="76200"/>
                </a:lnTo>
                <a:lnTo>
                  <a:pt x="33866" y="93133"/>
                </a:lnTo>
                <a:lnTo>
                  <a:pt x="33866" y="118533"/>
                </a:lnTo>
                <a:lnTo>
                  <a:pt x="33866" y="127000"/>
                </a:lnTo>
                <a:lnTo>
                  <a:pt x="33866" y="135466"/>
                </a:lnTo>
                <a:lnTo>
                  <a:pt x="33866" y="143933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43933"/>
                </a:lnTo>
                <a:lnTo>
                  <a:pt x="25400" y="135466"/>
                </a:lnTo>
                <a:lnTo>
                  <a:pt x="25400" y="118533"/>
                </a:lnTo>
                <a:lnTo>
                  <a:pt x="33866" y="110066"/>
                </a:lnTo>
                <a:lnTo>
                  <a:pt x="33866" y="84666"/>
                </a:lnTo>
                <a:lnTo>
                  <a:pt x="33866" y="67733"/>
                </a:lnTo>
                <a:lnTo>
                  <a:pt x="42333" y="50800"/>
                </a:lnTo>
                <a:lnTo>
                  <a:pt x="50800" y="33866"/>
                </a:lnTo>
                <a:lnTo>
                  <a:pt x="59266" y="25400"/>
                </a:lnTo>
                <a:lnTo>
                  <a:pt x="59266" y="16933"/>
                </a:lnTo>
                <a:lnTo>
                  <a:pt x="67733" y="8466"/>
                </a:lnTo>
                <a:lnTo>
                  <a:pt x="76200" y="8466"/>
                </a:lnTo>
                <a:lnTo>
                  <a:pt x="84666" y="8466"/>
                </a:lnTo>
                <a:lnTo>
                  <a:pt x="93133" y="16933"/>
                </a:lnTo>
                <a:lnTo>
                  <a:pt x="110066" y="25400"/>
                </a:lnTo>
                <a:lnTo>
                  <a:pt x="118533" y="33866"/>
                </a:lnTo>
                <a:lnTo>
                  <a:pt x="127000" y="42333"/>
                </a:lnTo>
                <a:lnTo>
                  <a:pt x="127000" y="59266"/>
                </a:lnTo>
                <a:lnTo>
                  <a:pt x="135466" y="76200"/>
                </a:lnTo>
                <a:lnTo>
                  <a:pt x="135466" y="93133"/>
                </a:lnTo>
                <a:lnTo>
                  <a:pt x="135466" y="110066"/>
                </a:lnTo>
                <a:lnTo>
                  <a:pt x="135466" y="135466"/>
                </a:lnTo>
                <a:lnTo>
                  <a:pt x="135466" y="143933"/>
                </a:lnTo>
                <a:lnTo>
                  <a:pt x="135466" y="152400"/>
                </a:lnTo>
                <a:lnTo>
                  <a:pt x="135466" y="160866"/>
                </a:lnTo>
                <a:lnTo>
                  <a:pt x="135466" y="160866"/>
                </a:lnTo>
                <a:lnTo>
                  <a:pt x="143933" y="160866"/>
                </a:lnTo>
                <a:lnTo>
                  <a:pt x="152400" y="152400"/>
                </a:lnTo>
                <a:lnTo>
                  <a:pt x="160866" y="143933"/>
                </a:lnTo>
                <a:lnTo>
                  <a:pt x="160866" y="143933"/>
                </a:lnTo>
                <a:lnTo>
                  <a:pt x="169333" y="135466"/>
                </a:lnTo>
                <a:lnTo>
                  <a:pt x="169333" y="135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650067" y="1058333"/>
            <a:ext cx="76201" cy="169335"/>
          </a:xfrm>
          <a:custGeom>
            <a:avLst/>
            <a:gdLst/>
            <a:ahLst/>
            <a:cxnLst/>
            <a:rect l="0" t="0" r="0" b="0"/>
            <a:pathLst>
              <a:path w="76201" h="169335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16934"/>
                </a:lnTo>
                <a:lnTo>
                  <a:pt x="33866" y="25400"/>
                </a:lnTo>
                <a:lnTo>
                  <a:pt x="25400" y="33867"/>
                </a:lnTo>
                <a:lnTo>
                  <a:pt x="16933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0" y="110067"/>
                </a:lnTo>
                <a:lnTo>
                  <a:pt x="8466" y="127000"/>
                </a:lnTo>
                <a:lnTo>
                  <a:pt x="16933" y="143934"/>
                </a:lnTo>
                <a:lnTo>
                  <a:pt x="16933" y="152400"/>
                </a:lnTo>
                <a:lnTo>
                  <a:pt x="25400" y="160867"/>
                </a:lnTo>
                <a:lnTo>
                  <a:pt x="42333" y="169334"/>
                </a:lnTo>
                <a:lnTo>
                  <a:pt x="50800" y="169334"/>
                </a:lnTo>
                <a:lnTo>
                  <a:pt x="59266" y="169334"/>
                </a:lnTo>
                <a:lnTo>
                  <a:pt x="59266" y="169334"/>
                </a:lnTo>
                <a:lnTo>
                  <a:pt x="76200" y="160867"/>
                </a:lnTo>
                <a:lnTo>
                  <a:pt x="76200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717800" y="1058333"/>
            <a:ext cx="220134" cy="169335"/>
          </a:xfrm>
          <a:custGeom>
            <a:avLst/>
            <a:gdLst/>
            <a:ahLst/>
            <a:cxnLst/>
            <a:rect l="0" t="0" r="0" b="0"/>
            <a:pathLst>
              <a:path w="220134" h="169335">
                <a:moveTo>
                  <a:pt x="59267" y="84667"/>
                </a:moveTo>
                <a:lnTo>
                  <a:pt x="67733" y="84667"/>
                </a:lnTo>
                <a:lnTo>
                  <a:pt x="67733" y="84667"/>
                </a:lnTo>
                <a:lnTo>
                  <a:pt x="67733" y="84667"/>
                </a:lnTo>
                <a:lnTo>
                  <a:pt x="67733" y="93134"/>
                </a:lnTo>
                <a:lnTo>
                  <a:pt x="76200" y="93134"/>
                </a:lnTo>
                <a:lnTo>
                  <a:pt x="84667" y="93134"/>
                </a:lnTo>
                <a:lnTo>
                  <a:pt x="93133" y="84667"/>
                </a:lnTo>
                <a:lnTo>
                  <a:pt x="101600" y="76200"/>
                </a:lnTo>
                <a:lnTo>
                  <a:pt x="118533" y="67734"/>
                </a:lnTo>
                <a:lnTo>
                  <a:pt x="118533" y="59267"/>
                </a:lnTo>
                <a:lnTo>
                  <a:pt x="127000" y="50800"/>
                </a:lnTo>
                <a:lnTo>
                  <a:pt x="118533" y="42334"/>
                </a:lnTo>
                <a:lnTo>
                  <a:pt x="118533" y="25400"/>
                </a:lnTo>
                <a:lnTo>
                  <a:pt x="110067" y="16934"/>
                </a:lnTo>
                <a:lnTo>
                  <a:pt x="101600" y="8467"/>
                </a:lnTo>
                <a:lnTo>
                  <a:pt x="93133" y="0"/>
                </a:lnTo>
                <a:lnTo>
                  <a:pt x="84667" y="0"/>
                </a:lnTo>
                <a:lnTo>
                  <a:pt x="67733" y="0"/>
                </a:lnTo>
                <a:lnTo>
                  <a:pt x="59267" y="0"/>
                </a:lnTo>
                <a:lnTo>
                  <a:pt x="42333" y="8467"/>
                </a:lnTo>
                <a:lnTo>
                  <a:pt x="33867" y="16934"/>
                </a:lnTo>
                <a:lnTo>
                  <a:pt x="25400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0" y="93134"/>
                </a:lnTo>
                <a:lnTo>
                  <a:pt x="8467" y="110067"/>
                </a:lnTo>
                <a:lnTo>
                  <a:pt x="8467" y="127000"/>
                </a:lnTo>
                <a:lnTo>
                  <a:pt x="16933" y="135467"/>
                </a:lnTo>
                <a:lnTo>
                  <a:pt x="33867" y="152400"/>
                </a:lnTo>
                <a:lnTo>
                  <a:pt x="59267" y="160867"/>
                </a:lnTo>
                <a:lnTo>
                  <a:pt x="76200" y="169334"/>
                </a:lnTo>
                <a:lnTo>
                  <a:pt x="101600" y="169334"/>
                </a:lnTo>
                <a:lnTo>
                  <a:pt x="127000" y="169334"/>
                </a:lnTo>
                <a:lnTo>
                  <a:pt x="152400" y="160867"/>
                </a:lnTo>
                <a:lnTo>
                  <a:pt x="177800" y="160867"/>
                </a:lnTo>
                <a:lnTo>
                  <a:pt x="203200" y="152400"/>
                </a:lnTo>
                <a:lnTo>
                  <a:pt x="203200" y="152400"/>
                </a:lnTo>
                <a:lnTo>
                  <a:pt x="220133" y="143934"/>
                </a:lnTo>
                <a:lnTo>
                  <a:pt x="220133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268133" y="880533"/>
            <a:ext cx="186268" cy="330201"/>
          </a:xfrm>
          <a:custGeom>
            <a:avLst/>
            <a:gdLst/>
            <a:ahLst/>
            <a:cxnLst/>
            <a:rect l="0" t="0" r="0" b="0"/>
            <a:pathLst>
              <a:path w="186268" h="330201">
                <a:moveTo>
                  <a:pt x="186267" y="101600"/>
                </a:moveTo>
                <a:lnTo>
                  <a:pt x="186267" y="101600"/>
                </a:lnTo>
                <a:lnTo>
                  <a:pt x="186267" y="101600"/>
                </a:lnTo>
                <a:lnTo>
                  <a:pt x="186267" y="101600"/>
                </a:lnTo>
                <a:lnTo>
                  <a:pt x="186267" y="93134"/>
                </a:lnTo>
                <a:lnTo>
                  <a:pt x="186267" y="84667"/>
                </a:lnTo>
                <a:lnTo>
                  <a:pt x="186267" y="76200"/>
                </a:lnTo>
                <a:lnTo>
                  <a:pt x="186267" y="67734"/>
                </a:lnTo>
                <a:lnTo>
                  <a:pt x="177800" y="59267"/>
                </a:lnTo>
                <a:lnTo>
                  <a:pt x="169334" y="50800"/>
                </a:lnTo>
                <a:lnTo>
                  <a:pt x="160867" y="42334"/>
                </a:lnTo>
                <a:lnTo>
                  <a:pt x="143934" y="25400"/>
                </a:lnTo>
                <a:lnTo>
                  <a:pt x="135467" y="16934"/>
                </a:lnTo>
                <a:lnTo>
                  <a:pt x="118534" y="8467"/>
                </a:lnTo>
                <a:lnTo>
                  <a:pt x="101600" y="8467"/>
                </a:lnTo>
                <a:lnTo>
                  <a:pt x="84667" y="0"/>
                </a:lnTo>
                <a:lnTo>
                  <a:pt x="67734" y="0"/>
                </a:lnTo>
                <a:lnTo>
                  <a:pt x="59267" y="0"/>
                </a:lnTo>
                <a:lnTo>
                  <a:pt x="42334" y="8467"/>
                </a:lnTo>
                <a:lnTo>
                  <a:pt x="33867" y="8467"/>
                </a:lnTo>
                <a:lnTo>
                  <a:pt x="33867" y="25400"/>
                </a:lnTo>
                <a:lnTo>
                  <a:pt x="25400" y="33867"/>
                </a:lnTo>
                <a:lnTo>
                  <a:pt x="25400" y="42334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93134"/>
                </a:lnTo>
                <a:lnTo>
                  <a:pt x="16934" y="118534"/>
                </a:lnTo>
                <a:lnTo>
                  <a:pt x="16934" y="135467"/>
                </a:lnTo>
                <a:lnTo>
                  <a:pt x="16934" y="160867"/>
                </a:lnTo>
                <a:lnTo>
                  <a:pt x="8467" y="186267"/>
                </a:lnTo>
                <a:lnTo>
                  <a:pt x="8467" y="211667"/>
                </a:lnTo>
                <a:lnTo>
                  <a:pt x="8467" y="245534"/>
                </a:lnTo>
                <a:lnTo>
                  <a:pt x="0" y="262467"/>
                </a:lnTo>
                <a:lnTo>
                  <a:pt x="0" y="287867"/>
                </a:lnTo>
                <a:lnTo>
                  <a:pt x="8467" y="304800"/>
                </a:lnTo>
                <a:lnTo>
                  <a:pt x="8467" y="313267"/>
                </a:lnTo>
                <a:lnTo>
                  <a:pt x="8467" y="321734"/>
                </a:lnTo>
                <a:lnTo>
                  <a:pt x="8467" y="330200"/>
                </a:lnTo>
                <a:lnTo>
                  <a:pt x="8467" y="321734"/>
                </a:lnTo>
                <a:lnTo>
                  <a:pt x="8467" y="321734"/>
                </a:lnTo>
                <a:lnTo>
                  <a:pt x="8467" y="321734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141133" y="1075267"/>
            <a:ext cx="194735" cy="25401"/>
          </a:xfrm>
          <a:custGeom>
            <a:avLst/>
            <a:gdLst/>
            <a:ahLst/>
            <a:cxnLst/>
            <a:rect l="0" t="0" r="0" b="0"/>
            <a:pathLst>
              <a:path w="194735" h="25401">
                <a:moveTo>
                  <a:pt x="16934" y="16933"/>
                </a:moveTo>
                <a:lnTo>
                  <a:pt x="8467" y="16933"/>
                </a:lnTo>
                <a:lnTo>
                  <a:pt x="8467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4" y="8466"/>
                </a:lnTo>
                <a:lnTo>
                  <a:pt x="67734" y="8466"/>
                </a:lnTo>
                <a:lnTo>
                  <a:pt x="93134" y="8466"/>
                </a:lnTo>
                <a:lnTo>
                  <a:pt x="110067" y="0"/>
                </a:lnTo>
                <a:lnTo>
                  <a:pt x="135467" y="0"/>
                </a:lnTo>
                <a:lnTo>
                  <a:pt x="160867" y="0"/>
                </a:lnTo>
                <a:lnTo>
                  <a:pt x="177800" y="0"/>
                </a:lnTo>
                <a:lnTo>
                  <a:pt x="177800" y="0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429000" y="1058333"/>
            <a:ext cx="135468" cy="152401"/>
          </a:xfrm>
          <a:custGeom>
            <a:avLst/>
            <a:gdLst/>
            <a:ahLst/>
            <a:cxnLst/>
            <a:rect l="0" t="0" r="0" b="0"/>
            <a:pathLst>
              <a:path w="135468" h="152401">
                <a:moveTo>
                  <a:pt x="0" y="16934"/>
                </a:moveTo>
                <a:lnTo>
                  <a:pt x="0" y="16934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16933" y="118534"/>
                </a:lnTo>
                <a:lnTo>
                  <a:pt x="16933" y="135467"/>
                </a:lnTo>
                <a:lnTo>
                  <a:pt x="8467" y="143934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43934"/>
                </a:lnTo>
                <a:lnTo>
                  <a:pt x="8467" y="135467"/>
                </a:lnTo>
                <a:lnTo>
                  <a:pt x="16933" y="127000"/>
                </a:lnTo>
                <a:lnTo>
                  <a:pt x="16933" y="110067"/>
                </a:lnTo>
                <a:lnTo>
                  <a:pt x="25400" y="101600"/>
                </a:lnTo>
                <a:lnTo>
                  <a:pt x="33867" y="76200"/>
                </a:lnTo>
                <a:lnTo>
                  <a:pt x="42333" y="59267"/>
                </a:lnTo>
                <a:lnTo>
                  <a:pt x="50800" y="42334"/>
                </a:lnTo>
                <a:lnTo>
                  <a:pt x="67733" y="25400"/>
                </a:lnTo>
                <a:lnTo>
                  <a:pt x="76200" y="16934"/>
                </a:lnTo>
                <a:lnTo>
                  <a:pt x="84667" y="0"/>
                </a:lnTo>
                <a:lnTo>
                  <a:pt x="93133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598333" y="1049867"/>
            <a:ext cx="76201" cy="143934"/>
          </a:xfrm>
          <a:custGeom>
            <a:avLst/>
            <a:gdLst/>
            <a:ahLst/>
            <a:cxnLst/>
            <a:rect l="0" t="0" r="0" b="0"/>
            <a:pathLst>
              <a:path w="76201" h="143934">
                <a:moveTo>
                  <a:pt x="67734" y="0"/>
                </a:move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8466"/>
                </a:lnTo>
                <a:lnTo>
                  <a:pt x="33867" y="25400"/>
                </a:lnTo>
                <a:lnTo>
                  <a:pt x="25400" y="33866"/>
                </a:lnTo>
                <a:lnTo>
                  <a:pt x="16934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0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16934" y="135466"/>
                </a:lnTo>
                <a:lnTo>
                  <a:pt x="25400" y="143933"/>
                </a:lnTo>
                <a:lnTo>
                  <a:pt x="33867" y="143933"/>
                </a:lnTo>
                <a:lnTo>
                  <a:pt x="50800" y="143933"/>
                </a:lnTo>
                <a:lnTo>
                  <a:pt x="59267" y="135466"/>
                </a:lnTo>
                <a:lnTo>
                  <a:pt x="67734" y="135466"/>
                </a:lnTo>
                <a:lnTo>
                  <a:pt x="67734" y="118533"/>
                </a:lnTo>
                <a:lnTo>
                  <a:pt x="76200" y="110066"/>
                </a:lnTo>
                <a:lnTo>
                  <a:pt x="67734" y="93133"/>
                </a:lnTo>
                <a:lnTo>
                  <a:pt x="67734" y="76200"/>
                </a:lnTo>
                <a:lnTo>
                  <a:pt x="59267" y="59266"/>
                </a:lnTo>
                <a:lnTo>
                  <a:pt x="50800" y="42333"/>
                </a:lnTo>
                <a:lnTo>
                  <a:pt x="42334" y="25400"/>
                </a:lnTo>
                <a:lnTo>
                  <a:pt x="25400" y="8466"/>
                </a:lnTo>
                <a:lnTo>
                  <a:pt x="16934" y="8466"/>
                </a:lnTo>
                <a:lnTo>
                  <a:pt x="16934" y="0"/>
                </a:lnTo>
                <a:lnTo>
                  <a:pt x="8467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16933"/>
                </a:lnTo>
                <a:lnTo>
                  <a:pt x="25400" y="16933"/>
                </a:lnTo>
                <a:lnTo>
                  <a:pt x="42334" y="16933"/>
                </a:lnTo>
                <a:lnTo>
                  <a:pt x="42334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733800" y="1066800"/>
            <a:ext cx="330201" cy="143934"/>
          </a:xfrm>
          <a:custGeom>
            <a:avLst/>
            <a:gdLst/>
            <a:ahLst/>
            <a:cxnLst/>
            <a:rect l="0" t="0" r="0" b="0"/>
            <a:pathLst>
              <a:path w="330201" h="143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18533"/>
                </a:lnTo>
                <a:lnTo>
                  <a:pt x="0" y="110067"/>
                </a:lnTo>
                <a:lnTo>
                  <a:pt x="8467" y="93133"/>
                </a:lnTo>
                <a:lnTo>
                  <a:pt x="8467" y="76200"/>
                </a:lnTo>
                <a:lnTo>
                  <a:pt x="16933" y="59267"/>
                </a:lnTo>
                <a:lnTo>
                  <a:pt x="25400" y="42333"/>
                </a:lnTo>
                <a:lnTo>
                  <a:pt x="42333" y="25400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0"/>
                </a:lnTo>
                <a:lnTo>
                  <a:pt x="84667" y="8467"/>
                </a:lnTo>
                <a:lnTo>
                  <a:pt x="93133" y="16933"/>
                </a:lnTo>
                <a:lnTo>
                  <a:pt x="101600" y="33867"/>
                </a:lnTo>
                <a:lnTo>
                  <a:pt x="110067" y="50800"/>
                </a:lnTo>
                <a:lnTo>
                  <a:pt x="110067" y="67733"/>
                </a:lnTo>
                <a:lnTo>
                  <a:pt x="110067" y="84667"/>
                </a:lnTo>
                <a:lnTo>
                  <a:pt x="110067" y="101600"/>
                </a:lnTo>
                <a:lnTo>
                  <a:pt x="110067" y="118533"/>
                </a:lnTo>
                <a:lnTo>
                  <a:pt x="110067" y="127000"/>
                </a:lnTo>
                <a:lnTo>
                  <a:pt x="110067" y="135467"/>
                </a:lnTo>
                <a:lnTo>
                  <a:pt x="110067" y="143933"/>
                </a:lnTo>
                <a:lnTo>
                  <a:pt x="110067" y="143933"/>
                </a:lnTo>
                <a:lnTo>
                  <a:pt x="110067" y="143933"/>
                </a:lnTo>
                <a:lnTo>
                  <a:pt x="110067" y="143933"/>
                </a:lnTo>
                <a:lnTo>
                  <a:pt x="110067" y="135467"/>
                </a:lnTo>
                <a:lnTo>
                  <a:pt x="110067" y="127000"/>
                </a:lnTo>
                <a:lnTo>
                  <a:pt x="118533" y="118533"/>
                </a:lnTo>
                <a:lnTo>
                  <a:pt x="127000" y="101600"/>
                </a:lnTo>
                <a:lnTo>
                  <a:pt x="135467" y="84667"/>
                </a:lnTo>
                <a:lnTo>
                  <a:pt x="143933" y="59267"/>
                </a:lnTo>
                <a:lnTo>
                  <a:pt x="160867" y="42333"/>
                </a:lnTo>
                <a:lnTo>
                  <a:pt x="169333" y="25400"/>
                </a:lnTo>
                <a:lnTo>
                  <a:pt x="177800" y="16933"/>
                </a:lnTo>
                <a:lnTo>
                  <a:pt x="194733" y="8467"/>
                </a:lnTo>
                <a:lnTo>
                  <a:pt x="203200" y="8467"/>
                </a:lnTo>
                <a:lnTo>
                  <a:pt x="211667" y="8467"/>
                </a:lnTo>
                <a:lnTo>
                  <a:pt x="220133" y="8467"/>
                </a:lnTo>
                <a:lnTo>
                  <a:pt x="228600" y="16933"/>
                </a:lnTo>
                <a:lnTo>
                  <a:pt x="237067" y="25400"/>
                </a:lnTo>
                <a:lnTo>
                  <a:pt x="245533" y="42333"/>
                </a:lnTo>
                <a:lnTo>
                  <a:pt x="245533" y="59267"/>
                </a:lnTo>
                <a:lnTo>
                  <a:pt x="254000" y="76200"/>
                </a:lnTo>
                <a:lnTo>
                  <a:pt x="254000" y="93133"/>
                </a:lnTo>
                <a:lnTo>
                  <a:pt x="262467" y="101600"/>
                </a:lnTo>
                <a:lnTo>
                  <a:pt x="262467" y="118533"/>
                </a:lnTo>
                <a:lnTo>
                  <a:pt x="279400" y="118533"/>
                </a:lnTo>
                <a:lnTo>
                  <a:pt x="296333" y="118533"/>
                </a:lnTo>
                <a:lnTo>
                  <a:pt x="313267" y="110067"/>
                </a:lnTo>
                <a:lnTo>
                  <a:pt x="313267" y="110067"/>
                </a:lnTo>
                <a:lnTo>
                  <a:pt x="330200" y="110067"/>
                </a:lnTo>
                <a:lnTo>
                  <a:pt x="330200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250267" y="1024467"/>
            <a:ext cx="237067" cy="169334"/>
          </a:xfrm>
          <a:custGeom>
            <a:avLst/>
            <a:gdLst/>
            <a:ahLst/>
            <a:cxnLst/>
            <a:rect l="0" t="0" r="0" b="0"/>
            <a:pathLst>
              <a:path w="237067" h="169334">
                <a:moveTo>
                  <a:pt x="84666" y="16933"/>
                </a:moveTo>
                <a:lnTo>
                  <a:pt x="84666" y="16933"/>
                </a:lnTo>
                <a:lnTo>
                  <a:pt x="84666" y="8466"/>
                </a:lnTo>
                <a:lnTo>
                  <a:pt x="84666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0"/>
                </a:lnTo>
                <a:lnTo>
                  <a:pt x="67733" y="8466"/>
                </a:lnTo>
                <a:lnTo>
                  <a:pt x="67733" y="8466"/>
                </a:lnTo>
                <a:lnTo>
                  <a:pt x="59266" y="16933"/>
                </a:lnTo>
                <a:lnTo>
                  <a:pt x="50800" y="16933"/>
                </a:lnTo>
                <a:lnTo>
                  <a:pt x="33866" y="33866"/>
                </a:lnTo>
                <a:lnTo>
                  <a:pt x="25400" y="50800"/>
                </a:lnTo>
                <a:lnTo>
                  <a:pt x="8466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35466"/>
                </a:lnTo>
                <a:lnTo>
                  <a:pt x="8466" y="143933"/>
                </a:lnTo>
                <a:lnTo>
                  <a:pt x="16933" y="152400"/>
                </a:lnTo>
                <a:lnTo>
                  <a:pt x="33866" y="152400"/>
                </a:lnTo>
                <a:lnTo>
                  <a:pt x="42333" y="152400"/>
                </a:lnTo>
                <a:lnTo>
                  <a:pt x="59266" y="143933"/>
                </a:lnTo>
                <a:lnTo>
                  <a:pt x="67733" y="143933"/>
                </a:lnTo>
                <a:lnTo>
                  <a:pt x="76200" y="127000"/>
                </a:lnTo>
                <a:lnTo>
                  <a:pt x="84666" y="118533"/>
                </a:lnTo>
                <a:lnTo>
                  <a:pt x="84666" y="110066"/>
                </a:lnTo>
                <a:lnTo>
                  <a:pt x="93133" y="93133"/>
                </a:lnTo>
                <a:lnTo>
                  <a:pt x="101600" y="84666"/>
                </a:lnTo>
                <a:lnTo>
                  <a:pt x="110066" y="67733"/>
                </a:lnTo>
                <a:lnTo>
                  <a:pt x="118533" y="59266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42333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59266"/>
                </a:lnTo>
                <a:lnTo>
                  <a:pt x="118533" y="67733"/>
                </a:lnTo>
                <a:lnTo>
                  <a:pt x="127000" y="76200"/>
                </a:lnTo>
                <a:lnTo>
                  <a:pt x="127000" y="84666"/>
                </a:lnTo>
                <a:lnTo>
                  <a:pt x="127000" y="101600"/>
                </a:lnTo>
                <a:lnTo>
                  <a:pt x="127000" y="118533"/>
                </a:lnTo>
                <a:lnTo>
                  <a:pt x="135466" y="135466"/>
                </a:lnTo>
                <a:lnTo>
                  <a:pt x="143933" y="152400"/>
                </a:lnTo>
                <a:lnTo>
                  <a:pt x="152400" y="160866"/>
                </a:lnTo>
                <a:lnTo>
                  <a:pt x="169333" y="169333"/>
                </a:lnTo>
                <a:lnTo>
                  <a:pt x="186266" y="169333"/>
                </a:lnTo>
                <a:lnTo>
                  <a:pt x="194733" y="169333"/>
                </a:lnTo>
                <a:lnTo>
                  <a:pt x="220133" y="169333"/>
                </a:lnTo>
                <a:lnTo>
                  <a:pt x="220133" y="169333"/>
                </a:lnTo>
                <a:lnTo>
                  <a:pt x="237066" y="160866"/>
                </a:lnTo>
                <a:lnTo>
                  <a:pt x="237066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656667" y="1032933"/>
            <a:ext cx="330201" cy="381001"/>
          </a:xfrm>
          <a:custGeom>
            <a:avLst/>
            <a:gdLst/>
            <a:ahLst/>
            <a:cxnLst/>
            <a:rect l="0" t="0" r="0" b="0"/>
            <a:pathLst>
              <a:path w="330201" h="381001">
                <a:moveTo>
                  <a:pt x="135466" y="8467"/>
                </a:moveTo>
                <a:lnTo>
                  <a:pt x="135466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35466" y="0"/>
                </a:lnTo>
                <a:lnTo>
                  <a:pt x="135466" y="0"/>
                </a:lnTo>
                <a:lnTo>
                  <a:pt x="118533" y="0"/>
                </a:lnTo>
                <a:lnTo>
                  <a:pt x="110066" y="8467"/>
                </a:lnTo>
                <a:lnTo>
                  <a:pt x="101600" y="8467"/>
                </a:lnTo>
                <a:lnTo>
                  <a:pt x="84666" y="16934"/>
                </a:lnTo>
                <a:lnTo>
                  <a:pt x="67733" y="25400"/>
                </a:lnTo>
                <a:lnTo>
                  <a:pt x="50800" y="33867"/>
                </a:lnTo>
                <a:lnTo>
                  <a:pt x="42333" y="50800"/>
                </a:lnTo>
                <a:lnTo>
                  <a:pt x="25400" y="67734"/>
                </a:lnTo>
                <a:lnTo>
                  <a:pt x="16933" y="84667"/>
                </a:lnTo>
                <a:lnTo>
                  <a:pt x="8466" y="101600"/>
                </a:lnTo>
                <a:lnTo>
                  <a:pt x="0" y="118534"/>
                </a:lnTo>
                <a:lnTo>
                  <a:pt x="8466" y="135467"/>
                </a:lnTo>
                <a:lnTo>
                  <a:pt x="8466" y="143934"/>
                </a:lnTo>
                <a:lnTo>
                  <a:pt x="25400" y="152400"/>
                </a:lnTo>
                <a:lnTo>
                  <a:pt x="42333" y="152400"/>
                </a:lnTo>
                <a:lnTo>
                  <a:pt x="59266" y="152400"/>
                </a:lnTo>
                <a:lnTo>
                  <a:pt x="67733" y="143934"/>
                </a:lnTo>
                <a:lnTo>
                  <a:pt x="84666" y="135467"/>
                </a:lnTo>
                <a:lnTo>
                  <a:pt x="101600" y="127000"/>
                </a:lnTo>
                <a:lnTo>
                  <a:pt x="110066" y="118534"/>
                </a:lnTo>
                <a:lnTo>
                  <a:pt x="118533" y="110067"/>
                </a:lnTo>
                <a:lnTo>
                  <a:pt x="127000" y="93134"/>
                </a:lnTo>
                <a:lnTo>
                  <a:pt x="135466" y="84667"/>
                </a:lnTo>
                <a:lnTo>
                  <a:pt x="143933" y="76200"/>
                </a:lnTo>
                <a:lnTo>
                  <a:pt x="143933" y="67734"/>
                </a:lnTo>
                <a:lnTo>
                  <a:pt x="143933" y="59267"/>
                </a:lnTo>
                <a:lnTo>
                  <a:pt x="152400" y="59267"/>
                </a:lnTo>
                <a:lnTo>
                  <a:pt x="152400" y="67734"/>
                </a:lnTo>
                <a:lnTo>
                  <a:pt x="152400" y="67734"/>
                </a:lnTo>
                <a:lnTo>
                  <a:pt x="160866" y="76200"/>
                </a:lnTo>
                <a:lnTo>
                  <a:pt x="169333" y="84667"/>
                </a:lnTo>
                <a:lnTo>
                  <a:pt x="177800" y="101600"/>
                </a:lnTo>
                <a:lnTo>
                  <a:pt x="186266" y="118534"/>
                </a:lnTo>
                <a:lnTo>
                  <a:pt x="194733" y="135467"/>
                </a:lnTo>
                <a:lnTo>
                  <a:pt x="203200" y="152400"/>
                </a:lnTo>
                <a:lnTo>
                  <a:pt x="211666" y="177800"/>
                </a:lnTo>
                <a:lnTo>
                  <a:pt x="211666" y="203200"/>
                </a:lnTo>
                <a:lnTo>
                  <a:pt x="220133" y="228600"/>
                </a:lnTo>
                <a:lnTo>
                  <a:pt x="211666" y="254000"/>
                </a:lnTo>
                <a:lnTo>
                  <a:pt x="211666" y="270934"/>
                </a:lnTo>
                <a:lnTo>
                  <a:pt x="203200" y="296334"/>
                </a:lnTo>
                <a:lnTo>
                  <a:pt x="194733" y="321734"/>
                </a:lnTo>
                <a:lnTo>
                  <a:pt x="186266" y="338667"/>
                </a:lnTo>
                <a:lnTo>
                  <a:pt x="169333" y="355600"/>
                </a:lnTo>
                <a:lnTo>
                  <a:pt x="160866" y="364067"/>
                </a:lnTo>
                <a:lnTo>
                  <a:pt x="143933" y="372534"/>
                </a:lnTo>
                <a:lnTo>
                  <a:pt x="135466" y="381000"/>
                </a:lnTo>
                <a:lnTo>
                  <a:pt x="127000" y="381000"/>
                </a:lnTo>
                <a:lnTo>
                  <a:pt x="118533" y="381000"/>
                </a:lnTo>
                <a:lnTo>
                  <a:pt x="110066" y="372534"/>
                </a:lnTo>
                <a:lnTo>
                  <a:pt x="101600" y="364067"/>
                </a:lnTo>
                <a:lnTo>
                  <a:pt x="101600" y="347134"/>
                </a:lnTo>
                <a:lnTo>
                  <a:pt x="93133" y="330200"/>
                </a:lnTo>
                <a:lnTo>
                  <a:pt x="101600" y="313267"/>
                </a:lnTo>
                <a:lnTo>
                  <a:pt x="101600" y="296334"/>
                </a:lnTo>
                <a:lnTo>
                  <a:pt x="110066" y="270934"/>
                </a:lnTo>
                <a:lnTo>
                  <a:pt x="127000" y="254000"/>
                </a:lnTo>
                <a:lnTo>
                  <a:pt x="135466" y="228600"/>
                </a:lnTo>
                <a:lnTo>
                  <a:pt x="152400" y="203200"/>
                </a:lnTo>
                <a:lnTo>
                  <a:pt x="169333" y="177800"/>
                </a:lnTo>
                <a:lnTo>
                  <a:pt x="186266" y="160867"/>
                </a:lnTo>
                <a:lnTo>
                  <a:pt x="203200" y="143934"/>
                </a:lnTo>
                <a:lnTo>
                  <a:pt x="211666" y="127000"/>
                </a:lnTo>
                <a:lnTo>
                  <a:pt x="228600" y="110067"/>
                </a:lnTo>
                <a:lnTo>
                  <a:pt x="245533" y="101600"/>
                </a:lnTo>
                <a:lnTo>
                  <a:pt x="254000" y="93134"/>
                </a:lnTo>
                <a:lnTo>
                  <a:pt x="270933" y="84667"/>
                </a:lnTo>
                <a:lnTo>
                  <a:pt x="279400" y="76200"/>
                </a:lnTo>
                <a:lnTo>
                  <a:pt x="287866" y="76200"/>
                </a:lnTo>
                <a:lnTo>
                  <a:pt x="296333" y="67734"/>
                </a:lnTo>
                <a:lnTo>
                  <a:pt x="296333" y="67734"/>
                </a:lnTo>
                <a:lnTo>
                  <a:pt x="304800" y="67734"/>
                </a:lnTo>
                <a:lnTo>
                  <a:pt x="304800" y="59267"/>
                </a:lnTo>
                <a:lnTo>
                  <a:pt x="304800" y="59267"/>
                </a:lnTo>
                <a:lnTo>
                  <a:pt x="313266" y="59267"/>
                </a:lnTo>
                <a:lnTo>
                  <a:pt x="313266" y="59267"/>
                </a:lnTo>
                <a:lnTo>
                  <a:pt x="313266" y="59267"/>
                </a:lnTo>
                <a:lnTo>
                  <a:pt x="313266" y="59267"/>
                </a:lnTo>
                <a:lnTo>
                  <a:pt x="304800" y="67734"/>
                </a:lnTo>
                <a:lnTo>
                  <a:pt x="304800" y="84667"/>
                </a:lnTo>
                <a:lnTo>
                  <a:pt x="304800" y="93134"/>
                </a:lnTo>
                <a:lnTo>
                  <a:pt x="296333" y="110067"/>
                </a:lnTo>
                <a:lnTo>
                  <a:pt x="296333" y="127000"/>
                </a:lnTo>
                <a:lnTo>
                  <a:pt x="287866" y="135467"/>
                </a:lnTo>
                <a:lnTo>
                  <a:pt x="287866" y="152400"/>
                </a:lnTo>
                <a:lnTo>
                  <a:pt x="287866" y="160867"/>
                </a:lnTo>
                <a:lnTo>
                  <a:pt x="287866" y="177800"/>
                </a:lnTo>
                <a:lnTo>
                  <a:pt x="296333" y="186267"/>
                </a:lnTo>
                <a:lnTo>
                  <a:pt x="296333" y="194734"/>
                </a:lnTo>
                <a:lnTo>
                  <a:pt x="304800" y="203200"/>
                </a:lnTo>
                <a:lnTo>
                  <a:pt x="313266" y="203200"/>
                </a:lnTo>
                <a:lnTo>
                  <a:pt x="321733" y="194734"/>
                </a:lnTo>
                <a:lnTo>
                  <a:pt x="330200" y="194734"/>
                </a:lnTo>
                <a:lnTo>
                  <a:pt x="330200" y="194734"/>
                </a:lnTo>
                <a:lnTo>
                  <a:pt x="330200" y="177800"/>
                </a:lnTo>
                <a:lnTo>
                  <a:pt x="3302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961467" y="1032933"/>
            <a:ext cx="25401" cy="16935"/>
          </a:xfrm>
          <a:custGeom>
            <a:avLst/>
            <a:gdLst/>
            <a:ahLst/>
            <a:cxnLst/>
            <a:rect l="0" t="0" r="0" b="0"/>
            <a:pathLst>
              <a:path w="25401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037667" y="999067"/>
            <a:ext cx="262467" cy="211667"/>
          </a:xfrm>
          <a:custGeom>
            <a:avLst/>
            <a:gdLst/>
            <a:ahLst/>
            <a:cxnLst/>
            <a:rect l="0" t="0" r="0" b="0"/>
            <a:pathLst>
              <a:path w="262467" h="211667">
                <a:moveTo>
                  <a:pt x="0" y="59266"/>
                </a:moveTo>
                <a:lnTo>
                  <a:pt x="0" y="67733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84666"/>
                </a:lnTo>
                <a:lnTo>
                  <a:pt x="8466" y="93133"/>
                </a:lnTo>
                <a:lnTo>
                  <a:pt x="8466" y="110066"/>
                </a:lnTo>
                <a:lnTo>
                  <a:pt x="16933" y="118533"/>
                </a:lnTo>
                <a:lnTo>
                  <a:pt x="16933" y="135466"/>
                </a:lnTo>
                <a:lnTo>
                  <a:pt x="25400" y="152400"/>
                </a:lnTo>
                <a:lnTo>
                  <a:pt x="33866" y="169333"/>
                </a:lnTo>
                <a:lnTo>
                  <a:pt x="33866" y="186266"/>
                </a:lnTo>
                <a:lnTo>
                  <a:pt x="42333" y="194733"/>
                </a:lnTo>
                <a:lnTo>
                  <a:pt x="50800" y="203200"/>
                </a:lnTo>
                <a:lnTo>
                  <a:pt x="59266" y="203200"/>
                </a:lnTo>
                <a:lnTo>
                  <a:pt x="59266" y="211666"/>
                </a:lnTo>
                <a:lnTo>
                  <a:pt x="67733" y="211666"/>
                </a:lnTo>
                <a:lnTo>
                  <a:pt x="67733" y="203200"/>
                </a:lnTo>
                <a:lnTo>
                  <a:pt x="76200" y="203200"/>
                </a:lnTo>
                <a:lnTo>
                  <a:pt x="84666" y="194733"/>
                </a:lnTo>
                <a:lnTo>
                  <a:pt x="84666" y="186266"/>
                </a:lnTo>
                <a:lnTo>
                  <a:pt x="84666" y="169333"/>
                </a:lnTo>
                <a:lnTo>
                  <a:pt x="84666" y="160866"/>
                </a:lnTo>
                <a:lnTo>
                  <a:pt x="84666" y="135466"/>
                </a:lnTo>
                <a:lnTo>
                  <a:pt x="84666" y="118533"/>
                </a:lnTo>
                <a:lnTo>
                  <a:pt x="84666" y="101600"/>
                </a:lnTo>
                <a:lnTo>
                  <a:pt x="93133" y="76200"/>
                </a:lnTo>
                <a:lnTo>
                  <a:pt x="93133" y="59266"/>
                </a:lnTo>
                <a:lnTo>
                  <a:pt x="101600" y="50800"/>
                </a:lnTo>
                <a:lnTo>
                  <a:pt x="101600" y="42333"/>
                </a:lnTo>
                <a:lnTo>
                  <a:pt x="101600" y="42333"/>
                </a:lnTo>
                <a:lnTo>
                  <a:pt x="110066" y="42333"/>
                </a:lnTo>
                <a:lnTo>
                  <a:pt x="118533" y="50800"/>
                </a:lnTo>
                <a:lnTo>
                  <a:pt x="127000" y="50800"/>
                </a:lnTo>
                <a:lnTo>
                  <a:pt x="135466" y="59266"/>
                </a:lnTo>
                <a:lnTo>
                  <a:pt x="143933" y="67733"/>
                </a:lnTo>
                <a:lnTo>
                  <a:pt x="160866" y="76200"/>
                </a:lnTo>
                <a:lnTo>
                  <a:pt x="177800" y="76200"/>
                </a:lnTo>
                <a:lnTo>
                  <a:pt x="186266" y="76200"/>
                </a:lnTo>
                <a:lnTo>
                  <a:pt x="203200" y="76200"/>
                </a:lnTo>
                <a:lnTo>
                  <a:pt x="211666" y="76200"/>
                </a:lnTo>
                <a:lnTo>
                  <a:pt x="228600" y="67733"/>
                </a:lnTo>
                <a:lnTo>
                  <a:pt x="237066" y="59266"/>
                </a:lnTo>
                <a:lnTo>
                  <a:pt x="245533" y="50800"/>
                </a:lnTo>
                <a:lnTo>
                  <a:pt x="245533" y="33866"/>
                </a:lnTo>
                <a:lnTo>
                  <a:pt x="245533" y="25400"/>
                </a:lnTo>
                <a:lnTo>
                  <a:pt x="245533" y="16933"/>
                </a:lnTo>
                <a:lnTo>
                  <a:pt x="245533" y="8466"/>
                </a:lnTo>
                <a:lnTo>
                  <a:pt x="228600" y="0"/>
                </a:lnTo>
                <a:lnTo>
                  <a:pt x="228600" y="0"/>
                </a:lnTo>
                <a:lnTo>
                  <a:pt x="211666" y="0"/>
                </a:lnTo>
                <a:lnTo>
                  <a:pt x="203200" y="0"/>
                </a:lnTo>
                <a:lnTo>
                  <a:pt x="194733" y="8466"/>
                </a:lnTo>
                <a:lnTo>
                  <a:pt x="177800" y="16933"/>
                </a:lnTo>
                <a:lnTo>
                  <a:pt x="169333" y="33866"/>
                </a:lnTo>
                <a:lnTo>
                  <a:pt x="160866" y="50800"/>
                </a:lnTo>
                <a:lnTo>
                  <a:pt x="160866" y="67733"/>
                </a:lnTo>
                <a:lnTo>
                  <a:pt x="160866" y="93133"/>
                </a:lnTo>
                <a:lnTo>
                  <a:pt x="160866" y="110066"/>
                </a:lnTo>
                <a:lnTo>
                  <a:pt x="169333" y="135466"/>
                </a:lnTo>
                <a:lnTo>
                  <a:pt x="177800" y="152400"/>
                </a:lnTo>
                <a:lnTo>
                  <a:pt x="194733" y="160866"/>
                </a:lnTo>
                <a:lnTo>
                  <a:pt x="203200" y="169333"/>
                </a:lnTo>
                <a:lnTo>
                  <a:pt x="220133" y="177800"/>
                </a:lnTo>
                <a:lnTo>
                  <a:pt x="237066" y="177800"/>
                </a:lnTo>
                <a:lnTo>
                  <a:pt x="245533" y="169333"/>
                </a:lnTo>
                <a:lnTo>
                  <a:pt x="245533" y="169333"/>
                </a:lnTo>
                <a:lnTo>
                  <a:pt x="262466" y="169333"/>
                </a:lnTo>
                <a:lnTo>
                  <a:pt x="262466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350933" y="1016000"/>
            <a:ext cx="237068" cy="177801"/>
          </a:xfrm>
          <a:custGeom>
            <a:avLst/>
            <a:gdLst/>
            <a:ahLst/>
            <a:cxnLst/>
            <a:rect l="0" t="0" r="0" b="0"/>
            <a:pathLst>
              <a:path w="237068" h="177801">
                <a:moveTo>
                  <a:pt x="0" y="42333"/>
                </a:moveTo>
                <a:lnTo>
                  <a:pt x="0" y="50800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52400"/>
                </a:lnTo>
                <a:lnTo>
                  <a:pt x="0" y="160867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0867"/>
                </a:lnTo>
                <a:lnTo>
                  <a:pt x="0" y="152400"/>
                </a:lnTo>
                <a:lnTo>
                  <a:pt x="8467" y="135467"/>
                </a:lnTo>
                <a:lnTo>
                  <a:pt x="8467" y="118533"/>
                </a:lnTo>
                <a:lnTo>
                  <a:pt x="16934" y="93133"/>
                </a:lnTo>
                <a:lnTo>
                  <a:pt x="25400" y="76200"/>
                </a:lnTo>
                <a:lnTo>
                  <a:pt x="42334" y="50800"/>
                </a:lnTo>
                <a:lnTo>
                  <a:pt x="50800" y="33867"/>
                </a:lnTo>
                <a:lnTo>
                  <a:pt x="59267" y="16933"/>
                </a:lnTo>
                <a:lnTo>
                  <a:pt x="76200" y="8467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8534" y="16933"/>
                </a:lnTo>
                <a:lnTo>
                  <a:pt x="127000" y="33867"/>
                </a:lnTo>
                <a:lnTo>
                  <a:pt x="143934" y="50800"/>
                </a:lnTo>
                <a:lnTo>
                  <a:pt x="152400" y="76200"/>
                </a:lnTo>
                <a:lnTo>
                  <a:pt x="152400" y="93133"/>
                </a:lnTo>
                <a:lnTo>
                  <a:pt x="160867" y="118533"/>
                </a:lnTo>
                <a:lnTo>
                  <a:pt x="160867" y="135467"/>
                </a:lnTo>
                <a:lnTo>
                  <a:pt x="169334" y="152400"/>
                </a:lnTo>
                <a:lnTo>
                  <a:pt x="177800" y="169333"/>
                </a:lnTo>
                <a:lnTo>
                  <a:pt x="194734" y="177800"/>
                </a:lnTo>
                <a:lnTo>
                  <a:pt x="211667" y="177800"/>
                </a:lnTo>
                <a:lnTo>
                  <a:pt x="228600" y="177800"/>
                </a:lnTo>
                <a:lnTo>
                  <a:pt x="228600" y="177800"/>
                </a:lnTo>
                <a:lnTo>
                  <a:pt x="237067" y="169333"/>
                </a:lnTo>
                <a:lnTo>
                  <a:pt x="237067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808133" y="1024467"/>
            <a:ext cx="59268" cy="254001"/>
          </a:xfrm>
          <a:custGeom>
            <a:avLst/>
            <a:gdLst/>
            <a:ahLst/>
            <a:cxnLst/>
            <a:rect l="0" t="0" r="0" b="0"/>
            <a:pathLst>
              <a:path w="59268" h="254001">
                <a:moveTo>
                  <a:pt x="33867" y="0"/>
                </a:moveTo>
                <a:lnTo>
                  <a:pt x="33867" y="0"/>
                </a:lnTo>
                <a:lnTo>
                  <a:pt x="42334" y="0"/>
                </a:lnTo>
                <a:lnTo>
                  <a:pt x="42334" y="8466"/>
                </a:lnTo>
                <a:lnTo>
                  <a:pt x="50800" y="25400"/>
                </a:lnTo>
                <a:lnTo>
                  <a:pt x="50800" y="42333"/>
                </a:lnTo>
                <a:lnTo>
                  <a:pt x="59267" y="67733"/>
                </a:lnTo>
                <a:lnTo>
                  <a:pt x="59267" y="101600"/>
                </a:lnTo>
                <a:lnTo>
                  <a:pt x="59267" y="135466"/>
                </a:lnTo>
                <a:lnTo>
                  <a:pt x="59267" y="169333"/>
                </a:lnTo>
                <a:lnTo>
                  <a:pt x="59267" y="194733"/>
                </a:lnTo>
                <a:lnTo>
                  <a:pt x="59267" y="220133"/>
                </a:lnTo>
                <a:lnTo>
                  <a:pt x="59267" y="245533"/>
                </a:lnTo>
                <a:lnTo>
                  <a:pt x="50800" y="254000"/>
                </a:lnTo>
                <a:lnTo>
                  <a:pt x="50800" y="254000"/>
                </a:lnTo>
                <a:lnTo>
                  <a:pt x="42334" y="254000"/>
                </a:lnTo>
                <a:lnTo>
                  <a:pt x="42334" y="254000"/>
                </a:lnTo>
                <a:lnTo>
                  <a:pt x="33867" y="237066"/>
                </a:lnTo>
                <a:lnTo>
                  <a:pt x="25400" y="220133"/>
                </a:lnTo>
                <a:lnTo>
                  <a:pt x="25400" y="203200"/>
                </a:lnTo>
                <a:lnTo>
                  <a:pt x="8467" y="186266"/>
                </a:lnTo>
                <a:lnTo>
                  <a:pt x="8467" y="186266"/>
                </a:lnTo>
                <a:lnTo>
                  <a:pt x="0" y="160866"/>
                </a:lnTo>
                <a:lnTo>
                  <a:pt x="0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774267" y="999067"/>
            <a:ext cx="194734" cy="169334"/>
          </a:xfrm>
          <a:custGeom>
            <a:avLst/>
            <a:gdLst/>
            <a:ahLst/>
            <a:cxnLst/>
            <a:rect l="0" t="0" r="0" b="0"/>
            <a:pathLst>
              <a:path w="194734" h="169334">
                <a:moveTo>
                  <a:pt x="0" y="101600"/>
                </a:moveTo>
                <a:lnTo>
                  <a:pt x="0" y="93133"/>
                </a:lnTo>
                <a:lnTo>
                  <a:pt x="0" y="76200"/>
                </a:lnTo>
                <a:lnTo>
                  <a:pt x="0" y="59266"/>
                </a:lnTo>
                <a:lnTo>
                  <a:pt x="0" y="42333"/>
                </a:lnTo>
                <a:lnTo>
                  <a:pt x="8466" y="25400"/>
                </a:lnTo>
                <a:lnTo>
                  <a:pt x="16933" y="16933"/>
                </a:lnTo>
                <a:lnTo>
                  <a:pt x="33866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8466"/>
                </a:lnTo>
                <a:lnTo>
                  <a:pt x="143933" y="16933"/>
                </a:lnTo>
                <a:lnTo>
                  <a:pt x="169333" y="33866"/>
                </a:lnTo>
                <a:lnTo>
                  <a:pt x="186266" y="42333"/>
                </a:lnTo>
                <a:lnTo>
                  <a:pt x="194733" y="59266"/>
                </a:lnTo>
                <a:lnTo>
                  <a:pt x="194733" y="84666"/>
                </a:lnTo>
                <a:lnTo>
                  <a:pt x="194733" y="101600"/>
                </a:lnTo>
                <a:lnTo>
                  <a:pt x="186266" y="118533"/>
                </a:lnTo>
                <a:lnTo>
                  <a:pt x="169333" y="135466"/>
                </a:lnTo>
                <a:lnTo>
                  <a:pt x="143933" y="143933"/>
                </a:lnTo>
                <a:lnTo>
                  <a:pt x="127000" y="160866"/>
                </a:lnTo>
                <a:lnTo>
                  <a:pt x="110066" y="169333"/>
                </a:lnTo>
                <a:lnTo>
                  <a:pt x="84666" y="169333"/>
                </a:lnTo>
                <a:lnTo>
                  <a:pt x="67733" y="169333"/>
                </a:lnTo>
                <a:lnTo>
                  <a:pt x="67733" y="169333"/>
                </a:lnTo>
                <a:lnTo>
                  <a:pt x="67733" y="152400"/>
                </a:lnTo>
                <a:lnTo>
                  <a:pt x="67733" y="135466"/>
                </a:lnTo>
                <a:lnTo>
                  <a:pt x="67733" y="135466"/>
                </a:lnTo>
                <a:lnTo>
                  <a:pt x="84666" y="118533"/>
                </a:lnTo>
                <a:lnTo>
                  <a:pt x="84666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036733" y="1024467"/>
            <a:ext cx="118535" cy="160867"/>
          </a:xfrm>
          <a:custGeom>
            <a:avLst/>
            <a:gdLst/>
            <a:ahLst/>
            <a:cxnLst/>
            <a:rect l="0" t="0" r="0" b="0"/>
            <a:pathLst>
              <a:path w="118535" h="160867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76200" y="8466"/>
                </a:lnTo>
                <a:lnTo>
                  <a:pt x="67734" y="8466"/>
                </a:lnTo>
                <a:lnTo>
                  <a:pt x="59267" y="16933"/>
                </a:lnTo>
                <a:lnTo>
                  <a:pt x="42334" y="33866"/>
                </a:lnTo>
                <a:lnTo>
                  <a:pt x="25400" y="50800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16934" y="152400"/>
                </a:lnTo>
                <a:lnTo>
                  <a:pt x="33867" y="160866"/>
                </a:lnTo>
                <a:lnTo>
                  <a:pt x="50800" y="160866"/>
                </a:lnTo>
                <a:lnTo>
                  <a:pt x="67734" y="160866"/>
                </a:lnTo>
                <a:lnTo>
                  <a:pt x="84667" y="152400"/>
                </a:lnTo>
                <a:lnTo>
                  <a:pt x="101600" y="143933"/>
                </a:lnTo>
                <a:lnTo>
                  <a:pt x="110067" y="135466"/>
                </a:lnTo>
                <a:lnTo>
                  <a:pt x="118534" y="127000"/>
                </a:lnTo>
                <a:lnTo>
                  <a:pt x="118534" y="110066"/>
                </a:lnTo>
                <a:lnTo>
                  <a:pt x="110067" y="93133"/>
                </a:lnTo>
                <a:lnTo>
                  <a:pt x="101600" y="76200"/>
                </a:lnTo>
                <a:lnTo>
                  <a:pt x="93134" y="59266"/>
                </a:lnTo>
                <a:lnTo>
                  <a:pt x="84667" y="42333"/>
                </a:lnTo>
                <a:lnTo>
                  <a:pt x="67734" y="33866"/>
                </a:lnTo>
                <a:lnTo>
                  <a:pt x="59267" y="33866"/>
                </a:lnTo>
                <a:lnTo>
                  <a:pt x="42334" y="33866"/>
                </a:lnTo>
                <a:lnTo>
                  <a:pt x="42334" y="33866"/>
                </a:lnTo>
                <a:lnTo>
                  <a:pt x="42334" y="33866"/>
                </a:lnTo>
                <a:lnTo>
                  <a:pt x="50800" y="33866"/>
                </a:lnTo>
                <a:lnTo>
                  <a:pt x="50800" y="33866"/>
                </a:lnTo>
                <a:lnTo>
                  <a:pt x="67734" y="33866"/>
                </a:lnTo>
                <a:lnTo>
                  <a:pt x="67734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231467" y="1041400"/>
            <a:ext cx="50801" cy="143934"/>
          </a:xfrm>
          <a:custGeom>
            <a:avLst/>
            <a:gdLst/>
            <a:ahLst/>
            <a:cxnLst/>
            <a:rect l="0" t="0" r="0" b="0"/>
            <a:pathLst>
              <a:path w="50801" h="143934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9267"/>
                </a:lnTo>
                <a:lnTo>
                  <a:pt x="8466" y="76200"/>
                </a:lnTo>
                <a:lnTo>
                  <a:pt x="0" y="93133"/>
                </a:lnTo>
                <a:lnTo>
                  <a:pt x="8466" y="118533"/>
                </a:lnTo>
                <a:lnTo>
                  <a:pt x="16933" y="127000"/>
                </a:lnTo>
                <a:lnTo>
                  <a:pt x="16933" y="143933"/>
                </a:lnTo>
                <a:lnTo>
                  <a:pt x="33866" y="143933"/>
                </a:lnTo>
                <a:lnTo>
                  <a:pt x="42333" y="143933"/>
                </a:lnTo>
                <a:lnTo>
                  <a:pt x="42333" y="143933"/>
                </a:lnTo>
                <a:lnTo>
                  <a:pt x="50800" y="143933"/>
                </a:lnTo>
                <a:lnTo>
                  <a:pt x="5080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358467" y="1007533"/>
            <a:ext cx="287867" cy="254001"/>
          </a:xfrm>
          <a:custGeom>
            <a:avLst/>
            <a:gdLst/>
            <a:ahLst/>
            <a:cxnLst/>
            <a:rect l="0" t="0" r="0" b="0"/>
            <a:pathLst>
              <a:path w="287867" h="254001">
                <a:moveTo>
                  <a:pt x="16933" y="67734"/>
                </a:moveTo>
                <a:lnTo>
                  <a:pt x="16933" y="67734"/>
                </a:lnTo>
                <a:lnTo>
                  <a:pt x="16933" y="67734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10067"/>
                </a:lnTo>
                <a:lnTo>
                  <a:pt x="16933" y="135467"/>
                </a:lnTo>
                <a:lnTo>
                  <a:pt x="8466" y="152400"/>
                </a:lnTo>
                <a:lnTo>
                  <a:pt x="8466" y="160867"/>
                </a:lnTo>
                <a:lnTo>
                  <a:pt x="0" y="177800"/>
                </a:lnTo>
                <a:lnTo>
                  <a:pt x="0" y="186267"/>
                </a:lnTo>
                <a:lnTo>
                  <a:pt x="0" y="186267"/>
                </a:lnTo>
                <a:lnTo>
                  <a:pt x="0" y="194734"/>
                </a:lnTo>
                <a:lnTo>
                  <a:pt x="0" y="186267"/>
                </a:lnTo>
                <a:lnTo>
                  <a:pt x="0" y="186267"/>
                </a:lnTo>
                <a:lnTo>
                  <a:pt x="8466" y="177800"/>
                </a:lnTo>
                <a:lnTo>
                  <a:pt x="25400" y="160867"/>
                </a:lnTo>
                <a:lnTo>
                  <a:pt x="33866" y="143934"/>
                </a:lnTo>
                <a:lnTo>
                  <a:pt x="50800" y="127000"/>
                </a:lnTo>
                <a:lnTo>
                  <a:pt x="67733" y="101600"/>
                </a:lnTo>
                <a:lnTo>
                  <a:pt x="84666" y="84667"/>
                </a:lnTo>
                <a:lnTo>
                  <a:pt x="93133" y="76200"/>
                </a:lnTo>
                <a:lnTo>
                  <a:pt x="101600" y="67734"/>
                </a:lnTo>
                <a:lnTo>
                  <a:pt x="110066" y="59267"/>
                </a:lnTo>
                <a:lnTo>
                  <a:pt x="118533" y="59267"/>
                </a:lnTo>
                <a:lnTo>
                  <a:pt x="118533" y="67734"/>
                </a:lnTo>
                <a:lnTo>
                  <a:pt x="118533" y="76200"/>
                </a:lnTo>
                <a:lnTo>
                  <a:pt x="118533" y="84667"/>
                </a:lnTo>
                <a:lnTo>
                  <a:pt x="127000" y="101600"/>
                </a:lnTo>
                <a:lnTo>
                  <a:pt x="127000" y="118534"/>
                </a:lnTo>
                <a:lnTo>
                  <a:pt x="127000" y="135467"/>
                </a:lnTo>
                <a:lnTo>
                  <a:pt x="127000" y="152400"/>
                </a:lnTo>
                <a:lnTo>
                  <a:pt x="135466" y="169334"/>
                </a:lnTo>
                <a:lnTo>
                  <a:pt x="135466" y="186267"/>
                </a:lnTo>
                <a:lnTo>
                  <a:pt x="143933" y="194734"/>
                </a:lnTo>
                <a:lnTo>
                  <a:pt x="152399" y="203200"/>
                </a:lnTo>
                <a:lnTo>
                  <a:pt x="160867" y="203200"/>
                </a:lnTo>
                <a:lnTo>
                  <a:pt x="169333" y="211667"/>
                </a:lnTo>
                <a:lnTo>
                  <a:pt x="177800" y="203200"/>
                </a:lnTo>
                <a:lnTo>
                  <a:pt x="194733" y="203200"/>
                </a:lnTo>
                <a:lnTo>
                  <a:pt x="211666" y="194734"/>
                </a:lnTo>
                <a:lnTo>
                  <a:pt x="228599" y="186267"/>
                </a:lnTo>
                <a:lnTo>
                  <a:pt x="237067" y="169334"/>
                </a:lnTo>
                <a:lnTo>
                  <a:pt x="245533" y="152400"/>
                </a:lnTo>
                <a:lnTo>
                  <a:pt x="254000" y="127000"/>
                </a:lnTo>
                <a:lnTo>
                  <a:pt x="262466" y="101600"/>
                </a:lnTo>
                <a:lnTo>
                  <a:pt x="270933" y="76200"/>
                </a:lnTo>
                <a:lnTo>
                  <a:pt x="270933" y="50800"/>
                </a:lnTo>
                <a:lnTo>
                  <a:pt x="270933" y="33867"/>
                </a:lnTo>
                <a:lnTo>
                  <a:pt x="270933" y="16934"/>
                </a:lnTo>
                <a:lnTo>
                  <a:pt x="279400" y="8467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8467"/>
                </a:lnTo>
                <a:lnTo>
                  <a:pt x="279400" y="16934"/>
                </a:lnTo>
                <a:lnTo>
                  <a:pt x="270933" y="33867"/>
                </a:lnTo>
                <a:lnTo>
                  <a:pt x="270933" y="50800"/>
                </a:lnTo>
                <a:lnTo>
                  <a:pt x="270933" y="76200"/>
                </a:lnTo>
                <a:lnTo>
                  <a:pt x="262466" y="101600"/>
                </a:lnTo>
                <a:lnTo>
                  <a:pt x="262466" y="127000"/>
                </a:lnTo>
                <a:lnTo>
                  <a:pt x="262466" y="152400"/>
                </a:lnTo>
                <a:lnTo>
                  <a:pt x="262466" y="177800"/>
                </a:lnTo>
                <a:lnTo>
                  <a:pt x="262466" y="203200"/>
                </a:lnTo>
                <a:lnTo>
                  <a:pt x="262466" y="220134"/>
                </a:lnTo>
                <a:lnTo>
                  <a:pt x="270933" y="237067"/>
                </a:lnTo>
                <a:lnTo>
                  <a:pt x="270933" y="245534"/>
                </a:lnTo>
                <a:lnTo>
                  <a:pt x="279400" y="254000"/>
                </a:lnTo>
                <a:lnTo>
                  <a:pt x="287866" y="254000"/>
                </a:lnTo>
                <a:lnTo>
                  <a:pt x="287866" y="245534"/>
                </a:lnTo>
                <a:lnTo>
                  <a:pt x="287866" y="237067"/>
                </a:lnTo>
                <a:lnTo>
                  <a:pt x="287866" y="237067"/>
                </a:lnTo>
                <a:lnTo>
                  <a:pt x="287866" y="228600"/>
                </a:lnTo>
                <a:lnTo>
                  <a:pt x="287866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553200" y="1041400"/>
            <a:ext cx="211668" cy="50801"/>
          </a:xfrm>
          <a:custGeom>
            <a:avLst/>
            <a:gdLst/>
            <a:ahLst/>
            <a:cxnLst/>
            <a:rect l="0" t="0" r="0" b="0"/>
            <a:pathLst>
              <a:path w="211668" h="50801">
                <a:moveTo>
                  <a:pt x="0" y="42333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42333"/>
                </a:lnTo>
                <a:lnTo>
                  <a:pt x="16933" y="33867"/>
                </a:lnTo>
                <a:lnTo>
                  <a:pt x="42334" y="33867"/>
                </a:lnTo>
                <a:lnTo>
                  <a:pt x="59267" y="33867"/>
                </a:lnTo>
                <a:lnTo>
                  <a:pt x="76200" y="33867"/>
                </a:lnTo>
                <a:lnTo>
                  <a:pt x="101600" y="33867"/>
                </a:lnTo>
                <a:lnTo>
                  <a:pt x="127000" y="25400"/>
                </a:lnTo>
                <a:lnTo>
                  <a:pt x="152400" y="25400"/>
                </a:lnTo>
                <a:lnTo>
                  <a:pt x="177800" y="25400"/>
                </a:lnTo>
                <a:lnTo>
                  <a:pt x="194734" y="16933"/>
                </a:lnTo>
                <a:lnTo>
                  <a:pt x="203200" y="16933"/>
                </a:lnTo>
                <a:lnTo>
                  <a:pt x="203200" y="16933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290733" y="956733"/>
            <a:ext cx="84668" cy="25401"/>
          </a:xfrm>
          <a:custGeom>
            <a:avLst/>
            <a:gdLst/>
            <a:ahLst/>
            <a:cxnLst/>
            <a:rect l="0" t="0" r="0" b="0"/>
            <a:pathLst>
              <a:path w="84668" h="25401">
                <a:moveTo>
                  <a:pt x="8467" y="8467"/>
                </a:move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25400" y="0"/>
                </a:lnTo>
                <a:lnTo>
                  <a:pt x="42334" y="8467"/>
                </a:lnTo>
                <a:lnTo>
                  <a:pt x="59267" y="16934"/>
                </a:lnTo>
                <a:lnTo>
                  <a:pt x="59267" y="16934"/>
                </a:lnTo>
                <a:lnTo>
                  <a:pt x="84667" y="25400"/>
                </a:lnTo>
                <a:lnTo>
                  <a:pt x="84667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790267" y="1193800"/>
            <a:ext cx="8467" cy="8468"/>
          </a:xfrm>
          <a:custGeom>
            <a:avLst/>
            <a:gdLst/>
            <a:ahLst/>
            <a:cxnLst/>
            <a:rect l="0" t="0" r="0" b="0"/>
            <a:pathLst>
              <a:path w="84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747934" y="1244600"/>
            <a:ext cx="25400" cy="118534"/>
          </a:xfrm>
          <a:custGeom>
            <a:avLst/>
            <a:gdLst/>
            <a:ahLst/>
            <a:cxnLst/>
            <a:rect l="0" t="0" r="0" b="0"/>
            <a:pathLst>
              <a:path w="25400" h="118534">
                <a:moveTo>
                  <a:pt x="16933" y="0"/>
                </a:moveTo>
                <a:lnTo>
                  <a:pt x="25399" y="0"/>
                </a:lnTo>
                <a:lnTo>
                  <a:pt x="25399" y="8467"/>
                </a:lnTo>
                <a:lnTo>
                  <a:pt x="25399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18533"/>
                </a:lnTo>
                <a:lnTo>
                  <a:pt x="8466" y="118533"/>
                </a:lnTo>
                <a:lnTo>
                  <a:pt x="8466" y="118533"/>
                </a:lnTo>
                <a:lnTo>
                  <a:pt x="8466" y="118533"/>
                </a:lnTo>
                <a:lnTo>
                  <a:pt x="0" y="118533"/>
                </a:lnTo>
                <a:lnTo>
                  <a:pt x="0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968066" y="1075267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152400" y="16933"/>
                </a:moveTo>
                <a:lnTo>
                  <a:pt x="152400" y="16933"/>
                </a:lnTo>
                <a:lnTo>
                  <a:pt x="143934" y="25400"/>
                </a:lnTo>
                <a:lnTo>
                  <a:pt x="143934" y="33866"/>
                </a:lnTo>
                <a:lnTo>
                  <a:pt x="135467" y="42333"/>
                </a:lnTo>
                <a:lnTo>
                  <a:pt x="135467" y="50800"/>
                </a:lnTo>
                <a:lnTo>
                  <a:pt x="127001" y="59266"/>
                </a:lnTo>
                <a:lnTo>
                  <a:pt x="127001" y="59266"/>
                </a:lnTo>
                <a:lnTo>
                  <a:pt x="127001" y="67733"/>
                </a:lnTo>
                <a:lnTo>
                  <a:pt x="127001" y="67733"/>
                </a:lnTo>
                <a:lnTo>
                  <a:pt x="127001" y="59266"/>
                </a:lnTo>
                <a:lnTo>
                  <a:pt x="127001" y="50800"/>
                </a:lnTo>
                <a:lnTo>
                  <a:pt x="118534" y="42333"/>
                </a:lnTo>
                <a:lnTo>
                  <a:pt x="118534" y="33866"/>
                </a:lnTo>
                <a:lnTo>
                  <a:pt x="110067" y="25400"/>
                </a:lnTo>
                <a:lnTo>
                  <a:pt x="101601" y="16933"/>
                </a:lnTo>
                <a:lnTo>
                  <a:pt x="93134" y="8466"/>
                </a:lnTo>
                <a:lnTo>
                  <a:pt x="76200" y="8466"/>
                </a:lnTo>
                <a:lnTo>
                  <a:pt x="67734" y="0"/>
                </a:lnTo>
                <a:lnTo>
                  <a:pt x="59267" y="0"/>
                </a:lnTo>
                <a:lnTo>
                  <a:pt x="50801" y="0"/>
                </a:lnTo>
                <a:lnTo>
                  <a:pt x="42334" y="8466"/>
                </a:lnTo>
                <a:lnTo>
                  <a:pt x="33867" y="16933"/>
                </a:lnTo>
                <a:lnTo>
                  <a:pt x="25401" y="25400"/>
                </a:lnTo>
                <a:lnTo>
                  <a:pt x="16934" y="42333"/>
                </a:lnTo>
                <a:lnTo>
                  <a:pt x="8468" y="59266"/>
                </a:lnTo>
                <a:lnTo>
                  <a:pt x="8468" y="84666"/>
                </a:lnTo>
                <a:lnTo>
                  <a:pt x="0" y="110066"/>
                </a:lnTo>
                <a:lnTo>
                  <a:pt x="8468" y="127000"/>
                </a:lnTo>
                <a:lnTo>
                  <a:pt x="8468" y="143933"/>
                </a:lnTo>
                <a:lnTo>
                  <a:pt x="16934" y="152400"/>
                </a:lnTo>
                <a:lnTo>
                  <a:pt x="25401" y="169333"/>
                </a:lnTo>
                <a:lnTo>
                  <a:pt x="42334" y="177800"/>
                </a:lnTo>
                <a:lnTo>
                  <a:pt x="59267" y="177800"/>
                </a:lnTo>
                <a:lnTo>
                  <a:pt x="76200" y="177800"/>
                </a:lnTo>
                <a:lnTo>
                  <a:pt x="93134" y="177800"/>
                </a:lnTo>
                <a:lnTo>
                  <a:pt x="110067" y="177800"/>
                </a:lnTo>
                <a:lnTo>
                  <a:pt x="127001" y="169333"/>
                </a:lnTo>
                <a:lnTo>
                  <a:pt x="127001" y="169333"/>
                </a:lnTo>
                <a:lnTo>
                  <a:pt x="143934" y="169333"/>
                </a:lnTo>
                <a:lnTo>
                  <a:pt x="143934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7171267" y="1100667"/>
            <a:ext cx="220134" cy="143934"/>
          </a:xfrm>
          <a:custGeom>
            <a:avLst/>
            <a:gdLst/>
            <a:ahLst/>
            <a:cxnLst/>
            <a:rect l="0" t="0" r="0" b="0"/>
            <a:pathLst>
              <a:path w="220134" h="143934">
                <a:moveTo>
                  <a:pt x="76200" y="16933"/>
                </a:moveTo>
                <a:lnTo>
                  <a:pt x="76200" y="16933"/>
                </a:lnTo>
                <a:lnTo>
                  <a:pt x="76200" y="16933"/>
                </a:lnTo>
                <a:lnTo>
                  <a:pt x="76200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50800" y="8466"/>
                </a:lnTo>
                <a:lnTo>
                  <a:pt x="42333" y="8466"/>
                </a:lnTo>
                <a:lnTo>
                  <a:pt x="25399" y="16933"/>
                </a:lnTo>
                <a:lnTo>
                  <a:pt x="16933" y="33866"/>
                </a:lnTo>
                <a:lnTo>
                  <a:pt x="16933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110066"/>
                </a:lnTo>
                <a:lnTo>
                  <a:pt x="8466" y="127000"/>
                </a:lnTo>
                <a:lnTo>
                  <a:pt x="16933" y="135466"/>
                </a:lnTo>
                <a:lnTo>
                  <a:pt x="25399" y="143933"/>
                </a:lnTo>
                <a:lnTo>
                  <a:pt x="33867" y="143933"/>
                </a:lnTo>
                <a:lnTo>
                  <a:pt x="42333" y="143933"/>
                </a:lnTo>
                <a:lnTo>
                  <a:pt x="50800" y="143933"/>
                </a:lnTo>
                <a:lnTo>
                  <a:pt x="59266" y="143933"/>
                </a:lnTo>
                <a:lnTo>
                  <a:pt x="67733" y="135466"/>
                </a:lnTo>
                <a:lnTo>
                  <a:pt x="76200" y="127000"/>
                </a:lnTo>
                <a:lnTo>
                  <a:pt x="84666" y="118533"/>
                </a:lnTo>
                <a:lnTo>
                  <a:pt x="93133" y="101600"/>
                </a:lnTo>
                <a:lnTo>
                  <a:pt x="101599" y="84666"/>
                </a:lnTo>
                <a:lnTo>
                  <a:pt x="101599" y="67733"/>
                </a:lnTo>
                <a:lnTo>
                  <a:pt x="101599" y="59266"/>
                </a:lnTo>
                <a:lnTo>
                  <a:pt x="101599" y="42333"/>
                </a:lnTo>
                <a:lnTo>
                  <a:pt x="101599" y="33866"/>
                </a:lnTo>
                <a:lnTo>
                  <a:pt x="101599" y="25400"/>
                </a:lnTo>
                <a:lnTo>
                  <a:pt x="101599" y="25400"/>
                </a:lnTo>
                <a:lnTo>
                  <a:pt x="101599" y="25400"/>
                </a:lnTo>
                <a:lnTo>
                  <a:pt x="93133" y="25400"/>
                </a:lnTo>
                <a:lnTo>
                  <a:pt x="93133" y="33866"/>
                </a:lnTo>
                <a:lnTo>
                  <a:pt x="93133" y="42333"/>
                </a:lnTo>
                <a:lnTo>
                  <a:pt x="93133" y="50800"/>
                </a:lnTo>
                <a:lnTo>
                  <a:pt x="101599" y="67733"/>
                </a:lnTo>
                <a:lnTo>
                  <a:pt x="101599" y="76200"/>
                </a:lnTo>
                <a:lnTo>
                  <a:pt x="110067" y="93133"/>
                </a:lnTo>
                <a:lnTo>
                  <a:pt x="118533" y="101600"/>
                </a:lnTo>
                <a:lnTo>
                  <a:pt x="127000" y="118533"/>
                </a:lnTo>
                <a:lnTo>
                  <a:pt x="135466" y="127000"/>
                </a:lnTo>
                <a:lnTo>
                  <a:pt x="143933" y="135466"/>
                </a:lnTo>
                <a:lnTo>
                  <a:pt x="152400" y="143933"/>
                </a:lnTo>
                <a:lnTo>
                  <a:pt x="169333" y="143933"/>
                </a:lnTo>
                <a:lnTo>
                  <a:pt x="186267" y="143933"/>
                </a:lnTo>
                <a:lnTo>
                  <a:pt x="194733" y="143933"/>
                </a:lnTo>
                <a:lnTo>
                  <a:pt x="203200" y="135466"/>
                </a:lnTo>
                <a:lnTo>
                  <a:pt x="211666" y="127000"/>
                </a:lnTo>
                <a:lnTo>
                  <a:pt x="220133" y="110066"/>
                </a:lnTo>
                <a:lnTo>
                  <a:pt x="220133" y="110066"/>
                </a:lnTo>
                <a:lnTo>
                  <a:pt x="220133" y="101600"/>
                </a:lnTo>
                <a:lnTo>
                  <a:pt x="220133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7433734" y="990600"/>
            <a:ext cx="33867" cy="304801"/>
          </a:xfrm>
          <a:custGeom>
            <a:avLst/>
            <a:gdLst/>
            <a:ahLst/>
            <a:cxnLst/>
            <a:rect l="0" t="0" r="0" b="0"/>
            <a:pathLst>
              <a:path w="33867" h="3048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77800"/>
                </a:lnTo>
                <a:lnTo>
                  <a:pt x="8466" y="203200"/>
                </a:lnTo>
                <a:lnTo>
                  <a:pt x="8466" y="228600"/>
                </a:lnTo>
                <a:lnTo>
                  <a:pt x="8466" y="245533"/>
                </a:lnTo>
                <a:lnTo>
                  <a:pt x="8466" y="270933"/>
                </a:lnTo>
                <a:lnTo>
                  <a:pt x="8466" y="279400"/>
                </a:lnTo>
                <a:lnTo>
                  <a:pt x="16933" y="296333"/>
                </a:lnTo>
                <a:lnTo>
                  <a:pt x="16933" y="304800"/>
                </a:lnTo>
                <a:lnTo>
                  <a:pt x="16933" y="304800"/>
                </a:lnTo>
                <a:lnTo>
                  <a:pt x="25399" y="296333"/>
                </a:lnTo>
                <a:lnTo>
                  <a:pt x="25399" y="287867"/>
                </a:lnTo>
                <a:lnTo>
                  <a:pt x="25399" y="279400"/>
                </a:lnTo>
                <a:lnTo>
                  <a:pt x="25399" y="279400"/>
                </a:lnTo>
                <a:lnTo>
                  <a:pt x="33866" y="270933"/>
                </a:lnTo>
                <a:lnTo>
                  <a:pt x="33866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535333" y="1007533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0" y="93134"/>
                </a:lnTo>
                <a:lnTo>
                  <a:pt x="0" y="110067"/>
                </a:lnTo>
                <a:lnTo>
                  <a:pt x="0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0" y="245534"/>
                </a:lnTo>
                <a:lnTo>
                  <a:pt x="0" y="262467"/>
                </a:lnTo>
                <a:lnTo>
                  <a:pt x="8467" y="270934"/>
                </a:lnTo>
                <a:lnTo>
                  <a:pt x="8467" y="279400"/>
                </a:lnTo>
                <a:lnTo>
                  <a:pt x="8467" y="270934"/>
                </a:lnTo>
                <a:lnTo>
                  <a:pt x="16934" y="262467"/>
                </a:lnTo>
                <a:lnTo>
                  <a:pt x="16934" y="262467"/>
                </a:lnTo>
                <a:lnTo>
                  <a:pt x="16934" y="262467"/>
                </a:lnTo>
                <a:lnTo>
                  <a:pt x="25400" y="254000"/>
                </a:lnTo>
                <a:lnTo>
                  <a:pt x="2540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7594600" y="1134533"/>
            <a:ext cx="127001" cy="135468"/>
          </a:xfrm>
          <a:custGeom>
            <a:avLst/>
            <a:gdLst/>
            <a:ahLst/>
            <a:cxnLst/>
            <a:rect l="0" t="0" r="0" b="0"/>
            <a:pathLst>
              <a:path w="127001" h="135468">
                <a:moveTo>
                  <a:pt x="8467" y="76200"/>
                </a:moveTo>
                <a:lnTo>
                  <a:pt x="8467" y="76200"/>
                </a:lnTo>
                <a:lnTo>
                  <a:pt x="8467" y="84667"/>
                </a:lnTo>
                <a:lnTo>
                  <a:pt x="16933" y="84667"/>
                </a:lnTo>
                <a:lnTo>
                  <a:pt x="25400" y="84667"/>
                </a:lnTo>
                <a:lnTo>
                  <a:pt x="25400" y="93134"/>
                </a:lnTo>
                <a:lnTo>
                  <a:pt x="33867" y="93134"/>
                </a:lnTo>
                <a:lnTo>
                  <a:pt x="42333" y="93134"/>
                </a:lnTo>
                <a:lnTo>
                  <a:pt x="50800" y="93134"/>
                </a:lnTo>
                <a:lnTo>
                  <a:pt x="59266" y="84667"/>
                </a:lnTo>
                <a:lnTo>
                  <a:pt x="76200" y="84667"/>
                </a:lnTo>
                <a:lnTo>
                  <a:pt x="84667" y="76200"/>
                </a:lnTo>
                <a:lnTo>
                  <a:pt x="93133" y="67734"/>
                </a:lnTo>
                <a:lnTo>
                  <a:pt x="93133" y="50800"/>
                </a:lnTo>
                <a:lnTo>
                  <a:pt x="93133" y="42334"/>
                </a:lnTo>
                <a:lnTo>
                  <a:pt x="93133" y="33867"/>
                </a:lnTo>
                <a:lnTo>
                  <a:pt x="93133" y="25400"/>
                </a:lnTo>
                <a:lnTo>
                  <a:pt x="84667" y="16934"/>
                </a:lnTo>
                <a:lnTo>
                  <a:pt x="76200" y="8467"/>
                </a:lnTo>
                <a:lnTo>
                  <a:pt x="67734" y="0"/>
                </a:lnTo>
                <a:lnTo>
                  <a:pt x="59266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16933" y="8467"/>
                </a:lnTo>
                <a:lnTo>
                  <a:pt x="8467" y="25400"/>
                </a:lnTo>
                <a:lnTo>
                  <a:pt x="0" y="42334"/>
                </a:lnTo>
                <a:lnTo>
                  <a:pt x="0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25400" y="110067"/>
                </a:lnTo>
                <a:lnTo>
                  <a:pt x="33867" y="118534"/>
                </a:lnTo>
                <a:lnTo>
                  <a:pt x="42333" y="127000"/>
                </a:lnTo>
                <a:lnTo>
                  <a:pt x="59266" y="135467"/>
                </a:lnTo>
                <a:lnTo>
                  <a:pt x="84667" y="135467"/>
                </a:lnTo>
                <a:lnTo>
                  <a:pt x="93133" y="127000"/>
                </a:lnTo>
                <a:lnTo>
                  <a:pt x="110067" y="118534"/>
                </a:lnTo>
                <a:lnTo>
                  <a:pt x="110067" y="118534"/>
                </a:lnTo>
                <a:lnTo>
                  <a:pt x="127000" y="118534"/>
                </a:lnTo>
                <a:lnTo>
                  <a:pt x="127000" y="118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7789333" y="1024467"/>
            <a:ext cx="287868" cy="254001"/>
          </a:xfrm>
          <a:custGeom>
            <a:avLst/>
            <a:gdLst/>
            <a:ahLst/>
            <a:cxnLst/>
            <a:rect l="0" t="0" r="0" b="0"/>
            <a:pathLst>
              <a:path w="287868" h="254001">
                <a:moveTo>
                  <a:pt x="76200" y="101600"/>
                </a:moveTo>
                <a:lnTo>
                  <a:pt x="76200" y="101600"/>
                </a:lnTo>
                <a:lnTo>
                  <a:pt x="76200" y="93133"/>
                </a:lnTo>
                <a:lnTo>
                  <a:pt x="76200" y="93133"/>
                </a:lnTo>
                <a:lnTo>
                  <a:pt x="76200" y="93133"/>
                </a:lnTo>
                <a:lnTo>
                  <a:pt x="76200" y="93133"/>
                </a:lnTo>
                <a:lnTo>
                  <a:pt x="76200" y="93133"/>
                </a:lnTo>
                <a:lnTo>
                  <a:pt x="76200" y="93133"/>
                </a:lnTo>
                <a:lnTo>
                  <a:pt x="67734" y="93133"/>
                </a:lnTo>
                <a:lnTo>
                  <a:pt x="67734" y="93133"/>
                </a:lnTo>
                <a:lnTo>
                  <a:pt x="59267" y="93133"/>
                </a:lnTo>
                <a:lnTo>
                  <a:pt x="50800" y="93133"/>
                </a:lnTo>
                <a:lnTo>
                  <a:pt x="42334" y="93133"/>
                </a:lnTo>
                <a:lnTo>
                  <a:pt x="33867" y="101600"/>
                </a:lnTo>
                <a:lnTo>
                  <a:pt x="25401" y="110066"/>
                </a:lnTo>
                <a:lnTo>
                  <a:pt x="16933" y="127000"/>
                </a:lnTo>
                <a:lnTo>
                  <a:pt x="8467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8467" y="228600"/>
                </a:lnTo>
                <a:lnTo>
                  <a:pt x="16933" y="237066"/>
                </a:lnTo>
                <a:lnTo>
                  <a:pt x="25401" y="245533"/>
                </a:lnTo>
                <a:lnTo>
                  <a:pt x="33867" y="254000"/>
                </a:lnTo>
                <a:lnTo>
                  <a:pt x="50800" y="254000"/>
                </a:lnTo>
                <a:lnTo>
                  <a:pt x="59267" y="245533"/>
                </a:lnTo>
                <a:lnTo>
                  <a:pt x="67734" y="245533"/>
                </a:lnTo>
                <a:lnTo>
                  <a:pt x="76200" y="237066"/>
                </a:lnTo>
                <a:lnTo>
                  <a:pt x="76200" y="228600"/>
                </a:lnTo>
                <a:lnTo>
                  <a:pt x="84667" y="211666"/>
                </a:lnTo>
                <a:lnTo>
                  <a:pt x="93133" y="203200"/>
                </a:lnTo>
                <a:lnTo>
                  <a:pt x="93133" y="177800"/>
                </a:lnTo>
                <a:lnTo>
                  <a:pt x="93133" y="160866"/>
                </a:lnTo>
                <a:lnTo>
                  <a:pt x="101601" y="143933"/>
                </a:lnTo>
                <a:lnTo>
                  <a:pt x="101601" y="118533"/>
                </a:lnTo>
                <a:lnTo>
                  <a:pt x="93133" y="93133"/>
                </a:lnTo>
                <a:lnTo>
                  <a:pt x="93133" y="76200"/>
                </a:lnTo>
                <a:lnTo>
                  <a:pt x="93133" y="50800"/>
                </a:lnTo>
                <a:lnTo>
                  <a:pt x="93133" y="33866"/>
                </a:lnTo>
                <a:lnTo>
                  <a:pt x="93133" y="16933"/>
                </a:lnTo>
                <a:lnTo>
                  <a:pt x="93133" y="8466"/>
                </a:lnTo>
                <a:lnTo>
                  <a:pt x="93133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8466"/>
                </a:lnTo>
                <a:lnTo>
                  <a:pt x="84667" y="16933"/>
                </a:lnTo>
                <a:lnTo>
                  <a:pt x="84667" y="25400"/>
                </a:lnTo>
                <a:lnTo>
                  <a:pt x="84667" y="42333"/>
                </a:lnTo>
                <a:lnTo>
                  <a:pt x="84667" y="59266"/>
                </a:lnTo>
                <a:lnTo>
                  <a:pt x="93133" y="84666"/>
                </a:lnTo>
                <a:lnTo>
                  <a:pt x="93133" y="101600"/>
                </a:lnTo>
                <a:lnTo>
                  <a:pt x="93133" y="127000"/>
                </a:lnTo>
                <a:lnTo>
                  <a:pt x="110067" y="143933"/>
                </a:lnTo>
                <a:lnTo>
                  <a:pt x="118534" y="169333"/>
                </a:lnTo>
                <a:lnTo>
                  <a:pt x="127000" y="186266"/>
                </a:lnTo>
                <a:lnTo>
                  <a:pt x="135467" y="203200"/>
                </a:lnTo>
                <a:lnTo>
                  <a:pt x="152400" y="211666"/>
                </a:lnTo>
                <a:lnTo>
                  <a:pt x="160867" y="220133"/>
                </a:lnTo>
                <a:lnTo>
                  <a:pt x="177801" y="228600"/>
                </a:lnTo>
                <a:lnTo>
                  <a:pt x="194734" y="228600"/>
                </a:lnTo>
                <a:lnTo>
                  <a:pt x="220134" y="237066"/>
                </a:lnTo>
                <a:lnTo>
                  <a:pt x="237067" y="228600"/>
                </a:lnTo>
                <a:lnTo>
                  <a:pt x="254001" y="228600"/>
                </a:lnTo>
                <a:lnTo>
                  <a:pt x="270934" y="220133"/>
                </a:lnTo>
                <a:lnTo>
                  <a:pt x="279400" y="211666"/>
                </a:lnTo>
                <a:lnTo>
                  <a:pt x="279400" y="211666"/>
                </a:lnTo>
                <a:lnTo>
                  <a:pt x="287867" y="203200"/>
                </a:lnTo>
                <a:lnTo>
                  <a:pt x="287867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8187266" y="1041400"/>
            <a:ext cx="25402" cy="220134"/>
          </a:xfrm>
          <a:custGeom>
            <a:avLst/>
            <a:gdLst/>
            <a:ahLst/>
            <a:cxnLst/>
            <a:rect l="0" t="0" r="0" b="0"/>
            <a:pathLst>
              <a:path w="25402" h="220134">
                <a:moveTo>
                  <a:pt x="0" y="8467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8467"/>
                </a:lnTo>
                <a:lnTo>
                  <a:pt x="8468" y="16933"/>
                </a:lnTo>
                <a:lnTo>
                  <a:pt x="8468" y="33867"/>
                </a:lnTo>
                <a:lnTo>
                  <a:pt x="8468" y="50800"/>
                </a:lnTo>
                <a:lnTo>
                  <a:pt x="16934" y="76200"/>
                </a:lnTo>
                <a:lnTo>
                  <a:pt x="16934" y="110067"/>
                </a:lnTo>
                <a:lnTo>
                  <a:pt x="16934" y="135467"/>
                </a:lnTo>
                <a:lnTo>
                  <a:pt x="16934" y="160867"/>
                </a:lnTo>
                <a:lnTo>
                  <a:pt x="16934" y="186267"/>
                </a:lnTo>
                <a:lnTo>
                  <a:pt x="25401" y="203200"/>
                </a:lnTo>
                <a:lnTo>
                  <a:pt x="25401" y="211667"/>
                </a:lnTo>
                <a:lnTo>
                  <a:pt x="25401" y="211667"/>
                </a:lnTo>
                <a:lnTo>
                  <a:pt x="25401" y="220133"/>
                </a:lnTo>
                <a:lnTo>
                  <a:pt x="16934" y="211667"/>
                </a:lnTo>
                <a:lnTo>
                  <a:pt x="16934" y="211667"/>
                </a:lnTo>
                <a:lnTo>
                  <a:pt x="16934" y="211667"/>
                </a:lnTo>
                <a:lnTo>
                  <a:pt x="16934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8128000" y="1024467"/>
            <a:ext cx="601135" cy="245534"/>
          </a:xfrm>
          <a:custGeom>
            <a:avLst/>
            <a:gdLst/>
            <a:ahLst/>
            <a:cxnLst/>
            <a:rect l="0" t="0" r="0" b="0"/>
            <a:pathLst>
              <a:path w="601135" h="245534">
                <a:moveTo>
                  <a:pt x="0" y="110066"/>
                </a:moveTo>
                <a:lnTo>
                  <a:pt x="8467" y="110066"/>
                </a:lnTo>
                <a:lnTo>
                  <a:pt x="8467" y="118533"/>
                </a:lnTo>
                <a:lnTo>
                  <a:pt x="16933" y="118533"/>
                </a:lnTo>
                <a:lnTo>
                  <a:pt x="25400" y="118533"/>
                </a:lnTo>
                <a:lnTo>
                  <a:pt x="42333" y="118533"/>
                </a:lnTo>
                <a:lnTo>
                  <a:pt x="59266" y="118533"/>
                </a:lnTo>
                <a:lnTo>
                  <a:pt x="76200" y="118533"/>
                </a:lnTo>
                <a:lnTo>
                  <a:pt x="93133" y="110066"/>
                </a:lnTo>
                <a:lnTo>
                  <a:pt x="118533" y="101600"/>
                </a:lnTo>
                <a:lnTo>
                  <a:pt x="135466" y="93133"/>
                </a:lnTo>
                <a:lnTo>
                  <a:pt x="152400" y="84666"/>
                </a:lnTo>
                <a:lnTo>
                  <a:pt x="169333" y="67733"/>
                </a:lnTo>
                <a:lnTo>
                  <a:pt x="177800" y="50800"/>
                </a:lnTo>
                <a:lnTo>
                  <a:pt x="194733" y="42333"/>
                </a:lnTo>
                <a:lnTo>
                  <a:pt x="203200" y="25400"/>
                </a:lnTo>
                <a:lnTo>
                  <a:pt x="203200" y="16933"/>
                </a:lnTo>
                <a:lnTo>
                  <a:pt x="203200" y="8466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8466"/>
                </a:lnTo>
                <a:lnTo>
                  <a:pt x="203200" y="16933"/>
                </a:lnTo>
                <a:lnTo>
                  <a:pt x="203200" y="33866"/>
                </a:lnTo>
                <a:lnTo>
                  <a:pt x="203200" y="59266"/>
                </a:lnTo>
                <a:lnTo>
                  <a:pt x="203200" y="84666"/>
                </a:lnTo>
                <a:lnTo>
                  <a:pt x="203200" y="110066"/>
                </a:lnTo>
                <a:lnTo>
                  <a:pt x="203200" y="143933"/>
                </a:lnTo>
                <a:lnTo>
                  <a:pt x="203200" y="169333"/>
                </a:lnTo>
                <a:lnTo>
                  <a:pt x="203200" y="186266"/>
                </a:lnTo>
                <a:lnTo>
                  <a:pt x="203200" y="203200"/>
                </a:lnTo>
                <a:lnTo>
                  <a:pt x="211666" y="220133"/>
                </a:lnTo>
                <a:lnTo>
                  <a:pt x="211666" y="228600"/>
                </a:lnTo>
                <a:lnTo>
                  <a:pt x="211666" y="228600"/>
                </a:lnTo>
                <a:lnTo>
                  <a:pt x="211666" y="228600"/>
                </a:lnTo>
                <a:lnTo>
                  <a:pt x="211666" y="228600"/>
                </a:lnTo>
                <a:lnTo>
                  <a:pt x="220134" y="220133"/>
                </a:lnTo>
                <a:lnTo>
                  <a:pt x="220134" y="211666"/>
                </a:lnTo>
                <a:lnTo>
                  <a:pt x="228600" y="203200"/>
                </a:lnTo>
                <a:lnTo>
                  <a:pt x="228600" y="186266"/>
                </a:lnTo>
                <a:lnTo>
                  <a:pt x="237067" y="169333"/>
                </a:lnTo>
                <a:lnTo>
                  <a:pt x="245533" y="143933"/>
                </a:lnTo>
                <a:lnTo>
                  <a:pt x="254000" y="127000"/>
                </a:lnTo>
                <a:lnTo>
                  <a:pt x="262467" y="110066"/>
                </a:lnTo>
                <a:lnTo>
                  <a:pt x="270933" y="101600"/>
                </a:lnTo>
                <a:lnTo>
                  <a:pt x="279400" y="101600"/>
                </a:lnTo>
                <a:lnTo>
                  <a:pt x="296334" y="101600"/>
                </a:lnTo>
                <a:lnTo>
                  <a:pt x="304800" y="101600"/>
                </a:lnTo>
                <a:lnTo>
                  <a:pt x="321733" y="101600"/>
                </a:lnTo>
                <a:lnTo>
                  <a:pt x="330200" y="110066"/>
                </a:lnTo>
                <a:lnTo>
                  <a:pt x="338667" y="118533"/>
                </a:lnTo>
                <a:lnTo>
                  <a:pt x="347133" y="135466"/>
                </a:lnTo>
                <a:lnTo>
                  <a:pt x="355600" y="152400"/>
                </a:lnTo>
                <a:lnTo>
                  <a:pt x="355600" y="177800"/>
                </a:lnTo>
                <a:lnTo>
                  <a:pt x="364066" y="194733"/>
                </a:lnTo>
                <a:lnTo>
                  <a:pt x="372534" y="211666"/>
                </a:lnTo>
                <a:lnTo>
                  <a:pt x="372534" y="228600"/>
                </a:lnTo>
                <a:lnTo>
                  <a:pt x="381000" y="237066"/>
                </a:lnTo>
                <a:lnTo>
                  <a:pt x="397933" y="245533"/>
                </a:lnTo>
                <a:lnTo>
                  <a:pt x="406400" y="245533"/>
                </a:lnTo>
                <a:lnTo>
                  <a:pt x="423333" y="245533"/>
                </a:lnTo>
                <a:lnTo>
                  <a:pt x="431800" y="237066"/>
                </a:lnTo>
                <a:lnTo>
                  <a:pt x="440266" y="237066"/>
                </a:lnTo>
                <a:lnTo>
                  <a:pt x="457200" y="228600"/>
                </a:lnTo>
                <a:lnTo>
                  <a:pt x="465667" y="220133"/>
                </a:lnTo>
                <a:lnTo>
                  <a:pt x="474133" y="203200"/>
                </a:lnTo>
                <a:lnTo>
                  <a:pt x="482600" y="186266"/>
                </a:lnTo>
                <a:lnTo>
                  <a:pt x="482600" y="169333"/>
                </a:lnTo>
                <a:lnTo>
                  <a:pt x="491067" y="160866"/>
                </a:lnTo>
                <a:lnTo>
                  <a:pt x="491067" y="143933"/>
                </a:lnTo>
                <a:lnTo>
                  <a:pt x="491067" y="127000"/>
                </a:lnTo>
                <a:lnTo>
                  <a:pt x="491067" y="118533"/>
                </a:lnTo>
                <a:lnTo>
                  <a:pt x="491067" y="118533"/>
                </a:lnTo>
                <a:lnTo>
                  <a:pt x="491067" y="110066"/>
                </a:lnTo>
                <a:lnTo>
                  <a:pt x="491067" y="110066"/>
                </a:lnTo>
                <a:lnTo>
                  <a:pt x="482600" y="110066"/>
                </a:lnTo>
                <a:lnTo>
                  <a:pt x="482600" y="118533"/>
                </a:lnTo>
                <a:lnTo>
                  <a:pt x="482600" y="127000"/>
                </a:lnTo>
                <a:lnTo>
                  <a:pt x="474133" y="143933"/>
                </a:lnTo>
                <a:lnTo>
                  <a:pt x="474133" y="160866"/>
                </a:lnTo>
                <a:lnTo>
                  <a:pt x="474133" y="186266"/>
                </a:lnTo>
                <a:lnTo>
                  <a:pt x="482600" y="203200"/>
                </a:lnTo>
                <a:lnTo>
                  <a:pt x="491067" y="211666"/>
                </a:lnTo>
                <a:lnTo>
                  <a:pt x="499533" y="228600"/>
                </a:lnTo>
                <a:lnTo>
                  <a:pt x="516466" y="237066"/>
                </a:lnTo>
                <a:lnTo>
                  <a:pt x="533400" y="237066"/>
                </a:lnTo>
                <a:lnTo>
                  <a:pt x="550333" y="237066"/>
                </a:lnTo>
                <a:lnTo>
                  <a:pt x="567267" y="237066"/>
                </a:lnTo>
                <a:lnTo>
                  <a:pt x="584200" y="237066"/>
                </a:lnTo>
                <a:lnTo>
                  <a:pt x="584200" y="237066"/>
                </a:lnTo>
                <a:lnTo>
                  <a:pt x="601134" y="228600"/>
                </a:lnTo>
                <a:lnTo>
                  <a:pt x="601134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8957734" y="1049867"/>
            <a:ext cx="220133" cy="440267"/>
          </a:xfrm>
          <a:custGeom>
            <a:avLst/>
            <a:gdLst/>
            <a:ahLst/>
            <a:cxnLst/>
            <a:rect l="0" t="0" r="0" b="0"/>
            <a:pathLst>
              <a:path w="220133" h="4402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25399" y="67733"/>
                </a:lnTo>
                <a:lnTo>
                  <a:pt x="25399" y="101600"/>
                </a:lnTo>
                <a:lnTo>
                  <a:pt x="25399" y="127000"/>
                </a:lnTo>
                <a:lnTo>
                  <a:pt x="33866" y="152400"/>
                </a:lnTo>
                <a:lnTo>
                  <a:pt x="33866" y="177800"/>
                </a:lnTo>
                <a:lnTo>
                  <a:pt x="33866" y="194733"/>
                </a:lnTo>
                <a:lnTo>
                  <a:pt x="33866" y="211666"/>
                </a:lnTo>
                <a:lnTo>
                  <a:pt x="33866" y="220133"/>
                </a:lnTo>
                <a:lnTo>
                  <a:pt x="33866" y="220133"/>
                </a:lnTo>
                <a:lnTo>
                  <a:pt x="33866" y="228600"/>
                </a:lnTo>
                <a:lnTo>
                  <a:pt x="33866" y="228600"/>
                </a:lnTo>
                <a:lnTo>
                  <a:pt x="33866" y="220133"/>
                </a:lnTo>
                <a:lnTo>
                  <a:pt x="33866" y="211666"/>
                </a:lnTo>
                <a:lnTo>
                  <a:pt x="33866" y="194733"/>
                </a:lnTo>
                <a:lnTo>
                  <a:pt x="33866" y="186266"/>
                </a:lnTo>
                <a:lnTo>
                  <a:pt x="33866" y="169333"/>
                </a:lnTo>
                <a:lnTo>
                  <a:pt x="33866" y="152400"/>
                </a:lnTo>
                <a:lnTo>
                  <a:pt x="33866" y="135466"/>
                </a:lnTo>
                <a:lnTo>
                  <a:pt x="42333" y="118533"/>
                </a:lnTo>
                <a:lnTo>
                  <a:pt x="42333" y="110066"/>
                </a:lnTo>
                <a:lnTo>
                  <a:pt x="42333" y="101600"/>
                </a:lnTo>
                <a:lnTo>
                  <a:pt x="42333" y="84666"/>
                </a:lnTo>
                <a:lnTo>
                  <a:pt x="50799" y="76200"/>
                </a:lnTo>
                <a:lnTo>
                  <a:pt x="50799" y="76200"/>
                </a:lnTo>
                <a:lnTo>
                  <a:pt x="50799" y="67733"/>
                </a:lnTo>
                <a:lnTo>
                  <a:pt x="50799" y="59266"/>
                </a:lnTo>
                <a:lnTo>
                  <a:pt x="50799" y="59266"/>
                </a:lnTo>
                <a:lnTo>
                  <a:pt x="50799" y="50800"/>
                </a:lnTo>
                <a:lnTo>
                  <a:pt x="50799" y="42333"/>
                </a:lnTo>
                <a:lnTo>
                  <a:pt x="50799" y="42333"/>
                </a:lnTo>
                <a:lnTo>
                  <a:pt x="50799" y="33866"/>
                </a:lnTo>
                <a:lnTo>
                  <a:pt x="50799" y="25400"/>
                </a:lnTo>
                <a:lnTo>
                  <a:pt x="50799" y="25400"/>
                </a:lnTo>
                <a:lnTo>
                  <a:pt x="50799" y="16933"/>
                </a:lnTo>
                <a:lnTo>
                  <a:pt x="50799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25400"/>
                </a:lnTo>
                <a:lnTo>
                  <a:pt x="33866" y="33866"/>
                </a:lnTo>
                <a:lnTo>
                  <a:pt x="25399" y="33866"/>
                </a:lnTo>
                <a:lnTo>
                  <a:pt x="33866" y="42333"/>
                </a:lnTo>
                <a:lnTo>
                  <a:pt x="33866" y="42333"/>
                </a:lnTo>
                <a:lnTo>
                  <a:pt x="33866" y="50800"/>
                </a:lnTo>
                <a:lnTo>
                  <a:pt x="33866" y="59266"/>
                </a:lnTo>
                <a:lnTo>
                  <a:pt x="33866" y="59266"/>
                </a:lnTo>
                <a:lnTo>
                  <a:pt x="33866" y="67733"/>
                </a:lnTo>
                <a:lnTo>
                  <a:pt x="33866" y="76200"/>
                </a:lnTo>
                <a:lnTo>
                  <a:pt x="33866" y="84666"/>
                </a:lnTo>
                <a:lnTo>
                  <a:pt x="42333" y="101600"/>
                </a:lnTo>
                <a:lnTo>
                  <a:pt x="42333" y="110066"/>
                </a:lnTo>
                <a:lnTo>
                  <a:pt x="50799" y="118533"/>
                </a:lnTo>
                <a:lnTo>
                  <a:pt x="50799" y="135466"/>
                </a:lnTo>
                <a:lnTo>
                  <a:pt x="50799" y="143933"/>
                </a:lnTo>
                <a:lnTo>
                  <a:pt x="59266" y="160866"/>
                </a:lnTo>
                <a:lnTo>
                  <a:pt x="59266" y="169333"/>
                </a:lnTo>
                <a:lnTo>
                  <a:pt x="59266" y="186266"/>
                </a:lnTo>
                <a:lnTo>
                  <a:pt x="59266" y="194733"/>
                </a:lnTo>
                <a:lnTo>
                  <a:pt x="67732" y="211666"/>
                </a:lnTo>
                <a:lnTo>
                  <a:pt x="59266" y="228600"/>
                </a:lnTo>
                <a:lnTo>
                  <a:pt x="59266" y="245533"/>
                </a:lnTo>
                <a:lnTo>
                  <a:pt x="50799" y="262466"/>
                </a:lnTo>
                <a:lnTo>
                  <a:pt x="50799" y="287866"/>
                </a:lnTo>
                <a:lnTo>
                  <a:pt x="42333" y="304800"/>
                </a:lnTo>
                <a:lnTo>
                  <a:pt x="33866" y="321733"/>
                </a:lnTo>
                <a:lnTo>
                  <a:pt x="33866" y="330200"/>
                </a:lnTo>
                <a:lnTo>
                  <a:pt x="33866" y="347133"/>
                </a:lnTo>
                <a:lnTo>
                  <a:pt x="33866" y="364066"/>
                </a:lnTo>
                <a:lnTo>
                  <a:pt x="33866" y="381000"/>
                </a:lnTo>
                <a:lnTo>
                  <a:pt x="33866" y="389466"/>
                </a:lnTo>
                <a:lnTo>
                  <a:pt x="42333" y="406400"/>
                </a:lnTo>
                <a:lnTo>
                  <a:pt x="42333" y="414866"/>
                </a:lnTo>
                <a:lnTo>
                  <a:pt x="50799" y="423333"/>
                </a:lnTo>
                <a:lnTo>
                  <a:pt x="59266" y="431800"/>
                </a:lnTo>
                <a:lnTo>
                  <a:pt x="67732" y="440266"/>
                </a:lnTo>
                <a:lnTo>
                  <a:pt x="84666" y="440266"/>
                </a:lnTo>
                <a:lnTo>
                  <a:pt x="93133" y="440266"/>
                </a:lnTo>
                <a:lnTo>
                  <a:pt x="101599" y="440266"/>
                </a:lnTo>
                <a:lnTo>
                  <a:pt x="118533" y="440266"/>
                </a:lnTo>
                <a:lnTo>
                  <a:pt x="135466" y="440266"/>
                </a:lnTo>
                <a:lnTo>
                  <a:pt x="152400" y="431800"/>
                </a:lnTo>
                <a:lnTo>
                  <a:pt x="160866" y="414866"/>
                </a:lnTo>
                <a:lnTo>
                  <a:pt x="169333" y="406400"/>
                </a:lnTo>
                <a:lnTo>
                  <a:pt x="186266" y="389466"/>
                </a:lnTo>
                <a:lnTo>
                  <a:pt x="194733" y="372533"/>
                </a:lnTo>
                <a:lnTo>
                  <a:pt x="203199" y="355600"/>
                </a:lnTo>
                <a:lnTo>
                  <a:pt x="211666" y="330200"/>
                </a:lnTo>
                <a:lnTo>
                  <a:pt x="220132" y="313266"/>
                </a:lnTo>
                <a:lnTo>
                  <a:pt x="220132" y="287866"/>
                </a:lnTo>
                <a:lnTo>
                  <a:pt x="211666" y="262466"/>
                </a:lnTo>
                <a:lnTo>
                  <a:pt x="211666" y="245533"/>
                </a:lnTo>
                <a:lnTo>
                  <a:pt x="203199" y="228600"/>
                </a:lnTo>
                <a:lnTo>
                  <a:pt x="194733" y="220133"/>
                </a:lnTo>
                <a:lnTo>
                  <a:pt x="177799" y="203200"/>
                </a:lnTo>
                <a:lnTo>
                  <a:pt x="160866" y="194733"/>
                </a:lnTo>
                <a:lnTo>
                  <a:pt x="143932" y="186266"/>
                </a:lnTo>
                <a:lnTo>
                  <a:pt x="118533" y="186266"/>
                </a:lnTo>
                <a:lnTo>
                  <a:pt x="101599" y="177800"/>
                </a:lnTo>
                <a:lnTo>
                  <a:pt x="93133" y="177800"/>
                </a:lnTo>
                <a:lnTo>
                  <a:pt x="76200" y="177800"/>
                </a:lnTo>
                <a:lnTo>
                  <a:pt x="59266" y="186266"/>
                </a:lnTo>
                <a:lnTo>
                  <a:pt x="50799" y="186266"/>
                </a:lnTo>
                <a:lnTo>
                  <a:pt x="50799" y="194733"/>
                </a:lnTo>
                <a:lnTo>
                  <a:pt x="50799" y="194733"/>
                </a:lnTo>
                <a:lnTo>
                  <a:pt x="50799" y="194733"/>
                </a:lnTo>
                <a:lnTo>
                  <a:pt x="59266" y="194733"/>
                </a:lnTo>
                <a:lnTo>
                  <a:pt x="59266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9194800" y="1134533"/>
            <a:ext cx="110068" cy="152401"/>
          </a:xfrm>
          <a:custGeom>
            <a:avLst/>
            <a:gdLst/>
            <a:ahLst/>
            <a:cxnLst/>
            <a:rect l="0" t="0" r="0" b="0"/>
            <a:pathLst>
              <a:path w="110068" h="152401">
                <a:moveTo>
                  <a:pt x="59266" y="0"/>
                </a:moveTo>
                <a:lnTo>
                  <a:pt x="59266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8467"/>
                </a:lnTo>
                <a:lnTo>
                  <a:pt x="25400" y="16934"/>
                </a:lnTo>
                <a:lnTo>
                  <a:pt x="16933" y="16934"/>
                </a:lnTo>
                <a:lnTo>
                  <a:pt x="16933" y="25400"/>
                </a:lnTo>
                <a:lnTo>
                  <a:pt x="8467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8467" y="118534"/>
                </a:lnTo>
                <a:lnTo>
                  <a:pt x="16933" y="127000"/>
                </a:lnTo>
                <a:lnTo>
                  <a:pt x="25400" y="135467"/>
                </a:lnTo>
                <a:lnTo>
                  <a:pt x="42333" y="143934"/>
                </a:lnTo>
                <a:lnTo>
                  <a:pt x="50800" y="152400"/>
                </a:lnTo>
                <a:lnTo>
                  <a:pt x="67734" y="152400"/>
                </a:lnTo>
                <a:lnTo>
                  <a:pt x="76200" y="143934"/>
                </a:lnTo>
                <a:lnTo>
                  <a:pt x="84667" y="135467"/>
                </a:lnTo>
                <a:lnTo>
                  <a:pt x="93133" y="135467"/>
                </a:lnTo>
                <a:lnTo>
                  <a:pt x="101600" y="127000"/>
                </a:lnTo>
                <a:lnTo>
                  <a:pt x="110067" y="118534"/>
                </a:lnTo>
                <a:lnTo>
                  <a:pt x="110067" y="101600"/>
                </a:lnTo>
                <a:lnTo>
                  <a:pt x="110067" y="93134"/>
                </a:lnTo>
                <a:lnTo>
                  <a:pt x="101600" y="76200"/>
                </a:lnTo>
                <a:lnTo>
                  <a:pt x="101600" y="76200"/>
                </a:lnTo>
                <a:lnTo>
                  <a:pt x="93133" y="67734"/>
                </a:lnTo>
                <a:lnTo>
                  <a:pt x="84667" y="59267"/>
                </a:lnTo>
                <a:lnTo>
                  <a:pt x="76200" y="59267"/>
                </a:lnTo>
                <a:lnTo>
                  <a:pt x="67734" y="59267"/>
                </a:lnTo>
                <a:lnTo>
                  <a:pt x="67734" y="59267"/>
                </a:lnTo>
                <a:lnTo>
                  <a:pt x="67734" y="59267"/>
                </a:lnTo>
                <a:lnTo>
                  <a:pt x="67734" y="59267"/>
                </a:lnTo>
                <a:lnTo>
                  <a:pt x="67734" y="59267"/>
                </a:lnTo>
                <a:lnTo>
                  <a:pt x="67734" y="59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9389533" y="1126067"/>
            <a:ext cx="127001" cy="143934"/>
          </a:xfrm>
          <a:custGeom>
            <a:avLst/>
            <a:gdLst/>
            <a:ahLst/>
            <a:cxnLst/>
            <a:rect l="0" t="0" r="0" b="0"/>
            <a:pathLst>
              <a:path w="127001" h="143934">
                <a:moveTo>
                  <a:pt x="101601" y="33866"/>
                </a:moveTo>
                <a:lnTo>
                  <a:pt x="101601" y="33866"/>
                </a:lnTo>
                <a:lnTo>
                  <a:pt x="101601" y="33866"/>
                </a:lnTo>
                <a:lnTo>
                  <a:pt x="101601" y="33866"/>
                </a:lnTo>
                <a:lnTo>
                  <a:pt x="101601" y="33866"/>
                </a:lnTo>
                <a:lnTo>
                  <a:pt x="101601" y="25400"/>
                </a:lnTo>
                <a:lnTo>
                  <a:pt x="93133" y="25400"/>
                </a:lnTo>
                <a:lnTo>
                  <a:pt x="93133" y="16933"/>
                </a:lnTo>
                <a:lnTo>
                  <a:pt x="84667" y="16933"/>
                </a:lnTo>
                <a:lnTo>
                  <a:pt x="76200" y="8466"/>
                </a:lnTo>
                <a:lnTo>
                  <a:pt x="67734" y="8466"/>
                </a:lnTo>
                <a:lnTo>
                  <a:pt x="59267" y="0"/>
                </a:lnTo>
                <a:lnTo>
                  <a:pt x="50800" y="0"/>
                </a:lnTo>
                <a:lnTo>
                  <a:pt x="42334" y="8466"/>
                </a:lnTo>
                <a:lnTo>
                  <a:pt x="33867" y="8466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8467" y="110066"/>
                </a:lnTo>
                <a:lnTo>
                  <a:pt x="16933" y="118533"/>
                </a:lnTo>
                <a:lnTo>
                  <a:pt x="25401" y="127000"/>
                </a:lnTo>
                <a:lnTo>
                  <a:pt x="33867" y="135466"/>
                </a:lnTo>
                <a:lnTo>
                  <a:pt x="50800" y="143933"/>
                </a:lnTo>
                <a:lnTo>
                  <a:pt x="59267" y="143933"/>
                </a:lnTo>
                <a:lnTo>
                  <a:pt x="76200" y="143933"/>
                </a:lnTo>
                <a:lnTo>
                  <a:pt x="93133" y="143933"/>
                </a:lnTo>
                <a:lnTo>
                  <a:pt x="101601" y="135466"/>
                </a:lnTo>
                <a:lnTo>
                  <a:pt x="118534" y="127000"/>
                </a:lnTo>
                <a:lnTo>
                  <a:pt x="118534" y="127000"/>
                </a:lnTo>
                <a:lnTo>
                  <a:pt x="127000" y="127000"/>
                </a:lnTo>
                <a:lnTo>
                  <a:pt x="127000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9618133" y="1134533"/>
            <a:ext cx="118535" cy="143935"/>
          </a:xfrm>
          <a:custGeom>
            <a:avLst/>
            <a:gdLst/>
            <a:ahLst/>
            <a:cxnLst/>
            <a:rect l="0" t="0" r="0" b="0"/>
            <a:pathLst>
              <a:path w="118535" h="143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27000"/>
                </a:lnTo>
                <a:lnTo>
                  <a:pt x="16933" y="127000"/>
                </a:lnTo>
                <a:lnTo>
                  <a:pt x="33867" y="135467"/>
                </a:lnTo>
                <a:lnTo>
                  <a:pt x="42334" y="143934"/>
                </a:lnTo>
                <a:lnTo>
                  <a:pt x="50800" y="143934"/>
                </a:lnTo>
                <a:lnTo>
                  <a:pt x="59267" y="143934"/>
                </a:lnTo>
                <a:lnTo>
                  <a:pt x="76200" y="135467"/>
                </a:lnTo>
                <a:lnTo>
                  <a:pt x="84667" y="135467"/>
                </a:lnTo>
                <a:lnTo>
                  <a:pt x="93133" y="127000"/>
                </a:lnTo>
                <a:lnTo>
                  <a:pt x="101601" y="118534"/>
                </a:lnTo>
                <a:lnTo>
                  <a:pt x="101601" y="110067"/>
                </a:lnTo>
                <a:lnTo>
                  <a:pt x="110067" y="93134"/>
                </a:lnTo>
                <a:lnTo>
                  <a:pt x="110067" y="76200"/>
                </a:lnTo>
                <a:lnTo>
                  <a:pt x="110067" y="59267"/>
                </a:lnTo>
                <a:lnTo>
                  <a:pt x="110067" y="42334"/>
                </a:lnTo>
                <a:lnTo>
                  <a:pt x="110067" y="33867"/>
                </a:lnTo>
                <a:lnTo>
                  <a:pt x="101601" y="16934"/>
                </a:lnTo>
                <a:lnTo>
                  <a:pt x="101601" y="16934"/>
                </a:lnTo>
                <a:lnTo>
                  <a:pt x="101601" y="8467"/>
                </a:lnTo>
                <a:lnTo>
                  <a:pt x="93133" y="8467"/>
                </a:lnTo>
                <a:lnTo>
                  <a:pt x="101601" y="0"/>
                </a:lnTo>
                <a:lnTo>
                  <a:pt x="101601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18534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9804400" y="1100667"/>
            <a:ext cx="169334" cy="160867"/>
          </a:xfrm>
          <a:custGeom>
            <a:avLst/>
            <a:gdLst/>
            <a:ahLst/>
            <a:cxnLst/>
            <a:rect l="0" t="0" r="0" b="0"/>
            <a:pathLst>
              <a:path w="169334" h="160867">
                <a:moveTo>
                  <a:pt x="67734" y="0"/>
                </a:moveTo>
                <a:lnTo>
                  <a:pt x="67734" y="0"/>
                </a:lnTo>
                <a:lnTo>
                  <a:pt x="59266" y="0"/>
                </a:lnTo>
                <a:lnTo>
                  <a:pt x="42334" y="0"/>
                </a:lnTo>
                <a:lnTo>
                  <a:pt x="33867" y="8466"/>
                </a:lnTo>
                <a:lnTo>
                  <a:pt x="25400" y="8466"/>
                </a:lnTo>
                <a:lnTo>
                  <a:pt x="16933" y="16933"/>
                </a:lnTo>
                <a:lnTo>
                  <a:pt x="8466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6" y="42333"/>
                </a:lnTo>
                <a:lnTo>
                  <a:pt x="16933" y="50800"/>
                </a:lnTo>
                <a:lnTo>
                  <a:pt x="25400" y="59266"/>
                </a:lnTo>
                <a:lnTo>
                  <a:pt x="42334" y="67733"/>
                </a:lnTo>
                <a:lnTo>
                  <a:pt x="59266" y="67733"/>
                </a:lnTo>
                <a:lnTo>
                  <a:pt x="84666" y="84666"/>
                </a:lnTo>
                <a:lnTo>
                  <a:pt x="101600" y="93133"/>
                </a:lnTo>
                <a:lnTo>
                  <a:pt x="118534" y="101600"/>
                </a:lnTo>
                <a:lnTo>
                  <a:pt x="135466" y="110066"/>
                </a:lnTo>
                <a:lnTo>
                  <a:pt x="143934" y="118533"/>
                </a:lnTo>
                <a:lnTo>
                  <a:pt x="160866" y="135466"/>
                </a:lnTo>
                <a:lnTo>
                  <a:pt x="160866" y="143933"/>
                </a:lnTo>
                <a:lnTo>
                  <a:pt x="169333" y="152400"/>
                </a:lnTo>
                <a:lnTo>
                  <a:pt x="160866" y="152400"/>
                </a:lnTo>
                <a:lnTo>
                  <a:pt x="160866" y="160866"/>
                </a:lnTo>
                <a:lnTo>
                  <a:pt x="143934" y="160866"/>
                </a:lnTo>
                <a:lnTo>
                  <a:pt x="135466" y="160866"/>
                </a:lnTo>
                <a:lnTo>
                  <a:pt x="118534" y="160866"/>
                </a:lnTo>
                <a:lnTo>
                  <a:pt x="101600" y="160866"/>
                </a:lnTo>
                <a:lnTo>
                  <a:pt x="76200" y="160866"/>
                </a:lnTo>
                <a:lnTo>
                  <a:pt x="76200" y="160866"/>
                </a:lnTo>
                <a:lnTo>
                  <a:pt x="67734" y="160866"/>
                </a:lnTo>
                <a:lnTo>
                  <a:pt x="67734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10083800" y="1244600"/>
            <a:ext cx="67735" cy="245534"/>
          </a:xfrm>
          <a:custGeom>
            <a:avLst/>
            <a:gdLst/>
            <a:ahLst/>
            <a:cxnLst/>
            <a:rect l="0" t="0" r="0" b="0"/>
            <a:pathLst>
              <a:path w="67735" h="245534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67734" y="8467"/>
                </a:lnTo>
                <a:lnTo>
                  <a:pt x="67734" y="16933"/>
                </a:lnTo>
                <a:lnTo>
                  <a:pt x="59267" y="25400"/>
                </a:lnTo>
                <a:lnTo>
                  <a:pt x="59267" y="42333"/>
                </a:lnTo>
                <a:lnTo>
                  <a:pt x="50800" y="67733"/>
                </a:lnTo>
                <a:lnTo>
                  <a:pt x="42333" y="101600"/>
                </a:lnTo>
                <a:lnTo>
                  <a:pt x="33866" y="135467"/>
                </a:lnTo>
                <a:lnTo>
                  <a:pt x="25400" y="169333"/>
                </a:lnTo>
                <a:lnTo>
                  <a:pt x="25400" y="194733"/>
                </a:lnTo>
                <a:lnTo>
                  <a:pt x="16934" y="211667"/>
                </a:lnTo>
                <a:lnTo>
                  <a:pt x="16934" y="228600"/>
                </a:lnTo>
                <a:lnTo>
                  <a:pt x="8466" y="237067"/>
                </a:lnTo>
                <a:lnTo>
                  <a:pt x="8466" y="237067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9287933" y="1456267"/>
            <a:ext cx="643468" cy="33867"/>
          </a:xfrm>
          <a:custGeom>
            <a:avLst/>
            <a:gdLst/>
            <a:ahLst/>
            <a:cxnLst/>
            <a:rect l="0" t="0" r="0" b="0"/>
            <a:pathLst>
              <a:path w="643468" h="33867">
                <a:moveTo>
                  <a:pt x="643467" y="0"/>
                </a:moveTo>
                <a:lnTo>
                  <a:pt x="635001" y="0"/>
                </a:lnTo>
                <a:lnTo>
                  <a:pt x="635001" y="0"/>
                </a:lnTo>
                <a:lnTo>
                  <a:pt x="618067" y="0"/>
                </a:lnTo>
                <a:lnTo>
                  <a:pt x="609600" y="0"/>
                </a:lnTo>
                <a:lnTo>
                  <a:pt x="592667" y="0"/>
                </a:lnTo>
                <a:lnTo>
                  <a:pt x="584201" y="0"/>
                </a:lnTo>
                <a:lnTo>
                  <a:pt x="567267" y="0"/>
                </a:lnTo>
                <a:lnTo>
                  <a:pt x="550334" y="0"/>
                </a:lnTo>
                <a:lnTo>
                  <a:pt x="524933" y="0"/>
                </a:lnTo>
                <a:lnTo>
                  <a:pt x="508001" y="0"/>
                </a:lnTo>
                <a:lnTo>
                  <a:pt x="482601" y="8466"/>
                </a:lnTo>
                <a:lnTo>
                  <a:pt x="448734" y="8466"/>
                </a:lnTo>
                <a:lnTo>
                  <a:pt x="414867" y="16933"/>
                </a:lnTo>
                <a:lnTo>
                  <a:pt x="381000" y="16933"/>
                </a:lnTo>
                <a:lnTo>
                  <a:pt x="347133" y="16933"/>
                </a:lnTo>
                <a:lnTo>
                  <a:pt x="304800" y="16933"/>
                </a:lnTo>
                <a:lnTo>
                  <a:pt x="270933" y="16933"/>
                </a:lnTo>
                <a:lnTo>
                  <a:pt x="228600" y="16933"/>
                </a:lnTo>
                <a:lnTo>
                  <a:pt x="194733" y="25400"/>
                </a:lnTo>
                <a:lnTo>
                  <a:pt x="160867" y="25400"/>
                </a:lnTo>
                <a:lnTo>
                  <a:pt x="127001" y="25400"/>
                </a:lnTo>
                <a:lnTo>
                  <a:pt x="93134" y="25400"/>
                </a:lnTo>
                <a:lnTo>
                  <a:pt x="76200" y="33866"/>
                </a:lnTo>
                <a:lnTo>
                  <a:pt x="50801" y="33866"/>
                </a:lnTo>
                <a:lnTo>
                  <a:pt x="42333" y="33866"/>
                </a:lnTo>
                <a:lnTo>
                  <a:pt x="33867" y="33866"/>
                </a:lnTo>
                <a:lnTo>
                  <a:pt x="25400" y="33866"/>
                </a:lnTo>
                <a:lnTo>
                  <a:pt x="16934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0515600" y="1016000"/>
            <a:ext cx="304801" cy="245534"/>
          </a:xfrm>
          <a:custGeom>
            <a:avLst/>
            <a:gdLst/>
            <a:ahLst/>
            <a:cxnLst/>
            <a:rect l="0" t="0" r="0" b="0"/>
            <a:pathLst>
              <a:path w="304801" h="245534">
                <a:moveTo>
                  <a:pt x="169334" y="118533"/>
                </a:moveTo>
                <a:lnTo>
                  <a:pt x="177800" y="118533"/>
                </a:lnTo>
                <a:lnTo>
                  <a:pt x="177800" y="110067"/>
                </a:lnTo>
                <a:lnTo>
                  <a:pt x="177800" y="101600"/>
                </a:lnTo>
                <a:lnTo>
                  <a:pt x="186266" y="93133"/>
                </a:lnTo>
                <a:lnTo>
                  <a:pt x="177800" y="76200"/>
                </a:lnTo>
                <a:lnTo>
                  <a:pt x="177800" y="59267"/>
                </a:lnTo>
                <a:lnTo>
                  <a:pt x="177800" y="42333"/>
                </a:lnTo>
                <a:lnTo>
                  <a:pt x="177800" y="25400"/>
                </a:lnTo>
                <a:lnTo>
                  <a:pt x="169334" y="16933"/>
                </a:lnTo>
                <a:lnTo>
                  <a:pt x="169334" y="8467"/>
                </a:lnTo>
                <a:lnTo>
                  <a:pt x="160867" y="0"/>
                </a:lnTo>
                <a:lnTo>
                  <a:pt x="143933" y="0"/>
                </a:lnTo>
                <a:lnTo>
                  <a:pt x="127000" y="0"/>
                </a:lnTo>
                <a:lnTo>
                  <a:pt x="118534" y="8467"/>
                </a:lnTo>
                <a:lnTo>
                  <a:pt x="101600" y="8467"/>
                </a:lnTo>
                <a:lnTo>
                  <a:pt x="84667" y="25400"/>
                </a:lnTo>
                <a:lnTo>
                  <a:pt x="67733" y="42333"/>
                </a:lnTo>
                <a:lnTo>
                  <a:pt x="59266" y="59267"/>
                </a:lnTo>
                <a:lnTo>
                  <a:pt x="42334" y="76200"/>
                </a:lnTo>
                <a:lnTo>
                  <a:pt x="25400" y="101600"/>
                </a:lnTo>
                <a:lnTo>
                  <a:pt x="16934" y="127000"/>
                </a:lnTo>
                <a:lnTo>
                  <a:pt x="8467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8467" y="211667"/>
                </a:lnTo>
                <a:lnTo>
                  <a:pt x="16934" y="228600"/>
                </a:lnTo>
                <a:lnTo>
                  <a:pt x="33866" y="228600"/>
                </a:lnTo>
                <a:lnTo>
                  <a:pt x="50800" y="237067"/>
                </a:lnTo>
                <a:lnTo>
                  <a:pt x="67733" y="237067"/>
                </a:lnTo>
                <a:lnTo>
                  <a:pt x="84667" y="228600"/>
                </a:lnTo>
                <a:lnTo>
                  <a:pt x="110066" y="228600"/>
                </a:lnTo>
                <a:lnTo>
                  <a:pt x="127000" y="220133"/>
                </a:lnTo>
                <a:lnTo>
                  <a:pt x="143933" y="211667"/>
                </a:lnTo>
                <a:lnTo>
                  <a:pt x="160867" y="194733"/>
                </a:lnTo>
                <a:lnTo>
                  <a:pt x="177800" y="177800"/>
                </a:lnTo>
                <a:lnTo>
                  <a:pt x="186266" y="169333"/>
                </a:lnTo>
                <a:lnTo>
                  <a:pt x="194734" y="143933"/>
                </a:lnTo>
                <a:lnTo>
                  <a:pt x="203200" y="127000"/>
                </a:lnTo>
                <a:lnTo>
                  <a:pt x="211666" y="110067"/>
                </a:lnTo>
                <a:lnTo>
                  <a:pt x="211666" y="93133"/>
                </a:lnTo>
                <a:lnTo>
                  <a:pt x="211666" y="76200"/>
                </a:lnTo>
                <a:lnTo>
                  <a:pt x="211666" y="59267"/>
                </a:lnTo>
                <a:lnTo>
                  <a:pt x="211666" y="50800"/>
                </a:lnTo>
                <a:lnTo>
                  <a:pt x="211666" y="42333"/>
                </a:lnTo>
                <a:lnTo>
                  <a:pt x="211666" y="42333"/>
                </a:lnTo>
                <a:lnTo>
                  <a:pt x="203200" y="42333"/>
                </a:lnTo>
                <a:lnTo>
                  <a:pt x="203200" y="42333"/>
                </a:lnTo>
                <a:lnTo>
                  <a:pt x="194734" y="50800"/>
                </a:lnTo>
                <a:lnTo>
                  <a:pt x="186266" y="50800"/>
                </a:lnTo>
                <a:lnTo>
                  <a:pt x="186266" y="59267"/>
                </a:lnTo>
                <a:lnTo>
                  <a:pt x="186266" y="76200"/>
                </a:lnTo>
                <a:lnTo>
                  <a:pt x="186266" y="93133"/>
                </a:lnTo>
                <a:lnTo>
                  <a:pt x="177800" y="110067"/>
                </a:lnTo>
                <a:lnTo>
                  <a:pt x="177800" y="127000"/>
                </a:lnTo>
                <a:lnTo>
                  <a:pt x="177800" y="143933"/>
                </a:lnTo>
                <a:lnTo>
                  <a:pt x="177800" y="169333"/>
                </a:lnTo>
                <a:lnTo>
                  <a:pt x="186266" y="177800"/>
                </a:lnTo>
                <a:lnTo>
                  <a:pt x="194734" y="194733"/>
                </a:lnTo>
                <a:lnTo>
                  <a:pt x="203200" y="211667"/>
                </a:lnTo>
                <a:lnTo>
                  <a:pt x="211666" y="220133"/>
                </a:lnTo>
                <a:lnTo>
                  <a:pt x="228600" y="228600"/>
                </a:lnTo>
                <a:lnTo>
                  <a:pt x="245534" y="237067"/>
                </a:lnTo>
                <a:lnTo>
                  <a:pt x="262466" y="245533"/>
                </a:lnTo>
                <a:lnTo>
                  <a:pt x="270934" y="245533"/>
                </a:lnTo>
                <a:lnTo>
                  <a:pt x="287866" y="245533"/>
                </a:lnTo>
                <a:lnTo>
                  <a:pt x="296333" y="237067"/>
                </a:lnTo>
                <a:lnTo>
                  <a:pt x="296333" y="237067"/>
                </a:lnTo>
                <a:lnTo>
                  <a:pt x="304800" y="228600"/>
                </a:lnTo>
                <a:lnTo>
                  <a:pt x="3048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0854266" y="1049867"/>
            <a:ext cx="237069" cy="203201"/>
          </a:xfrm>
          <a:custGeom>
            <a:avLst/>
            <a:gdLst/>
            <a:ahLst/>
            <a:cxnLst/>
            <a:rect l="0" t="0" r="0" b="0"/>
            <a:pathLst>
              <a:path w="237069" h="203201">
                <a:moveTo>
                  <a:pt x="8468" y="25400"/>
                </a:moveTo>
                <a:lnTo>
                  <a:pt x="8468" y="25400"/>
                </a:lnTo>
                <a:lnTo>
                  <a:pt x="8468" y="33866"/>
                </a:lnTo>
                <a:lnTo>
                  <a:pt x="8468" y="33866"/>
                </a:lnTo>
                <a:lnTo>
                  <a:pt x="8468" y="42333"/>
                </a:lnTo>
                <a:lnTo>
                  <a:pt x="8468" y="50800"/>
                </a:lnTo>
                <a:lnTo>
                  <a:pt x="8468" y="59266"/>
                </a:lnTo>
                <a:lnTo>
                  <a:pt x="8468" y="76200"/>
                </a:lnTo>
                <a:lnTo>
                  <a:pt x="8468" y="93133"/>
                </a:lnTo>
                <a:lnTo>
                  <a:pt x="8468" y="110066"/>
                </a:lnTo>
                <a:lnTo>
                  <a:pt x="8468" y="127000"/>
                </a:lnTo>
                <a:lnTo>
                  <a:pt x="8468" y="143933"/>
                </a:lnTo>
                <a:lnTo>
                  <a:pt x="8468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8468" y="203200"/>
                </a:lnTo>
                <a:lnTo>
                  <a:pt x="8468" y="194733"/>
                </a:lnTo>
                <a:lnTo>
                  <a:pt x="8468" y="186266"/>
                </a:lnTo>
                <a:lnTo>
                  <a:pt x="16934" y="169333"/>
                </a:lnTo>
                <a:lnTo>
                  <a:pt x="16934" y="152400"/>
                </a:lnTo>
                <a:lnTo>
                  <a:pt x="25400" y="127000"/>
                </a:lnTo>
                <a:lnTo>
                  <a:pt x="33867" y="110066"/>
                </a:lnTo>
                <a:lnTo>
                  <a:pt x="42334" y="84666"/>
                </a:lnTo>
                <a:lnTo>
                  <a:pt x="50801" y="59266"/>
                </a:lnTo>
                <a:lnTo>
                  <a:pt x="59268" y="42333"/>
                </a:lnTo>
                <a:lnTo>
                  <a:pt x="67734" y="25400"/>
                </a:lnTo>
                <a:lnTo>
                  <a:pt x="84668" y="8466"/>
                </a:lnTo>
                <a:lnTo>
                  <a:pt x="93134" y="8466"/>
                </a:lnTo>
                <a:lnTo>
                  <a:pt x="110067" y="0"/>
                </a:lnTo>
                <a:lnTo>
                  <a:pt x="118534" y="0"/>
                </a:lnTo>
                <a:lnTo>
                  <a:pt x="135468" y="8466"/>
                </a:lnTo>
                <a:lnTo>
                  <a:pt x="152400" y="8466"/>
                </a:lnTo>
                <a:lnTo>
                  <a:pt x="160868" y="16933"/>
                </a:lnTo>
                <a:lnTo>
                  <a:pt x="169334" y="25400"/>
                </a:lnTo>
                <a:lnTo>
                  <a:pt x="177800" y="42333"/>
                </a:lnTo>
                <a:lnTo>
                  <a:pt x="186267" y="67733"/>
                </a:lnTo>
                <a:lnTo>
                  <a:pt x="186267" y="84666"/>
                </a:lnTo>
                <a:lnTo>
                  <a:pt x="177800" y="110066"/>
                </a:lnTo>
                <a:lnTo>
                  <a:pt x="186267" y="135466"/>
                </a:lnTo>
                <a:lnTo>
                  <a:pt x="186267" y="152400"/>
                </a:lnTo>
                <a:lnTo>
                  <a:pt x="186267" y="169333"/>
                </a:lnTo>
                <a:lnTo>
                  <a:pt x="186267" y="177800"/>
                </a:lnTo>
                <a:lnTo>
                  <a:pt x="194734" y="194733"/>
                </a:lnTo>
                <a:lnTo>
                  <a:pt x="203201" y="194733"/>
                </a:lnTo>
                <a:lnTo>
                  <a:pt x="220134" y="194733"/>
                </a:lnTo>
                <a:lnTo>
                  <a:pt x="220134" y="194733"/>
                </a:lnTo>
                <a:lnTo>
                  <a:pt x="237068" y="194733"/>
                </a:lnTo>
                <a:lnTo>
                  <a:pt x="237068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1167534" y="838200"/>
            <a:ext cx="355601" cy="406401"/>
          </a:xfrm>
          <a:custGeom>
            <a:avLst/>
            <a:gdLst/>
            <a:ahLst/>
            <a:cxnLst/>
            <a:rect l="0" t="0" r="0" b="0"/>
            <a:pathLst>
              <a:path w="355601" h="406401">
                <a:moveTo>
                  <a:pt x="203200" y="203200"/>
                </a:moveTo>
                <a:lnTo>
                  <a:pt x="203200" y="194733"/>
                </a:lnTo>
                <a:lnTo>
                  <a:pt x="203200" y="186267"/>
                </a:lnTo>
                <a:lnTo>
                  <a:pt x="203200" y="186267"/>
                </a:lnTo>
                <a:lnTo>
                  <a:pt x="194733" y="177800"/>
                </a:lnTo>
                <a:lnTo>
                  <a:pt x="186266" y="169333"/>
                </a:lnTo>
                <a:lnTo>
                  <a:pt x="177799" y="160867"/>
                </a:lnTo>
                <a:lnTo>
                  <a:pt x="160866" y="152400"/>
                </a:lnTo>
                <a:lnTo>
                  <a:pt x="143932" y="152400"/>
                </a:lnTo>
                <a:lnTo>
                  <a:pt x="127000" y="152400"/>
                </a:lnTo>
                <a:lnTo>
                  <a:pt x="110066" y="160867"/>
                </a:lnTo>
                <a:lnTo>
                  <a:pt x="93132" y="169333"/>
                </a:lnTo>
                <a:lnTo>
                  <a:pt x="76200" y="177800"/>
                </a:lnTo>
                <a:lnTo>
                  <a:pt x="59266" y="194733"/>
                </a:lnTo>
                <a:lnTo>
                  <a:pt x="42333" y="211667"/>
                </a:lnTo>
                <a:lnTo>
                  <a:pt x="25399" y="228600"/>
                </a:lnTo>
                <a:lnTo>
                  <a:pt x="16932" y="245533"/>
                </a:lnTo>
                <a:lnTo>
                  <a:pt x="8466" y="262467"/>
                </a:lnTo>
                <a:lnTo>
                  <a:pt x="0" y="279400"/>
                </a:lnTo>
                <a:lnTo>
                  <a:pt x="0" y="296333"/>
                </a:lnTo>
                <a:lnTo>
                  <a:pt x="8466" y="313267"/>
                </a:lnTo>
                <a:lnTo>
                  <a:pt x="16932" y="330200"/>
                </a:lnTo>
                <a:lnTo>
                  <a:pt x="33866" y="338667"/>
                </a:lnTo>
                <a:lnTo>
                  <a:pt x="50800" y="347133"/>
                </a:lnTo>
                <a:lnTo>
                  <a:pt x="76200" y="355600"/>
                </a:lnTo>
                <a:lnTo>
                  <a:pt x="93132" y="364067"/>
                </a:lnTo>
                <a:lnTo>
                  <a:pt x="110066" y="355600"/>
                </a:lnTo>
                <a:lnTo>
                  <a:pt x="127000" y="355600"/>
                </a:lnTo>
                <a:lnTo>
                  <a:pt x="143932" y="347133"/>
                </a:lnTo>
                <a:lnTo>
                  <a:pt x="160866" y="330200"/>
                </a:lnTo>
                <a:lnTo>
                  <a:pt x="169332" y="313267"/>
                </a:lnTo>
                <a:lnTo>
                  <a:pt x="177799" y="287867"/>
                </a:lnTo>
                <a:lnTo>
                  <a:pt x="177799" y="262467"/>
                </a:lnTo>
                <a:lnTo>
                  <a:pt x="186266" y="228600"/>
                </a:lnTo>
                <a:lnTo>
                  <a:pt x="194733" y="186267"/>
                </a:lnTo>
                <a:lnTo>
                  <a:pt x="194733" y="152400"/>
                </a:lnTo>
                <a:lnTo>
                  <a:pt x="194733" y="118533"/>
                </a:lnTo>
                <a:lnTo>
                  <a:pt x="194733" y="84667"/>
                </a:lnTo>
                <a:lnTo>
                  <a:pt x="194733" y="59267"/>
                </a:lnTo>
                <a:lnTo>
                  <a:pt x="186266" y="42333"/>
                </a:lnTo>
                <a:lnTo>
                  <a:pt x="186266" y="25400"/>
                </a:lnTo>
                <a:lnTo>
                  <a:pt x="177799" y="16933"/>
                </a:lnTo>
                <a:lnTo>
                  <a:pt x="177799" y="8467"/>
                </a:lnTo>
                <a:lnTo>
                  <a:pt x="177799" y="8467"/>
                </a:lnTo>
                <a:lnTo>
                  <a:pt x="177799" y="0"/>
                </a:lnTo>
                <a:lnTo>
                  <a:pt x="177799" y="0"/>
                </a:lnTo>
                <a:lnTo>
                  <a:pt x="169332" y="8467"/>
                </a:lnTo>
                <a:lnTo>
                  <a:pt x="169332" y="16933"/>
                </a:lnTo>
                <a:lnTo>
                  <a:pt x="169332" y="25400"/>
                </a:lnTo>
                <a:lnTo>
                  <a:pt x="169332" y="33867"/>
                </a:lnTo>
                <a:lnTo>
                  <a:pt x="160866" y="50800"/>
                </a:lnTo>
                <a:lnTo>
                  <a:pt x="160866" y="67733"/>
                </a:lnTo>
                <a:lnTo>
                  <a:pt x="160866" y="84667"/>
                </a:lnTo>
                <a:lnTo>
                  <a:pt x="152400" y="110067"/>
                </a:lnTo>
                <a:lnTo>
                  <a:pt x="152400" y="127000"/>
                </a:lnTo>
                <a:lnTo>
                  <a:pt x="152400" y="152400"/>
                </a:lnTo>
                <a:lnTo>
                  <a:pt x="152400" y="177800"/>
                </a:lnTo>
                <a:lnTo>
                  <a:pt x="152400" y="194733"/>
                </a:lnTo>
                <a:lnTo>
                  <a:pt x="152400" y="220133"/>
                </a:lnTo>
                <a:lnTo>
                  <a:pt x="160866" y="245533"/>
                </a:lnTo>
                <a:lnTo>
                  <a:pt x="160866" y="270933"/>
                </a:lnTo>
                <a:lnTo>
                  <a:pt x="160866" y="287867"/>
                </a:lnTo>
                <a:lnTo>
                  <a:pt x="169332" y="313267"/>
                </a:lnTo>
                <a:lnTo>
                  <a:pt x="169332" y="330200"/>
                </a:lnTo>
                <a:lnTo>
                  <a:pt x="177799" y="347133"/>
                </a:lnTo>
                <a:lnTo>
                  <a:pt x="186266" y="364067"/>
                </a:lnTo>
                <a:lnTo>
                  <a:pt x="203200" y="372533"/>
                </a:lnTo>
                <a:lnTo>
                  <a:pt x="211666" y="389467"/>
                </a:lnTo>
                <a:lnTo>
                  <a:pt x="228600" y="397933"/>
                </a:lnTo>
                <a:lnTo>
                  <a:pt x="245532" y="406400"/>
                </a:lnTo>
                <a:lnTo>
                  <a:pt x="262466" y="406400"/>
                </a:lnTo>
                <a:lnTo>
                  <a:pt x="287866" y="406400"/>
                </a:lnTo>
                <a:lnTo>
                  <a:pt x="304800" y="397933"/>
                </a:lnTo>
                <a:lnTo>
                  <a:pt x="338666" y="389467"/>
                </a:lnTo>
                <a:lnTo>
                  <a:pt x="338666" y="389467"/>
                </a:lnTo>
                <a:lnTo>
                  <a:pt x="355600" y="372533"/>
                </a:lnTo>
                <a:lnTo>
                  <a:pt x="355600" y="372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820333" y="1473200"/>
            <a:ext cx="254001" cy="262468"/>
          </a:xfrm>
          <a:custGeom>
            <a:avLst/>
            <a:gdLst/>
            <a:ahLst/>
            <a:cxnLst/>
            <a:rect l="0" t="0" r="0" b="0"/>
            <a:pathLst>
              <a:path w="254001" h="262468">
                <a:moveTo>
                  <a:pt x="160867" y="84667"/>
                </a:moveTo>
                <a:lnTo>
                  <a:pt x="152400" y="76200"/>
                </a:lnTo>
                <a:lnTo>
                  <a:pt x="152400" y="67733"/>
                </a:lnTo>
                <a:lnTo>
                  <a:pt x="143934" y="59267"/>
                </a:lnTo>
                <a:lnTo>
                  <a:pt x="135467" y="50800"/>
                </a:lnTo>
                <a:lnTo>
                  <a:pt x="127000" y="42333"/>
                </a:lnTo>
                <a:lnTo>
                  <a:pt x="127000" y="33867"/>
                </a:lnTo>
                <a:lnTo>
                  <a:pt x="118534" y="25400"/>
                </a:lnTo>
                <a:lnTo>
                  <a:pt x="118534" y="25400"/>
                </a:lnTo>
                <a:lnTo>
                  <a:pt x="118534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8534" y="33867"/>
                </a:lnTo>
                <a:lnTo>
                  <a:pt x="118534" y="33867"/>
                </a:lnTo>
                <a:lnTo>
                  <a:pt x="118534" y="42333"/>
                </a:lnTo>
                <a:lnTo>
                  <a:pt x="118534" y="42333"/>
                </a:lnTo>
                <a:lnTo>
                  <a:pt x="118534" y="50800"/>
                </a:lnTo>
                <a:lnTo>
                  <a:pt x="118534" y="50800"/>
                </a:lnTo>
                <a:lnTo>
                  <a:pt x="118534" y="50800"/>
                </a:lnTo>
                <a:lnTo>
                  <a:pt x="118534" y="50800"/>
                </a:lnTo>
                <a:lnTo>
                  <a:pt x="118534" y="50800"/>
                </a:lnTo>
                <a:lnTo>
                  <a:pt x="118534" y="50800"/>
                </a:lnTo>
                <a:lnTo>
                  <a:pt x="118534" y="50800"/>
                </a:lnTo>
                <a:lnTo>
                  <a:pt x="118534" y="42333"/>
                </a:lnTo>
                <a:lnTo>
                  <a:pt x="110067" y="33867"/>
                </a:lnTo>
                <a:lnTo>
                  <a:pt x="110067" y="25400"/>
                </a:lnTo>
                <a:lnTo>
                  <a:pt x="101600" y="16933"/>
                </a:lnTo>
                <a:lnTo>
                  <a:pt x="101600" y="8467"/>
                </a:lnTo>
                <a:lnTo>
                  <a:pt x="93134" y="0"/>
                </a:lnTo>
                <a:lnTo>
                  <a:pt x="93134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8467"/>
                </a:lnTo>
                <a:lnTo>
                  <a:pt x="59267" y="16933"/>
                </a:lnTo>
                <a:lnTo>
                  <a:pt x="50800" y="33867"/>
                </a:lnTo>
                <a:lnTo>
                  <a:pt x="42334" y="50800"/>
                </a:lnTo>
                <a:lnTo>
                  <a:pt x="33867" y="67733"/>
                </a:lnTo>
                <a:lnTo>
                  <a:pt x="25400" y="93133"/>
                </a:lnTo>
                <a:lnTo>
                  <a:pt x="16934" y="110067"/>
                </a:lnTo>
                <a:lnTo>
                  <a:pt x="8467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0" y="211667"/>
                </a:lnTo>
                <a:lnTo>
                  <a:pt x="8467" y="220133"/>
                </a:lnTo>
                <a:lnTo>
                  <a:pt x="16934" y="237067"/>
                </a:lnTo>
                <a:lnTo>
                  <a:pt x="25400" y="245533"/>
                </a:lnTo>
                <a:lnTo>
                  <a:pt x="33867" y="254000"/>
                </a:lnTo>
                <a:lnTo>
                  <a:pt x="42334" y="262467"/>
                </a:lnTo>
                <a:lnTo>
                  <a:pt x="59267" y="262467"/>
                </a:lnTo>
                <a:lnTo>
                  <a:pt x="67734" y="262467"/>
                </a:lnTo>
                <a:lnTo>
                  <a:pt x="76200" y="254000"/>
                </a:lnTo>
                <a:lnTo>
                  <a:pt x="84667" y="245533"/>
                </a:lnTo>
                <a:lnTo>
                  <a:pt x="93134" y="237067"/>
                </a:lnTo>
                <a:lnTo>
                  <a:pt x="101600" y="228600"/>
                </a:lnTo>
                <a:lnTo>
                  <a:pt x="101600" y="211667"/>
                </a:lnTo>
                <a:lnTo>
                  <a:pt x="110067" y="194733"/>
                </a:lnTo>
                <a:lnTo>
                  <a:pt x="110067" y="177800"/>
                </a:lnTo>
                <a:lnTo>
                  <a:pt x="110067" y="160867"/>
                </a:lnTo>
                <a:lnTo>
                  <a:pt x="110067" y="135467"/>
                </a:lnTo>
                <a:lnTo>
                  <a:pt x="110067" y="118533"/>
                </a:lnTo>
                <a:lnTo>
                  <a:pt x="110067" y="101600"/>
                </a:lnTo>
                <a:lnTo>
                  <a:pt x="110067" y="84667"/>
                </a:lnTo>
                <a:lnTo>
                  <a:pt x="110067" y="76200"/>
                </a:lnTo>
                <a:lnTo>
                  <a:pt x="110067" y="59267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0067" y="42333"/>
                </a:lnTo>
                <a:lnTo>
                  <a:pt x="110067" y="42333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0067" y="59267"/>
                </a:lnTo>
                <a:lnTo>
                  <a:pt x="110067" y="67733"/>
                </a:lnTo>
                <a:lnTo>
                  <a:pt x="110067" y="76200"/>
                </a:lnTo>
                <a:lnTo>
                  <a:pt x="110067" y="93133"/>
                </a:lnTo>
                <a:lnTo>
                  <a:pt x="110067" y="110067"/>
                </a:lnTo>
                <a:lnTo>
                  <a:pt x="110067" y="127000"/>
                </a:lnTo>
                <a:lnTo>
                  <a:pt x="110067" y="143933"/>
                </a:lnTo>
                <a:lnTo>
                  <a:pt x="110067" y="160867"/>
                </a:lnTo>
                <a:lnTo>
                  <a:pt x="118534" y="169333"/>
                </a:lnTo>
                <a:lnTo>
                  <a:pt x="118534" y="186267"/>
                </a:lnTo>
                <a:lnTo>
                  <a:pt x="127000" y="194733"/>
                </a:lnTo>
                <a:lnTo>
                  <a:pt x="143934" y="203200"/>
                </a:lnTo>
                <a:lnTo>
                  <a:pt x="152400" y="211667"/>
                </a:lnTo>
                <a:lnTo>
                  <a:pt x="169334" y="220133"/>
                </a:lnTo>
                <a:lnTo>
                  <a:pt x="186267" y="228600"/>
                </a:lnTo>
                <a:lnTo>
                  <a:pt x="203200" y="228600"/>
                </a:lnTo>
                <a:lnTo>
                  <a:pt x="220134" y="228600"/>
                </a:lnTo>
                <a:lnTo>
                  <a:pt x="237067" y="228600"/>
                </a:lnTo>
                <a:lnTo>
                  <a:pt x="237067" y="228600"/>
                </a:lnTo>
                <a:lnTo>
                  <a:pt x="254000" y="228600"/>
                </a:lnTo>
                <a:lnTo>
                  <a:pt x="2540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2226733" y="1473200"/>
            <a:ext cx="203201" cy="431801"/>
          </a:xfrm>
          <a:custGeom>
            <a:avLst/>
            <a:gdLst/>
            <a:ahLst/>
            <a:cxnLst/>
            <a:rect l="0" t="0" r="0" b="0"/>
            <a:pathLst>
              <a:path w="203201" h="431801">
                <a:moveTo>
                  <a:pt x="135467" y="25400"/>
                </a:moveTo>
                <a:lnTo>
                  <a:pt x="135467" y="16933"/>
                </a:lnTo>
                <a:lnTo>
                  <a:pt x="135467" y="16933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0"/>
                </a:lnTo>
                <a:lnTo>
                  <a:pt x="127000" y="0"/>
                </a:lnTo>
                <a:lnTo>
                  <a:pt x="118534" y="0"/>
                </a:lnTo>
                <a:lnTo>
                  <a:pt x="101600" y="0"/>
                </a:lnTo>
                <a:lnTo>
                  <a:pt x="93134" y="8467"/>
                </a:lnTo>
                <a:lnTo>
                  <a:pt x="76200" y="16933"/>
                </a:lnTo>
                <a:lnTo>
                  <a:pt x="67734" y="25400"/>
                </a:lnTo>
                <a:lnTo>
                  <a:pt x="50800" y="33867"/>
                </a:lnTo>
                <a:lnTo>
                  <a:pt x="33867" y="50800"/>
                </a:lnTo>
                <a:lnTo>
                  <a:pt x="25400" y="67733"/>
                </a:lnTo>
                <a:lnTo>
                  <a:pt x="16934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0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16934" y="177800"/>
                </a:lnTo>
                <a:lnTo>
                  <a:pt x="33867" y="186267"/>
                </a:lnTo>
                <a:lnTo>
                  <a:pt x="42334" y="186267"/>
                </a:lnTo>
                <a:lnTo>
                  <a:pt x="59267" y="194733"/>
                </a:lnTo>
                <a:lnTo>
                  <a:pt x="76200" y="186267"/>
                </a:lnTo>
                <a:lnTo>
                  <a:pt x="84667" y="186267"/>
                </a:lnTo>
                <a:lnTo>
                  <a:pt x="101600" y="177800"/>
                </a:lnTo>
                <a:lnTo>
                  <a:pt x="110067" y="169333"/>
                </a:lnTo>
                <a:lnTo>
                  <a:pt x="118534" y="152400"/>
                </a:lnTo>
                <a:lnTo>
                  <a:pt x="127000" y="135467"/>
                </a:lnTo>
                <a:lnTo>
                  <a:pt x="127000" y="127000"/>
                </a:lnTo>
                <a:lnTo>
                  <a:pt x="127000" y="101600"/>
                </a:lnTo>
                <a:lnTo>
                  <a:pt x="127000" y="84667"/>
                </a:lnTo>
                <a:lnTo>
                  <a:pt x="127000" y="67733"/>
                </a:lnTo>
                <a:lnTo>
                  <a:pt x="127000" y="50800"/>
                </a:lnTo>
                <a:lnTo>
                  <a:pt x="127000" y="42333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59267"/>
                </a:lnTo>
                <a:lnTo>
                  <a:pt x="135467" y="67733"/>
                </a:lnTo>
                <a:lnTo>
                  <a:pt x="135467" y="84667"/>
                </a:lnTo>
                <a:lnTo>
                  <a:pt x="143934" y="110067"/>
                </a:lnTo>
                <a:lnTo>
                  <a:pt x="143934" y="127000"/>
                </a:lnTo>
                <a:lnTo>
                  <a:pt x="152400" y="152400"/>
                </a:lnTo>
                <a:lnTo>
                  <a:pt x="160867" y="177800"/>
                </a:lnTo>
                <a:lnTo>
                  <a:pt x="169334" y="203200"/>
                </a:lnTo>
                <a:lnTo>
                  <a:pt x="177800" y="228600"/>
                </a:lnTo>
                <a:lnTo>
                  <a:pt x="186267" y="254000"/>
                </a:lnTo>
                <a:lnTo>
                  <a:pt x="186267" y="279400"/>
                </a:lnTo>
                <a:lnTo>
                  <a:pt x="186267" y="304800"/>
                </a:lnTo>
                <a:lnTo>
                  <a:pt x="186267" y="330200"/>
                </a:lnTo>
                <a:lnTo>
                  <a:pt x="186267" y="355600"/>
                </a:lnTo>
                <a:lnTo>
                  <a:pt x="186267" y="372533"/>
                </a:lnTo>
                <a:lnTo>
                  <a:pt x="177800" y="389467"/>
                </a:lnTo>
                <a:lnTo>
                  <a:pt x="169334" y="406400"/>
                </a:lnTo>
                <a:lnTo>
                  <a:pt x="152400" y="414867"/>
                </a:lnTo>
                <a:lnTo>
                  <a:pt x="143934" y="431800"/>
                </a:lnTo>
                <a:lnTo>
                  <a:pt x="127000" y="431800"/>
                </a:lnTo>
                <a:lnTo>
                  <a:pt x="110067" y="431800"/>
                </a:lnTo>
                <a:lnTo>
                  <a:pt x="93134" y="423333"/>
                </a:lnTo>
                <a:lnTo>
                  <a:pt x="76200" y="414867"/>
                </a:lnTo>
                <a:lnTo>
                  <a:pt x="59267" y="397933"/>
                </a:lnTo>
                <a:lnTo>
                  <a:pt x="50800" y="381000"/>
                </a:lnTo>
                <a:lnTo>
                  <a:pt x="42334" y="364067"/>
                </a:lnTo>
                <a:lnTo>
                  <a:pt x="33867" y="338667"/>
                </a:lnTo>
                <a:lnTo>
                  <a:pt x="33867" y="321733"/>
                </a:lnTo>
                <a:lnTo>
                  <a:pt x="42334" y="296333"/>
                </a:lnTo>
                <a:lnTo>
                  <a:pt x="50800" y="279400"/>
                </a:lnTo>
                <a:lnTo>
                  <a:pt x="59267" y="262467"/>
                </a:lnTo>
                <a:lnTo>
                  <a:pt x="76200" y="237067"/>
                </a:lnTo>
                <a:lnTo>
                  <a:pt x="93134" y="220133"/>
                </a:lnTo>
                <a:lnTo>
                  <a:pt x="110067" y="203200"/>
                </a:lnTo>
                <a:lnTo>
                  <a:pt x="127000" y="186267"/>
                </a:lnTo>
                <a:lnTo>
                  <a:pt x="143934" y="177800"/>
                </a:lnTo>
                <a:lnTo>
                  <a:pt x="152400" y="169333"/>
                </a:lnTo>
                <a:lnTo>
                  <a:pt x="169334" y="160867"/>
                </a:lnTo>
                <a:lnTo>
                  <a:pt x="177800" y="160867"/>
                </a:lnTo>
                <a:lnTo>
                  <a:pt x="186267" y="160867"/>
                </a:lnTo>
                <a:lnTo>
                  <a:pt x="194734" y="169333"/>
                </a:lnTo>
                <a:lnTo>
                  <a:pt x="203200" y="169333"/>
                </a:lnTo>
                <a:lnTo>
                  <a:pt x="203200" y="169333"/>
                </a:lnTo>
                <a:lnTo>
                  <a:pt x="203200" y="169333"/>
                </a:lnTo>
                <a:lnTo>
                  <a:pt x="20320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2548467" y="1473200"/>
            <a:ext cx="16934" cy="169334"/>
          </a:xfrm>
          <a:custGeom>
            <a:avLst/>
            <a:gdLst/>
            <a:ahLst/>
            <a:cxnLst/>
            <a:rect l="0" t="0" r="0" b="0"/>
            <a:pathLst>
              <a:path w="16934" h="1693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7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2548467" y="1380067"/>
            <a:ext cx="16934" cy="25401"/>
          </a:xfrm>
          <a:custGeom>
            <a:avLst/>
            <a:gdLst/>
            <a:ahLst/>
            <a:cxnLst/>
            <a:rect l="0" t="0" r="0" b="0"/>
            <a:pathLst>
              <a:path w="16934" h="25401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2633133" y="1430867"/>
            <a:ext cx="135468" cy="211667"/>
          </a:xfrm>
          <a:custGeom>
            <a:avLst/>
            <a:gdLst/>
            <a:ahLst/>
            <a:cxnLst/>
            <a:rect l="0" t="0" r="0" b="0"/>
            <a:pathLst>
              <a:path w="135468" h="2116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16934" y="59266"/>
                </a:lnTo>
                <a:lnTo>
                  <a:pt x="16934" y="76200"/>
                </a:lnTo>
                <a:lnTo>
                  <a:pt x="25400" y="101600"/>
                </a:lnTo>
                <a:lnTo>
                  <a:pt x="33867" y="118533"/>
                </a:lnTo>
                <a:lnTo>
                  <a:pt x="42334" y="143933"/>
                </a:lnTo>
                <a:lnTo>
                  <a:pt x="42334" y="160866"/>
                </a:lnTo>
                <a:lnTo>
                  <a:pt x="50800" y="177800"/>
                </a:lnTo>
                <a:lnTo>
                  <a:pt x="50800" y="186266"/>
                </a:lnTo>
                <a:lnTo>
                  <a:pt x="50800" y="194733"/>
                </a:lnTo>
                <a:lnTo>
                  <a:pt x="59267" y="211666"/>
                </a:lnTo>
                <a:lnTo>
                  <a:pt x="67734" y="211666"/>
                </a:lnTo>
                <a:lnTo>
                  <a:pt x="67734" y="211666"/>
                </a:lnTo>
                <a:lnTo>
                  <a:pt x="76200" y="211666"/>
                </a:lnTo>
                <a:lnTo>
                  <a:pt x="84667" y="211666"/>
                </a:lnTo>
                <a:lnTo>
                  <a:pt x="93134" y="203200"/>
                </a:lnTo>
                <a:lnTo>
                  <a:pt x="101600" y="194733"/>
                </a:lnTo>
                <a:lnTo>
                  <a:pt x="101600" y="177800"/>
                </a:lnTo>
                <a:lnTo>
                  <a:pt x="110067" y="169333"/>
                </a:lnTo>
                <a:lnTo>
                  <a:pt x="110067" y="143933"/>
                </a:lnTo>
                <a:lnTo>
                  <a:pt x="118534" y="127000"/>
                </a:lnTo>
                <a:lnTo>
                  <a:pt x="118534" y="101600"/>
                </a:lnTo>
                <a:lnTo>
                  <a:pt x="118534" y="84666"/>
                </a:lnTo>
                <a:lnTo>
                  <a:pt x="118534" y="67733"/>
                </a:lnTo>
                <a:lnTo>
                  <a:pt x="127000" y="50800"/>
                </a:lnTo>
                <a:lnTo>
                  <a:pt x="127000" y="42333"/>
                </a:lnTo>
                <a:lnTo>
                  <a:pt x="127000" y="33866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16933"/>
                </a:lnTo>
                <a:lnTo>
                  <a:pt x="135467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2827867" y="1430867"/>
            <a:ext cx="338667" cy="220134"/>
          </a:xfrm>
          <a:custGeom>
            <a:avLst/>
            <a:gdLst/>
            <a:ahLst/>
            <a:cxnLst/>
            <a:rect l="0" t="0" r="0" b="0"/>
            <a:pathLst>
              <a:path w="338667" h="220134">
                <a:moveTo>
                  <a:pt x="16933" y="59266"/>
                </a:moveTo>
                <a:lnTo>
                  <a:pt x="16933" y="59266"/>
                </a:lnTo>
                <a:lnTo>
                  <a:pt x="25400" y="59266"/>
                </a:lnTo>
                <a:lnTo>
                  <a:pt x="33866" y="59266"/>
                </a:lnTo>
                <a:lnTo>
                  <a:pt x="42333" y="59266"/>
                </a:lnTo>
                <a:lnTo>
                  <a:pt x="59266" y="59266"/>
                </a:lnTo>
                <a:lnTo>
                  <a:pt x="67733" y="50800"/>
                </a:lnTo>
                <a:lnTo>
                  <a:pt x="76200" y="50800"/>
                </a:lnTo>
                <a:lnTo>
                  <a:pt x="84666" y="50800"/>
                </a:lnTo>
                <a:lnTo>
                  <a:pt x="93133" y="42333"/>
                </a:lnTo>
                <a:lnTo>
                  <a:pt x="93133" y="42333"/>
                </a:lnTo>
                <a:lnTo>
                  <a:pt x="93133" y="33866"/>
                </a:lnTo>
                <a:lnTo>
                  <a:pt x="93133" y="25400"/>
                </a:lnTo>
                <a:lnTo>
                  <a:pt x="84666" y="16933"/>
                </a:lnTo>
                <a:lnTo>
                  <a:pt x="76200" y="8466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6"/>
                </a:lnTo>
                <a:lnTo>
                  <a:pt x="42333" y="16933"/>
                </a:lnTo>
                <a:lnTo>
                  <a:pt x="33866" y="33866"/>
                </a:lnTo>
                <a:lnTo>
                  <a:pt x="25400" y="42333"/>
                </a:lnTo>
                <a:lnTo>
                  <a:pt x="16933" y="67733"/>
                </a:lnTo>
                <a:lnTo>
                  <a:pt x="8466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0" y="135466"/>
                </a:lnTo>
                <a:lnTo>
                  <a:pt x="0" y="152400"/>
                </a:lnTo>
                <a:lnTo>
                  <a:pt x="8466" y="160866"/>
                </a:lnTo>
                <a:lnTo>
                  <a:pt x="8466" y="177800"/>
                </a:lnTo>
                <a:lnTo>
                  <a:pt x="16933" y="186266"/>
                </a:lnTo>
                <a:lnTo>
                  <a:pt x="33866" y="186266"/>
                </a:lnTo>
                <a:lnTo>
                  <a:pt x="42333" y="194733"/>
                </a:lnTo>
                <a:lnTo>
                  <a:pt x="59266" y="194733"/>
                </a:lnTo>
                <a:lnTo>
                  <a:pt x="76200" y="186266"/>
                </a:lnTo>
                <a:lnTo>
                  <a:pt x="93133" y="177800"/>
                </a:lnTo>
                <a:lnTo>
                  <a:pt x="101600" y="169333"/>
                </a:lnTo>
                <a:lnTo>
                  <a:pt x="118533" y="160866"/>
                </a:lnTo>
                <a:lnTo>
                  <a:pt x="127000" y="143933"/>
                </a:lnTo>
                <a:lnTo>
                  <a:pt x="135466" y="127000"/>
                </a:lnTo>
                <a:lnTo>
                  <a:pt x="143933" y="101600"/>
                </a:lnTo>
                <a:lnTo>
                  <a:pt x="143933" y="84666"/>
                </a:lnTo>
                <a:lnTo>
                  <a:pt x="152400" y="67733"/>
                </a:lnTo>
                <a:lnTo>
                  <a:pt x="152400" y="50800"/>
                </a:lnTo>
                <a:lnTo>
                  <a:pt x="152400" y="42333"/>
                </a:lnTo>
                <a:lnTo>
                  <a:pt x="152400" y="33866"/>
                </a:lnTo>
                <a:lnTo>
                  <a:pt x="152400" y="33866"/>
                </a:lnTo>
                <a:lnTo>
                  <a:pt x="160866" y="33866"/>
                </a:lnTo>
                <a:lnTo>
                  <a:pt x="160866" y="42333"/>
                </a:lnTo>
                <a:lnTo>
                  <a:pt x="169333" y="59266"/>
                </a:lnTo>
                <a:lnTo>
                  <a:pt x="169333" y="76200"/>
                </a:lnTo>
                <a:lnTo>
                  <a:pt x="169333" y="93133"/>
                </a:lnTo>
                <a:lnTo>
                  <a:pt x="169333" y="110066"/>
                </a:lnTo>
                <a:lnTo>
                  <a:pt x="169333" y="127000"/>
                </a:lnTo>
                <a:lnTo>
                  <a:pt x="169333" y="152400"/>
                </a:lnTo>
                <a:lnTo>
                  <a:pt x="169333" y="169333"/>
                </a:lnTo>
                <a:lnTo>
                  <a:pt x="169333" y="177800"/>
                </a:lnTo>
                <a:lnTo>
                  <a:pt x="169333" y="194733"/>
                </a:lnTo>
                <a:lnTo>
                  <a:pt x="169333" y="203200"/>
                </a:lnTo>
                <a:lnTo>
                  <a:pt x="169333" y="211666"/>
                </a:lnTo>
                <a:lnTo>
                  <a:pt x="169333" y="211666"/>
                </a:lnTo>
                <a:lnTo>
                  <a:pt x="169333" y="220133"/>
                </a:lnTo>
                <a:lnTo>
                  <a:pt x="169333" y="220133"/>
                </a:lnTo>
                <a:lnTo>
                  <a:pt x="169333" y="211666"/>
                </a:lnTo>
                <a:lnTo>
                  <a:pt x="169333" y="211666"/>
                </a:lnTo>
                <a:lnTo>
                  <a:pt x="169333" y="194733"/>
                </a:lnTo>
                <a:lnTo>
                  <a:pt x="169333" y="177800"/>
                </a:lnTo>
                <a:lnTo>
                  <a:pt x="169333" y="160866"/>
                </a:lnTo>
                <a:lnTo>
                  <a:pt x="169333" y="135466"/>
                </a:lnTo>
                <a:lnTo>
                  <a:pt x="177800" y="110066"/>
                </a:lnTo>
                <a:lnTo>
                  <a:pt x="177800" y="84666"/>
                </a:lnTo>
                <a:lnTo>
                  <a:pt x="186266" y="67733"/>
                </a:lnTo>
                <a:lnTo>
                  <a:pt x="194733" y="50800"/>
                </a:lnTo>
                <a:lnTo>
                  <a:pt x="203200" y="33866"/>
                </a:lnTo>
                <a:lnTo>
                  <a:pt x="220133" y="25400"/>
                </a:lnTo>
                <a:lnTo>
                  <a:pt x="237066" y="25400"/>
                </a:lnTo>
                <a:lnTo>
                  <a:pt x="245533" y="25400"/>
                </a:lnTo>
                <a:lnTo>
                  <a:pt x="262466" y="25400"/>
                </a:lnTo>
                <a:lnTo>
                  <a:pt x="270933" y="33866"/>
                </a:lnTo>
                <a:lnTo>
                  <a:pt x="279400" y="42333"/>
                </a:lnTo>
                <a:lnTo>
                  <a:pt x="287866" y="50800"/>
                </a:lnTo>
                <a:lnTo>
                  <a:pt x="296333" y="59266"/>
                </a:lnTo>
                <a:lnTo>
                  <a:pt x="296333" y="76200"/>
                </a:lnTo>
                <a:lnTo>
                  <a:pt x="296333" y="93133"/>
                </a:lnTo>
                <a:lnTo>
                  <a:pt x="296333" y="110066"/>
                </a:lnTo>
                <a:lnTo>
                  <a:pt x="296333" y="127000"/>
                </a:lnTo>
                <a:lnTo>
                  <a:pt x="296333" y="143933"/>
                </a:lnTo>
                <a:lnTo>
                  <a:pt x="296333" y="152400"/>
                </a:lnTo>
                <a:lnTo>
                  <a:pt x="304800" y="169333"/>
                </a:lnTo>
                <a:lnTo>
                  <a:pt x="304800" y="177800"/>
                </a:lnTo>
                <a:lnTo>
                  <a:pt x="313266" y="194733"/>
                </a:lnTo>
                <a:lnTo>
                  <a:pt x="321733" y="203200"/>
                </a:lnTo>
                <a:lnTo>
                  <a:pt x="330200" y="211666"/>
                </a:lnTo>
                <a:lnTo>
                  <a:pt x="330200" y="211666"/>
                </a:lnTo>
                <a:lnTo>
                  <a:pt x="338666" y="211666"/>
                </a:lnTo>
                <a:lnTo>
                  <a:pt x="338666" y="211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3403600" y="1363133"/>
            <a:ext cx="211668" cy="313268"/>
          </a:xfrm>
          <a:custGeom>
            <a:avLst/>
            <a:gdLst/>
            <a:ahLst/>
            <a:cxnLst/>
            <a:rect l="0" t="0" r="0" b="0"/>
            <a:pathLst>
              <a:path w="211668" h="313268">
                <a:moveTo>
                  <a:pt x="0" y="270934"/>
                </a:moveTo>
                <a:lnTo>
                  <a:pt x="0" y="279400"/>
                </a:lnTo>
                <a:lnTo>
                  <a:pt x="0" y="279400"/>
                </a:lnTo>
                <a:lnTo>
                  <a:pt x="0" y="287867"/>
                </a:lnTo>
                <a:lnTo>
                  <a:pt x="0" y="287867"/>
                </a:lnTo>
                <a:lnTo>
                  <a:pt x="8467" y="287867"/>
                </a:lnTo>
                <a:lnTo>
                  <a:pt x="8467" y="287867"/>
                </a:lnTo>
                <a:lnTo>
                  <a:pt x="25400" y="287867"/>
                </a:lnTo>
                <a:lnTo>
                  <a:pt x="33867" y="287867"/>
                </a:lnTo>
                <a:lnTo>
                  <a:pt x="50800" y="279400"/>
                </a:lnTo>
                <a:lnTo>
                  <a:pt x="59267" y="270934"/>
                </a:lnTo>
                <a:lnTo>
                  <a:pt x="76200" y="262467"/>
                </a:lnTo>
                <a:lnTo>
                  <a:pt x="84667" y="254000"/>
                </a:lnTo>
                <a:lnTo>
                  <a:pt x="101600" y="245534"/>
                </a:lnTo>
                <a:lnTo>
                  <a:pt x="110067" y="228600"/>
                </a:lnTo>
                <a:lnTo>
                  <a:pt x="118533" y="211667"/>
                </a:lnTo>
                <a:lnTo>
                  <a:pt x="127000" y="186267"/>
                </a:lnTo>
                <a:lnTo>
                  <a:pt x="135467" y="169334"/>
                </a:lnTo>
                <a:lnTo>
                  <a:pt x="135467" y="143934"/>
                </a:lnTo>
                <a:lnTo>
                  <a:pt x="135467" y="118534"/>
                </a:lnTo>
                <a:lnTo>
                  <a:pt x="135467" y="93134"/>
                </a:lnTo>
                <a:lnTo>
                  <a:pt x="135467" y="67734"/>
                </a:lnTo>
                <a:lnTo>
                  <a:pt x="127000" y="42334"/>
                </a:lnTo>
                <a:lnTo>
                  <a:pt x="118533" y="25400"/>
                </a:lnTo>
                <a:lnTo>
                  <a:pt x="110067" y="16934"/>
                </a:lnTo>
                <a:lnTo>
                  <a:pt x="101600" y="8467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8467"/>
                </a:lnTo>
                <a:lnTo>
                  <a:pt x="59267" y="16934"/>
                </a:lnTo>
                <a:lnTo>
                  <a:pt x="50800" y="25400"/>
                </a:lnTo>
                <a:lnTo>
                  <a:pt x="42333" y="42334"/>
                </a:lnTo>
                <a:lnTo>
                  <a:pt x="33867" y="59267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18534"/>
                </a:lnTo>
                <a:lnTo>
                  <a:pt x="25400" y="143934"/>
                </a:lnTo>
                <a:lnTo>
                  <a:pt x="25400" y="160867"/>
                </a:lnTo>
                <a:lnTo>
                  <a:pt x="25400" y="186267"/>
                </a:lnTo>
                <a:lnTo>
                  <a:pt x="33867" y="203200"/>
                </a:lnTo>
                <a:lnTo>
                  <a:pt x="42333" y="220134"/>
                </a:lnTo>
                <a:lnTo>
                  <a:pt x="42333" y="245534"/>
                </a:lnTo>
                <a:lnTo>
                  <a:pt x="50800" y="262467"/>
                </a:lnTo>
                <a:lnTo>
                  <a:pt x="59267" y="279400"/>
                </a:lnTo>
                <a:lnTo>
                  <a:pt x="76200" y="287867"/>
                </a:lnTo>
                <a:lnTo>
                  <a:pt x="93133" y="296334"/>
                </a:lnTo>
                <a:lnTo>
                  <a:pt x="101600" y="304800"/>
                </a:lnTo>
                <a:lnTo>
                  <a:pt x="118533" y="313267"/>
                </a:lnTo>
                <a:lnTo>
                  <a:pt x="143933" y="313267"/>
                </a:lnTo>
                <a:lnTo>
                  <a:pt x="160867" y="313267"/>
                </a:lnTo>
                <a:lnTo>
                  <a:pt x="177800" y="313267"/>
                </a:lnTo>
                <a:lnTo>
                  <a:pt x="194733" y="313267"/>
                </a:lnTo>
                <a:lnTo>
                  <a:pt x="203200" y="304800"/>
                </a:lnTo>
                <a:lnTo>
                  <a:pt x="203200" y="304800"/>
                </a:lnTo>
                <a:lnTo>
                  <a:pt x="211667" y="296334"/>
                </a:lnTo>
                <a:lnTo>
                  <a:pt x="211667" y="296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3666067" y="1524000"/>
            <a:ext cx="8467" cy="160868"/>
          </a:xfrm>
          <a:custGeom>
            <a:avLst/>
            <a:gdLst/>
            <a:ahLst/>
            <a:cxnLst/>
            <a:rect l="0" t="0" r="0" b="0"/>
            <a:pathLst>
              <a:path w="8467" h="160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7"/>
                </a:lnTo>
                <a:lnTo>
                  <a:pt x="0" y="160867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3674533" y="1430867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0" y="16933"/>
                </a:move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16934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3767667" y="1490133"/>
            <a:ext cx="143934" cy="194735"/>
          </a:xfrm>
          <a:custGeom>
            <a:avLst/>
            <a:gdLst/>
            <a:ahLst/>
            <a:cxnLst/>
            <a:rect l="0" t="0" r="0" b="0"/>
            <a:pathLst>
              <a:path w="143934" h="194735">
                <a:moveTo>
                  <a:pt x="0" y="42334"/>
                </a:move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18534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69334"/>
                </a:lnTo>
                <a:lnTo>
                  <a:pt x="16933" y="186267"/>
                </a:lnTo>
                <a:lnTo>
                  <a:pt x="16933" y="186267"/>
                </a:lnTo>
                <a:lnTo>
                  <a:pt x="16933" y="194734"/>
                </a:lnTo>
                <a:lnTo>
                  <a:pt x="16933" y="194734"/>
                </a:lnTo>
                <a:lnTo>
                  <a:pt x="16933" y="194734"/>
                </a:lnTo>
                <a:lnTo>
                  <a:pt x="16933" y="194734"/>
                </a:lnTo>
                <a:lnTo>
                  <a:pt x="16933" y="186267"/>
                </a:lnTo>
                <a:lnTo>
                  <a:pt x="16933" y="177800"/>
                </a:lnTo>
                <a:lnTo>
                  <a:pt x="16933" y="160867"/>
                </a:lnTo>
                <a:lnTo>
                  <a:pt x="16933" y="143934"/>
                </a:lnTo>
                <a:lnTo>
                  <a:pt x="16933" y="118534"/>
                </a:lnTo>
                <a:lnTo>
                  <a:pt x="16933" y="93134"/>
                </a:lnTo>
                <a:lnTo>
                  <a:pt x="25400" y="76200"/>
                </a:lnTo>
                <a:lnTo>
                  <a:pt x="33866" y="50800"/>
                </a:lnTo>
                <a:lnTo>
                  <a:pt x="42333" y="33867"/>
                </a:lnTo>
                <a:lnTo>
                  <a:pt x="50800" y="16934"/>
                </a:lnTo>
                <a:lnTo>
                  <a:pt x="59266" y="8467"/>
                </a:lnTo>
                <a:lnTo>
                  <a:pt x="76200" y="0"/>
                </a:lnTo>
                <a:lnTo>
                  <a:pt x="84666" y="8467"/>
                </a:lnTo>
                <a:lnTo>
                  <a:pt x="101600" y="8467"/>
                </a:lnTo>
                <a:lnTo>
                  <a:pt x="118533" y="16934"/>
                </a:lnTo>
                <a:lnTo>
                  <a:pt x="127000" y="33867"/>
                </a:lnTo>
                <a:lnTo>
                  <a:pt x="127000" y="50800"/>
                </a:lnTo>
                <a:lnTo>
                  <a:pt x="135466" y="67734"/>
                </a:lnTo>
                <a:lnTo>
                  <a:pt x="135466" y="93134"/>
                </a:lnTo>
                <a:lnTo>
                  <a:pt x="135466" y="110067"/>
                </a:lnTo>
                <a:lnTo>
                  <a:pt x="135466" y="127000"/>
                </a:lnTo>
                <a:lnTo>
                  <a:pt x="135466" y="135467"/>
                </a:lnTo>
                <a:lnTo>
                  <a:pt x="135466" y="152400"/>
                </a:lnTo>
                <a:lnTo>
                  <a:pt x="135466" y="152400"/>
                </a:lnTo>
                <a:lnTo>
                  <a:pt x="135466" y="160867"/>
                </a:lnTo>
                <a:lnTo>
                  <a:pt x="135466" y="160867"/>
                </a:lnTo>
                <a:lnTo>
                  <a:pt x="135466" y="160867"/>
                </a:lnTo>
                <a:lnTo>
                  <a:pt x="143933" y="160867"/>
                </a:lnTo>
                <a:lnTo>
                  <a:pt x="143933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3937000" y="1498600"/>
            <a:ext cx="228601" cy="203201"/>
          </a:xfrm>
          <a:custGeom>
            <a:avLst/>
            <a:gdLst/>
            <a:ahLst/>
            <a:cxnLst/>
            <a:rect l="0" t="0" r="0" b="0"/>
            <a:pathLst>
              <a:path w="228601" h="203201">
                <a:moveTo>
                  <a:pt x="42333" y="93133"/>
                </a:moveTo>
                <a:lnTo>
                  <a:pt x="42333" y="93133"/>
                </a:lnTo>
                <a:lnTo>
                  <a:pt x="50800" y="93133"/>
                </a:lnTo>
                <a:lnTo>
                  <a:pt x="59267" y="101600"/>
                </a:lnTo>
                <a:lnTo>
                  <a:pt x="59267" y="101600"/>
                </a:lnTo>
                <a:lnTo>
                  <a:pt x="67733" y="101600"/>
                </a:lnTo>
                <a:lnTo>
                  <a:pt x="76200" y="101600"/>
                </a:lnTo>
                <a:lnTo>
                  <a:pt x="93133" y="93133"/>
                </a:lnTo>
                <a:lnTo>
                  <a:pt x="101600" y="93133"/>
                </a:lnTo>
                <a:lnTo>
                  <a:pt x="110067" y="84667"/>
                </a:lnTo>
                <a:lnTo>
                  <a:pt x="110067" y="76200"/>
                </a:lnTo>
                <a:lnTo>
                  <a:pt x="118533" y="67733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0067" y="8467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59267" y="8467"/>
                </a:lnTo>
                <a:lnTo>
                  <a:pt x="50800" y="16933"/>
                </a:lnTo>
                <a:lnTo>
                  <a:pt x="33867" y="33867"/>
                </a:lnTo>
                <a:lnTo>
                  <a:pt x="25400" y="42333"/>
                </a:lnTo>
                <a:lnTo>
                  <a:pt x="8467" y="67733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8467" y="152400"/>
                </a:lnTo>
                <a:lnTo>
                  <a:pt x="25400" y="160867"/>
                </a:lnTo>
                <a:lnTo>
                  <a:pt x="42333" y="177800"/>
                </a:lnTo>
                <a:lnTo>
                  <a:pt x="59267" y="186267"/>
                </a:lnTo>
                <a:lnTo>
                  <a:pt x="84667" y="194733"/>
                </a:lnTo>
                <a:lnTo>
                  <a:pt x="101600" y="194733"/>
                </a:lnTo>
                <a:lnTo>
                  <a:pt x="127000" y="203200"/>
                </a:lnTo>
                <a:lnTo>
                  <a:pt x="152400" y="203200"/>
                </a:lnTo>
                <a:lnTo>
                  <a:pt x="169333" y="203200"/>
                </a:lnTo>
                <a:lnTo>
                  <a:pt x="186267" y="203200"/>
                </a:lnTo>
                <a:lnTo>
                  <a:pt x="203200" y="203200"/>
                </a:lnTo>
                <a:lnTo>
                  <a:pt x="211667" y="194733"/>
                </a:lnTo>
                <a:lnTo>
                  <a:pt x="220133" y="186267"/>
                </a:lnTo>
                <a:lnTo>
                  <a:pt x="228600" y="186267"/>
                </a:lnTo>
                <a:lnTo>
                  <a:pt x="228600" y="186267"/>
                </a:lnTo>
                <a:lnTo>
                  <a:pt x="228600" y="177800"/>
                </a:lnTo>
                <a:lnTo>
                  <a:pt x="2286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4538133" y="1507067"/>
            <a:ext cx="169335" cy="220134"/>
          </a:xfrm>
          <a:custGeom>
            <a:avLst/>
            <a:gdLst/>
            <a:ahLst/>
            <a:cxnLst/>
            <a:rect l="0" t="0" r="0" b="0"/>
            <a:pathLst>
              <a:path w="169335" h="220134">
                <a:moveTo>
                  <a:pt x="135467" y="76200"/>
                </a:moveTo>
                <a:lnTo>
                  <a:pt x="135467" y="76200"/>
                </a:lnTo>
                <a:lnTo>
                  <a:pt x="135467" y="76200"/>
                </a:lnTo>
                <a:lnTo>
                  <a:pt x="143934" y="84666"/>
                </a:lnTo>
                <a:lnTo>
                  <a:pt x="143934" y="84666"/>
                </a:lnTo>
                <a:lnTo>
                  <a:pt x="152400" y="84666"/>
                </a:lnTo>
                <a:lnTo>
                  <a:pt x="152400" y="84666"/>
                </a:lnTo>
                <a:lnTo>
                  <a:pt x="152400" y="84666"/>
                </a:lnTo>
                <a:lnTo>
                  <a:pt x="152400" y="84666"/>
                </a:lnTo>
                <a:lnTo>
                  <a:pt x="160867" y="84666"/>
                </a:lnTo>
                <a:lnTo>
                  <a:pt x="160867" y="84666"/>
                </a:lnTo>
                <a:lnTo>
                  <a:pt x="160867" y="84666"/>
                </a:lnTo>
                <a:lnTo>
                  <a:pt x="169334" y="84666"/>
                </a:lnTo>
                <a:lnTo>
                  <a:pt x="169334" y="84666"/>
                </a:lnTo>
                <a:lnTo>
                  <a:pt x="169334" y="76200"/>
                </a:lnTo>
                <a:lnTo>
                  <a:pt x="169334" y="67733"/>
                </a:lnTo>
                <a:lnTo>
                  <a:pt x="169334" y="59266"/>
                </a:lnTo>
                <a:lnTo>
                  <a:pt x="160867" y="50800"/>
                </a:lnTo>
                <a:lnTo>
                  <a:pt x="152400" y="42333"/>
                </a:lnTo>
                <a:lnTo>
                  <a:pt x="143934" y="33866"/>
                </a:lnTo>
                <a:lnTo>
                  <a:pt x="135467" y="25400"/>
                </a:lnTo>
                <a:lnTo>
                  <a:pt x="127000" y="16933"/>
                </a:lnTo>
                <a:lnTo>
                  <a:pt x="118534" y="8466"/>
                </a:lnTo>
                <a:lnTo>
                  <a:pt x="110067" y="8466"/>
                </a:lnTo>
                <a:lnTo>
                  <a:pt x="101600" y="0"/>
                </a:lnTo>
                <a:lnTo>
                  <a:pt x="93134" y="0"/>
                </a:lnTo>
                <a:lnTo>
                  <a:pt x="76200" y="0"/>
                </a:lnTo>
                <a:lnTo>
                  <a:pt x="67734" y="8466"/>
                </a:lnTo>
                <a:lnTo>
                  <a:pt x="59267" y="16933"/>
                </a:lnTo>
                <a:lnTo>
                  <a:pt x="42334" y="25400"/>
                </a:lnTo>
                <a:lnTo>
                  <a:pt x="33867" y="33866"/>
                </a:lnTo>
                <a:lnTo>
                  <a:pt x="16934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60866"/>
                </a:lnTo>
                <a:lnTo>
                  <a:pt x="25400" y="177800"/>
                </a:lnTo>
                <a:lnTo>
                  <a:pt x="33867" y="186266"/>
                </a:lnTo>
                <a:lnTo>
                  <a:pt x="42334" y="194733"/>
                </a:lnTo>
                <a:lnTo>
                  <a:pt x="59267" y="203200"/>
                </a:lnTo>
                <a:lnTo>
                  <a:pt x="76200" y="211666"/>
                </a:lnTo>
                <a:lnTo>
                  <a:pt x="93134" y="211666"/>
                </a:lnTo>
                <a:lnTo>
                  <a:pt x="118534" y="220133"/>
                </a:lnTo>
                <a:lnTo>
                  <a:pt x="143934" y="211666"/>
                </a:lnTo>
                <a:lnTo>
                  <a:pt x="143934" y="211666"/>
                </a:lnTo>
                <a:lnTo>
                  <a:pt x="160867" y="211666"/>
                </a:lnTo>
                <a:lnTo>
                  <a:pt x="160867" y="211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4792133" y="1532467"/>
            <a:ext cx="245535" cy="186267"/>
          </a:xfrm>
          <a:custGeom>
            <a:avLst/>
            <a:gdLst/>
            <a:ahLst/>
            <a:cxnLst/>
            <a:rect l="0" t="0" r="0" b="0"/>
            <a:pathLst>
              <a:path w="245535" h="186267">
                <a:moveTo>
                  <a:pt x="93134" y="16933"/>
                </a:moveTo>
                <a:lnTo>
                  <a:pt x="93134" y="16933"/>
                </a:lnTo>
                <a:lnTo>
                  <a:pt x="93134" y="16933"/>
                </a:lnTo>
                <a:lnTo>
                  <a:pt x="93134" y="16933"/>
                </a:lnTo>
                <a:lnTo>
                  <a:pt x="93134" y="8466"/>
                </a:lnTo>
                <a:lnTo>
                  <a:pt x="93134" y="8466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8466"/>
                </a:lnTo>
                <a:lnTo>
                  <a:pt x="59267" y="8466"/>
                </a:lnTo>
                <a:lnTo>
                  <a:pt x="50800" y="16933"/>
                </a:lnTo>
                <a:lnTo>
                  <a:pt x="42334" y="25400"/>
                </a:lnTo>
                <a:lnTo>
                  <a:pt x="25400" y="42333"/>
                </a:lnTo>
                <a:lnTo>
                  <a:pt x="16934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16934" y="177800"/>
                </a:lnTo>
                <a:lnTo>
                  <a:pt x="33867" y="186266"/>
                </a:lnTo>
                <a:lnTo>
                  <a:pt x="42334" y="186266"/>
                </a:lnTo>
                <a:lnTo>
                  <a:pt x="50800" y="186266"/>
                </a:lnTo>
                <a:lnTo>
                  <a:pt x="59267" y="186266"/>
                </a:lnTo>
                <a:lnTo>
                  <a:pt x="67734" y="177800"/>
                </a:lnTo>
                <a:lnTo>
                  <a:pt x="76200" y="169333"/>
                </a:lnTo>
                <a:lnTo>
                  <a:pt x="84667" y="160866"/>
                </a:lnTo>
                <a:lnTo>
                  <a:pt x="93134" y="143933"/>
                </a:lnTo>
                <a:lnTo>
                  <a:pt x="93134" y="135466"/>
                </a:lnTo>
                <a:lnTo>
                  <a:pt x="93134" y="118533"/>
                </a:lnTo>
                <a:lnTo>
                  <a:pt x="101600" y="101600"/>
                </a:lnTo>
                <a:lnTo>
                  <a:pt x="101600" y="84666"/>
                </a:lnTo>
                <a:lnTo>
                  <a:pt x="101600" y="76200"/>
                </a:lnTo>
                <a:lnTo>
                  <a:pt x="101600" y="59266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0067" y="42333"/>
                </a:lnTo>
                <a:lnTo>
                  <a:pt x="110067" y="42333"/>
                </a:lnTo>
                <a:lnTo>
                  <a:pt x="110067" y="42333"/>
                </a:lnTo>
                <a:lnTo>
                  <a:pt x="110067" y="50800"/>
                </a:lnTo>
                <a:lnTo>
                  <a:pt x="110067" y="50800"/>
                </a:lnTo>
                <a:lnTo>
                  <a:pt x="101600" y="59266"/>
                </a:lnTo>
                <a:lnTo>
                  <a:pt x="101600" y="67733"/>
                </a:lnTo>
                <a:lnTo>
                  <a:pt x="101600" y="76200"/>
                </a:lnTo>
                <a:lnTo>
                  <a:pt x="93134" y="93133"/>
                </a:lnTo>
                <a:lnTo>
                  <a:pt x="93134" y="101600"/>
                </a:lnTo>
                <a:lnTo>
                  <a:pt x="93134" y="118533"/>
                </a:lnTo>
                <a:lnTo>
                  <a:pt x="101600" y="127000"/>
                </a:lnTo>
                <a:lnTo>
                  <a:pt x="101600" y="143933"/>
                </a:lnTo>
                <a:lnTo>
                  <a:pt x="110067" y="152400"/>
                </a:lnTo>
                <a:lnTo>
                  <a:pt x="118534" y="160866"/>
                </a:lnTo>
                <a:lnTo>
                  <a:pt x="127000" y="169333"/>
                </a:lnTo>
                <a:lnTo>
                  <a:pt x="135467" y="177800"/>
                </a:lnTo>
                <a:lnTo>
                  <a:pt x="152400" y="177800"/>
                </a:lnTo>
                <a:lnTo>
                  <a:pt x="169334" y="186266"/>
                </a:lnTo>
                <a:lnTo>
                  <a:pt x="186267" y="186266"/>
                </a:lnTo>
                <a:lnTo>
                  <a:pt x="194734" y="186266"/>
                </a:lnTo>
                <a:lnTo>
                  <a:pt x="211667" y="186266"/>
                </a:lnTo>
                <a:lnTo>
                  <a:pt x="228600" y="186266"/>
                </a:lnTo>
                <a:lnTo>
                  <a:pt x="237067" y="169333"/>
                </a:lnTo>
                <a:lnTo>
                  <a:pt x="237067" y="169333"/>
                </a:lnTo>
                <a:lnTo>
                  <a:pt x="245534" y="160866"/>
                </a:lnTo>
                <a:lnTo>
                  <a:pt x="245534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5080000" y="1439333"/>
            <a:ext cx="42334" cy="245535"/>
          </a:xfrm>
          <a:custGeom>
            <a:avLst/>
            <a:gdLst/>
            <a:ahLst/>
            <a:cxnLst/>
            <a:rect l="0" t="0" r="0" b="0"/>
            <a:pathLst>
              <a:path w="42334" h="245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9334"/>
                </a:lnTo>
                <a:lnTo>
                  <a:pt x="8467" y="194734"/>
                </a:lnTo>
                <a:lnTo>
                  <a:pt x="8467" y="203200"/>
                </a:lnTo>
                <a:lnTo>
                  <a:pt x="16933" y="220134"/>
                </a:lnTo>
                <a:lnTo>
                  <a:pt x="16933" y="228600"/>
                </a:lnTo>
                <a:lnTo>
                  <a:pt x="25400" y="237067"/>
                </a:lnTo>
                <a:lnTo>
                  <a:pt x="25400" y="245534"/>
                </a:lnTo>
                <a:lnTo>
                  <a:pt x="33867" y="245534"/>
                </a:lnTo>
                <a:lnTo>
                  <a:pt x="33867" y="237067"/>
                </a:lnTo>
                <a:lnTo>
                  <a:pt x="33867" y="237067"/>
                </a:lnTo>
                <a:lnTo>
                  <a:pt x="42333" y="228600"/>
                </a:lnTo>
                <a:lnTo>
                  <a:pt x="42333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5190067" y="1447800"/>
            <a:ext cx="50801" cy="228601"/>
          </a:xfrm>
          <a:custGeom>
            <a:avLst/>
            <a:gdLst/>
            <a:ahLst/>
            <a:cxnLst/>
            <a:rect l="0" t="0" r="0" b="0"/>
            <a:pathLst>
              <a:path w="50801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60867"/>
                </a:lnTo>
                <a:lnTo>
                  <a:pt x="0" y="169333"/>
                </a:lnTo>
                <a:lnTo>
                  <a:pt x="8466" y="186267"/>
                </a:lnTo>
                <a:lnTo>
                  <a:pt x="8466" y="194733"/>
                </a:lnTo>
                <a:lnTo>
                  <a:pt x="16933" y="211667"/>
                </a:lnTo>
                <a:lnTo>
                  <a:pt x="25400" y="220133"/>
                </a:lnTo>
                <a:lnTo>
                  <a:pt x="33866" y="220133"/>
                </a:lnTo>
                <a:lnTo>
                  <a:pt x="42333" y="228600"/>
                </a:lnTo>
                <a:lnTo>
                  <a:pt x="42333" y="228600"/>
                </a:lnTo>
                <a:lnTo>
                  <a:pt x="50800" y="228600"/>
                </a:lnTo>
                <a:lnTo>
                  <a:pt x="508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5266267" y="1549400"/>
            <a:ext cx="110067" cy="152401"/>
          </a:xfrm>
          <a:custGeom>
            <a:avLst/>
            <a:gdLst/>
            <a:ahLst/>
            <a:cxnLst/>
            <a:rect l="0" t="0" r="0" b="0"/>
            <a:pathLst>
              <a:path w="110067" h="152401">
                <a:moveTo>
                  <a:pt x="33866" y="93133"/>
                </a:moveTo>
                <a:lnTo>
                  <a:pt x="33866" y="93133"/>
                </a:lnTo>
                <a:lnTo>
                  <a:pt x="42333" y="93133"/>
                </a:lnTo>
                <a:lnTo>
                  <a:pt x="50800" y="93133"/>
                </a:lnTo>
                <a:lnTo>
                  <a:pt x="59266" y="93133"/>
                </a:lnTo>
                <a:lnTo>
                  <a:pt x="67733" y="84667"/>
                </a:lnTo>
                <a:lnTo>
                  <a:pt x="76200" y="84667"/>
                </a:lnTo>
                <a:lnTo>
                  <a:pt x="84666" y="76200"/>
                </a:lnTo>
                <a:lnTo>
                  <a:pt x="93133" y="76200"/>
                </a:lnTo>
                <a:lnTo>
                  <a:pt x="101600" y="59267"/>
                </a:lnTo>
                <a:lnTo>
                  <a:pt x="110066" y="50800"/>
                </a:lnTo>
                <a:lnTo>
                  <a:pt x="110066" y="42333"/>
                </a:lnTo>
                <a:lnTo>
                  <a:pt x="110066" y="33867"/>
                </a:lnTo>
                <a:lnTo>
                  <a:pt x="110066" y="25400"/>
                </a:lnTo>
                <a:lnTo>
                  <a:pt x="101600" y="16933"/>
                </a:lnTo>
                <a:lnTo>
                  <a:pt x="93133" y="8467"/>
                </a:lnTo>
                <a:lnTo>
                  <a:pt x="93133" y="0"/>
                </a:lnTo>
                <a:lnTo>
                  <a:pt x="84666" y="0"/>
                </a:lnTo>
                <a:lnTo>
                  <a:pt x="67733" y="8467"/>
                </a:lnTo>
                <a:lnTo>
                  <a:pt x="59266" y="16933"/>
                </a:lnTo>
                <a:lnTo>
                  <a:pt x="50800" y="25400"/>
                </a:lnTo>
                <a:lnTo>
                  <a:pt x="33866" y="33867"/>
                </a:lnTo>
                <a:lnTo>
                  <a:pt x="25400" y="50800"/>
                </a:lnTo>
                <a:lnTo>
                  <a:pt x="16933" y="67733"/>
                </a:lnTo>
                <a:lnTo>
                  <a:pt x="8466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18533"/>
                </a:lnTo>
                <a:lnTo>
                  <a:pt x="8466" y="127000"/>
                </a:lnTo>
                <a:lnTo>
                  <a:pt x="16933" y="135467"/>
                </a:lnTo>
                <a:lnTo>
                  <a:pt x="25400" y="143933"/>
                </a:lnTo>
                <a:lnTo>
                  <a:pt x="33866" y="152400"/>
                </a:lnTo>
                <a:lnTo>
                  <a:pt x="50800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84666" y="152400"/>
                </a:lnTo>
                <a:lnTo>
                  <a:pt x="84666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5452533" y="1473200"/>
            <a:ext cx="228601" cy="262468"/>
          </a:xfrm>
          <a:custGeom>
            <a:avLst/>
            <a:gdLst/>
            <a:ahLst/>
            <a:cxnLst/>
            <a:rect l="0" t="0" r="0" b="0"/>
            <a:pathLst>
              <a:path w="228601" h="262468">
                <a:moveTo>
                  <a:pt x="143934" y="101600"/>
                </a:moveTo>
                <a:lnTo>
                  <a:pt x="143934" y="101600"/>
                </a:lnTo>
                <a:lnTo>
                  <a:pt x="143934" y="93133"/>
                </a:lnTo>
                <a:lnTo>
                  <a:pt x="135467" y="93133"/>
                </a:lnTo>
                <a:lnTo>
                  <a:pt x="127000" y="93133"/>
                </a:lnTo>
                <a:lnTo>
                  <a:pt x="127000" y="84667"/>
                </a:lnTo>
                <a:lnTo>
                  <a:pt x="118534" y="84667"/>
                </a:lnTo>
                <a:lnTo>
                  <a:pt x="101600" y="84667"/>
                </a:lnTo>
                <a:lnTo>
                  <a:pt x="84667" y="84667"/>
                </a:lnTo>
                <a:lnTo>
                  <a:pt x="76200" y="93133"/>
                </a:lnTo>
                <a:lnTo>
                  <a:pt x="59267" y="101600"/>
                </a:lnTo>
                <a:lnTo>
                  <a:pt x="50800" y="110067"/>
                </a:lnTo>
                <a:lnTo>
                  <a:pt x="33867" y="118533"/>
                </a:lnTo>
                <a:lnTo>
                  <a:pt x="25400" y="135467"/>
                </a:lnTo>
                <a:lnTo>
                  <a:pt x="8467" y="143933"/>
                </a:lnTo>
                <a:lnTo>
                  <a:pt x="8467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0" y="211667"/>
                </a:lnTo>
                <a:lnTo>
                  <a:pt x="8467" y="228600"/>
                </a:lnTo>
                <a:lnTo>
                  <a:pt x="16934" y="245533"/>
                </a:lnTo>
                <a:lnTo>
                  <a:pt x="25400" y="254000"/>
                </a:lnTo>
                <a:lnTo>
                  <a:pt x="42334" y="254000"/>
                </a:lnTo>
                <a:lnTo>
                  <a:pt x="59267" y="254000"/>
                </a:lnTo>
                <a:lnTo>
                  <a:pt x="67734" y="254000"/>
                </a:lnTo>
                <a:lnTo>
                  <a:pt x="84667" y="245533"/>
                </a:lnTo>
                <a:lnTo>
                  <a:pt x="93134" y="245533"/>
                </a:lnTo>
                <a:lnTo>
                  <a:pt x="101600" y="228600"/>
                </a:lnTo>
                <a:lnTo>
                  <a:pt x="110067" y="220133"/>
                </a:lnTo>
                <a:lnTo>
                  <a:pt x="118534" y="203200"/>
                </a:lnTo>
                <a:lnTo>
                  <a:pt x="127000" y="186267"/>
                </a:lnTo>
                <a:lnTo>
                  <a:pt x="127000" y="169333"/>
                </a:lnTo>
                <a:lnTo>
                  <a:pt x="127000" y="143933"/>
                </a:lnTo>
                <a:lnTo>
                  <a:pt x="135467" y="118533"/>
                </a:lnTo>
                <a:lnTo>
                  <a:pt x="135467" y="93133"/>
                </a:lnTo>
                <a:lnTo>
                  <a:pt x="135467" y="76200"/>
                </a:lnTo>
                <a:lnTo>
                  <a:pt x="127000" y="59267"/>
                </a:lnTo>
                <a:lnTo>
                  <a:pt x="127000" y="33867"/>
                </a:lnTo>
                <a:lnTo>
                  <a:pt x="127000" y="25400"/>
                </a:lnTo>
                <a:lnTo>
                  <a:pt x="127000" y="16933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16933"/>
                </a:lnTo>
                <a:lnTo>
                  <a:pt x="135467" y="25400"/>
                </a:lnTo>
                <a:lnTo>
                  <a:pt x="135467" y="42333"/>
                </a:lnTo>
                <a:lnTo>
                  <a:pt x="135467" y="59267"/>
                </a:lnTo>
                <a:lnTo>
                  <a:pt x="135467" y="76200"/>
                </a:lnTo>
                <a:lnTo>
                  <a:pt x="135467" y="101600"/>
                </a:lnTo>
                <a:lnTo>
                  <a:pt x="135467" y="127000"/>
                </a:lnTo>
                <a:lnTo>
                  <a:pt x="135467" y="152400"/>
                </a:lnTo>
                <a:lnTo>
                  <a:pt x="143934" y="169333"/>
                </a:lnTo>
                <a:lnTo>
                  <a:pt x="160867" y="186267"/>
                </a:lnTo>
                <a:lnTo>
                  <a:pt x="169334" y="211667"/>
                </a:lnTo>
                <a:lnTo>
                  <a:pt x="186267" y="228600"/>
                </a:lnTo>
                <a:lnTo>
                  <a:pt x="194734" y="245533"/>
                </a:lnTo>
                <a:lnTo>
                  <a:pt x="220134" y="254000"/>
                </a:lnTo>
                <a:lnTo>
                  <a:pt x="220134" y="254000"/>
                </a:lnTo>
                <a:lnTo>
                  <a:pt x="228600" y="262467"/>
                </a:lnTo>
                <a:lnTo>
                  <a:pt x="228600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6096000" y="1422400"/>
            <a:ext cx="16934" cy="304801"/>
          </a:xfrm>
          <a:custGeom>
            <a:avLst/>
            <a:gdLst/>
            <a:ahLst/>
            <a:cxnLst/>
            <a:rect l="0" t="0" r="0" b="0"/>
            <a:pathLst>
              <a:path w="16934" h="304801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8467" y="262467"/>
                </a:lnTo>
                <a:lnTo>
                  <a:pt x="8467" y="279400"/>
                </a:lnTo>
                <a:lnTo>
                  <a:pt x="8467" y="287867"/>
                </a:lnTo>
                <a:lnTo>
                  <a:pt x="8467" y="296333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5977467" y="1422400"/>
            <a:ext cx="567267" cy="330201"/>
          </a:xfrm>
          <a:custGeom>
            <a:avLst/>
            <a:gdLst/>
            <a:ahLst/>
            <a:cxnLst/>
            <a:rect l="0" t="0" r="0" b="0"/>
            <a:pathLst>
              <a:path w="567267" h="330201">
                <a:moveTo>
                  <a:pt x="8466" y="110067"/>
                </a:move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8466" y="127000"/>
                </a:lnTo>
                <a:lnTo>
                  <a:pt x="16933" y="127000"/>
                </a:lnTo>
                <a:lnTo>
                  <a:pt x="33866" y="135467"/>
                </a:lnTo>
                <a:lnTo>
                  <a:pt x="50800" y="143933"/>
                </a:lnTo>
                <a:lnTo>
                  <a:pt x="76200" y="143933"/>
                </a:lnTo>
                <a:lnTo>
                  <a:pt x="93133" y="143933"/>
                </a:lnTo>
                <a:lnTo>
                  <a:pt x="118533" y="143933"/>
                </a:lnTo>
                <a:lnTo>
                  <a:pt x="143933" y="143933"/>
                </a:lnTo>
                <a:lnTo>
                  <a:pt x="169333" y="143933"/>
                </a:lnTo>
                <a:lnTo>
                  <a:pt x="186266" y="127000"/>
                </a:lnTo>
                <a:lnTo>
                  <a:pt x="211666" y="118533"/>
                </a:lnTo>
                <a:lnTo>
                  <a:pt x="228600" y="101600"/>
                </a:lnTo>
                <a:lnTo>
                  <a:pt x="245533" y="84667"/>
                </a:lnTo>
                <a:lnTo>
                  <a:pt x="254000" y="67733"/>
                </a:lnTo>
                <a:lnTo>
                  <a:pt x="270933" y="50800"/>
                </a:lnTo>
                <a:lnTo>
                  <a:pt x="279400" y="33867"/>
                </a:lnTo>
                <a:lnTo>
                  <a:pt x="279400" y="16933"/>
                </a:lnTo>
                <a:lnTo>
                  <a:pt x="287866" y="8467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0933" y="8467"/>
                </a:lnTo>
                <a:lnTo>
                  <a:pt x="270933" y="25400"/>
                </a:lnTo>
                <a:lnTo>
                  <a:pt x="262466" y="42333"/>
                </a:lnTo>
                <a:lnTo>
                  <a:pt x="262466" y="67733"/>
                </a:lnTo>
                <a:lnTo>
                  <a:pt x="254000" y="84667"/>
                </a:lnTo>
                <a:lnTo>
                  <a:pt x="254000" y="110067"/>
                </a:lnTo>
                <a:lnTo>
                  <a:pt x="254000" y="143933"/>
                </a:lnTo>
                <a:lnTo>
                  <a:pt x="254000" y="169333"/>
                </a:lnTo>
                <a:lnTo>
                  <a:pt x="254000" y="194733"/>
                </a:lnTo>
                <a:lnTo>
                  <a:pt x="245533" y="220133"/>
                </a:lnTo>
                <a:lnTo>
                  <a:pt x="245533" y="245533"/>
                </a:lnTo>
                <a:lnTo>
                  <a:pt x="245533" y="270933"/>
                </a:lnTo>
                <a:lnTo>
                  <a:pt x="245533" y="287867"/>
                </a:lnTo>
                <a:lnTo>
                  <a:pt x="245533" y="313267"/>
                </a:lnTo>
                <a:lnTo>
                  <a:pt x="245533" y="321733"/>
                </a:lnTo>
                <a:lnTo>
                  <a:pt x="245533" y="330200"/>
                </a:lnTo>
                <a:lnTo>
                  <a:pt x="245533" y="330200"/>
                </a:lnTo>
                <a:lnTo>
                  <a:pt x="245533" y="330200"/>
                </a:lnTo>
                <a:lnTo>
                  <a:pt x="245533" y="330200"/>
                </a:lnTo>
                <a:lnTo>
                  <a:pt x="254000" y="321733"/>
                </a:lnTo>
                <a:lnTo>
                  <a:pt x="254000" y="313267"/>
                </a:lnTo>
                <a:lnTo>
                  <a:pt x="254000" y="304800"/>
                </a:lnTo>
                <a:lnTo>
                  <a:pt x="254000" y="279400"/>
                </a:lnTo>
                <a:lnTo>
                  <a:pt x="262466" y="254000"/>
                </a:lnTo>
                <a:lnTo>
                  <a:pt x="262466" y="228600"/>
                </a:lnTo>
                <a:lnTo>
                  <a:pt x="270933" y="203200"/>
                </a:lnTo>
                <a:lnTo>
                  <a:pt x="279400" y="177800"/>
                </a:lnTo>
                <a:lnTo>
                  <a:pt x="287866" y="160867"/>
                </a:lnTo>
                <a:lnTo>
                  <a:pt x="304800" y="152400"/>
                </a:lnTo>
                <a:lnTo>
                  <a:pt x="313266" y="143933"/>
                </a:lnTo>
                <a:lnTo>
                  <a:pt x="321733" y="143933"/>
                </a:lnTo>
                <a:lnTo>
                  <a:pt x="338666" y="152400"/>
                </a:lnTo>
                <a:lnTo>
                  <a:pt x="347133" y="152400"/>
                </a:lnTo>
                <a:lnTo>
                  <a:pt x="355600" y="169333"/>
                </a:lnTo>
                <a:lnTo>
                  <a:pt x="364066" y="177800"/>
                </a:lnTo>
                <a:lnTo>
                  <a:pt x="372533" y="203200"/>
                </a:lnTo>
                <a:lnTo>
                  <a:pt x="372533" y="220133"/>
                </a:lnTo>
                <a:lnTo>
                  <a:pt x="381000" y="237067"/>
                </a:lnTo>
                <a:lnTo>
                  <a:pt x="381000" y="262467"/>
                </a:lnTo>
                <a:lnTo>
                  <a:pt x="381000" y="279400"/>
                </a:lnTo>
                <a:lnTo>
                  <a:pt x="381000" y="296333"/>
                </a:lnTo>
                <a:lnTo>
                  <a:pt x="381000" y="304800"/>
                </a:lnTo>
                <a:lnTo>
                  <a:pt x="389466" y="304800"/>
                </a:lnTo>
                <a:lnTo>
                  <a:pt x="389466" y="304800"/>
                </a:lnTo>
                <a:lnTo>
                  <a:pt x="389466" y="304800"/>
                </a:lnTo>
                <a:lnTo>
                  <a:pt x="397933" y="304800"/>
                </a:lnTo>
                <a:lnTo>
                  <a:pt x="397933" y="296333"/>
                </a:lnTo>
                <a:lnTo>
                  <a:pt x="397933" y="287867"/>
                </a:lnTo>
                <a:lnTo>
                  <a:pt x="406400" y="279400"/>
                </a:lnTo>
                <a:lnTo>
                  <a:pt x="406400" y="270933"/>
                </a:lnTo>
                <a:lnTo>
                  <a:pt x="414866" y="262467"/>
                </a:lnTo>
                <a:lnTo>
                  <a:pt x="423333" y="254000"/>
                </a:lnTo>
                <a:lnTo>
                  <a:pt x="431800" y="245533"/>
                </a:lnTo>
                <a:lnTo>
                  <a:pt x="440266" y="237067"/>
                </a:lnTo>
                <a:lnTo>
                  <a:pt x="448733" y="237067"/>
                </a:lnTo>
                <a:lnTo>
                  <a:pt x="448733" y="237067"/>
                </a:lnTo>
                <a:lnTo>
                  <a:pt x="457200" y="245533"/>
                </a:lnTo>
                <a:lnTo>
                  <a:pt x="457200" y="254000"/>
                </a:lnTo>
                <a:lnTo>
                  <a:pt x="465666" y="254000"/>
                </a:lnTo>
                <a:lnTo>
                  <a:pt x="474133" y="262467"/>
                </a:lnTo>
                <a:lnTo>
                  <a:pt x="482600" y="262467"/>
                </a:lnTo>
                <a:lnTo>
                  <a:pt x="499533" y="262467"/>
                </a:lnTo>
                <a:lnTo>
                  <a:pt x="508000" y="262467"/>
                </a:lnTo>
                <a:lnTo>
                  <a:pt x="516466" y="262467"/>
                </a:lnTo>
                <a:lnTo>
                  <a:pt x="524933" y="254000"/>
                </a:lnTo>
                <a:lnTo>
                  <a:pt x="533399" y="245533"/>
                </a:lnTo>
                <a:lnTo>
                  <a:pt x="541867" y="237067"/>
                </a:lnTo>
                <a:lnTo>
                  <a:pt x="541867" y="228600"/>
                </a:lnTo>
                <a:lnTo>
                  <a:pt x="541867" y="211667"/>
                </a:lnTo>
                <a:lnTo>
                  <a:pt x="541867" y="203200"/>
                </a:lnTo>
                <a:lnTo>
                  <a:pt x="541867" y="186267"/>
                </a:lnTo>
                <a:lnTo>
                  <a:pt x="541867" y="177800"/>
                </a:lnTo>
                <a:lnTo>
                  <a:pt x="533399" y="177800"/>
                </a:lnTo>
                <a:lnTo>
                  <a:pt x="524933" y="169333"/>
                </a:lnTo>
                <a:lnTo>
                  <a:pt x="516466" y="169333"/>
                </a:lnTo>
                <a:lnTo>
                  <a:pt x="508000" y="177800"/>
                </a:lnTo>
                <a:lnTo>
                  <a:pt x="499533" y="177800"/>
                </a:lnTo>
                <a:lnTo>
                  <a:pt x="482600" y="186267"/>
                </a:lnTo>
                <a:lnTo>
                  <a:pt x="474133" y="203200"/>
                </a:lnTo>
                <a:lnTo>
                  <a:pt x="465666" y="220133"/>
                </a:lnTo>
                <a:lnTo>
                  <a:pt x="457200" y="228600"/>
                </a:lnTo>
                <a:lnTo>
                  <a:pt x="448733" y="245533"/>
                </a:lnTo>
                <a:lnTo>
                  <a:pt x="440266" y="262467"/>
                </a:lnTo>
                <a:lnTo>
                  <a:pt x="440266" y="270933"/>
                </a:lnTo>
                <a:lnTo>
                  <a:pt x="431800" y="287867"/>
                </a:lnTo>
                <a:lnTo>
                  <a:pt x="440266" y="296333"/>
                </a:lnTo>
                <a:lnTo>
                  <a:pt x="440266" y="304800"/>
                </a:lnTo>
                <a:lnTo>
                  <a:pt x="457200" y="313267"/>
                </a:lnTo>
                <a:lnTo>
                  <a:pt x="465666" y="321733"/>
                </a:lnTo>
                <a:lnTo>
                  <a:pt x="474133" y="330200"/>
                </a:lnTo>
                <a:lnTo>
                  <a:pt x="491066" y="330200"/>
                </a:lnTo>
                <a:lnTo>
                  <a:pt x="516466" y="330200"/>
                </a:lnTo>
                <a:lnTo>
                  <a:pt x="533399" y="330200"/>
                </a:lnTo>
                <a:lnTo>
                  <a:pt x="550333" y="330200"/>
                </a:lnTo>
                <a:lnTo>
                  <a:pt x="550333" y="330200"/>
                </a:lnTo>
                <a:lnTo>
                  <a:pt x="567266" y="330200"/>
                </a:lnTo>
                <a:lnTo>
                  <a:pt x="567266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858000" y="1549400"/>
            <a:ext cx="211668" cy="228601"/>
          </a:xfrm>
          <a:custGeom>
            <a:avLst/>
            <a:gdLst/>
            <a:ahLst/>
            <a:cxnLst/>
            <a:rect l="0" t="0" r="0" b="0"/>
            <a:pathLst>
              <a:path w="211668" h="228601">
                <a:moveTo>
                  <a:pt x="194734" y="50800"/>
                </a:moveTo>
                <a:lnTo>
                  <a:pt x="194734" y="50800"/>
                </a:lnTo>
                <a:lnTo>
                  <a:pt x="194734" y="50800"/>
                </a:lnTo>
                <a:lnTo>
                  <a:pt x="203200" y="59267"/>
                </a:lnTo>
                <a:lnTo>
                  <a:pt x="203200" y="59267"/>
                </a:lnTo>
                <a:lnTo>
                  <a:pt x="203200" y="59267"/>
                </a:lnTo>
                <a:lnTo>
                  <a:pt x="203200" y="59267"/>
                </a:lnTo>
                <a:lnTo>
                  <a:pt x="203200" y="50800"/>
                </a:lnTo>
                <a:lnTo>
                  <a:pt x="203200" y="50800"/>
                </a:lnTo>
                <a:lnTo>
                  <a:pt x="203200" y="50800"/>
                </a:lnTo>
                <a:lnTo>
                  <a:pt x="211667" y="42333"/>
                </a:lnTo>
                <a:lnTo>
                  <a:pt x="203200" y="33867"/>
                </a:lnTo>
                <a:lnTo>
                  <a:pt x="203200" y="25400"/>
                </a:lnTo>
                <a:lnTo>
                  <a:pt x="194734" y="16933"/>
                </a:lnTo>
                <a:lnTo>
                  <a:pt x="194734" y="8467"/>
                </a:lnTo>
                <a:lnTo>
                  <a:pt x="177800" y="0"/>
                </a:lnTo>
                <a:lnTo>
                  <a:pt x="169333" y="0"/>
                </a:lnTo>
                <a:lnTo>
                  <a:pt x="152400" y="0"/>
                </a:lnTo>
                <a:lnTo>
                  <a:pt x="135467" y="8467"/>
                </a:lnTo>
                <a:lnTo>
                  <a:pt x="127000" y="16933"/>
                </a:lnTo>
                <a:lnTo>
                  <a:pt x="101600" y="25400"/>
                </a:lnTo>
                <a:lnTo>
                  <a:pt x="84667" y="33867"/>
                </a:lnTo>
                <a:lnTo>
                  <a:pt x="67733" y="42333"/>
                </a:lnTo>
                <a:lnTo>
                  <a:pt x="50800" y="59267"/>
                </a:lnTo>
                <a:lnTo>
                  <a:pt x="33866" y="76200"/>
                </a:lnTo>
                <a:lnTo>
                  <a:pt x="25400" y="93133"/>
                </a:lnTo>
                <a:lnTo>
                  <a:pt x="8467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77800"/>
                </a:lnTo>
                <a:lnTo>
                  <a:pt x="0" y="194733"/>
                </a:lnTo>
                <a:lnTo>
                  <a:pt x="8467" y="211667"/>
                </a:lnTo>
                <a:lnTo>
                  <a:pt x="25400" y="220133"/>
                </a:lnTo>
                <a:lnTo>
                  <a:pt x="42334" y="228600"/>
                </a:lnTo>
                <a:lnTo>
                  <a:pt x="59267" y="228600"/>
                </a:lnTo>
                <a:lnTo>
                  <a:pt x="76200" y="228600"/>
                </a:lnTo>
                <a:lnTo>
                  <a:pt x="93133" y="228600"/>
                </a:lnTo>
                <a:lnTo>
                  <a:pt x="110066" y="220133"/>
                </a:lnTo>
                <a:lnTo>
                  <a:pt x="127000" y="203200"/>
                </a:lnTo>
                <a:lnTo>
                  <a:pt x="135467" y="194733"/>
                </a:lnTo>
                <a:lnTo>
                  <a:pt x="152400" y="177800"/>
                </a:lnTo>
                <a:lnTo>
                  <a:pt x="160867" y="160867"/>
                </a:lnTo>
                <a:lnTo>
                  <a:pt x="169333" y="135467"/>
                </a:lnTo>
                <a:lnTo>
                  <a:pt x="169333" y="135467"/>
                </a:lnTo>
                <a:lnTo>
                  <a:pt x="177800" y="118533"/>
                </a:lnTo>
                <a:lnTo>
                  <a:pt x="177800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7044266" y="1464733"/>
            <a:ext cx="25402" cy="347135"/>
          </a:xfrm>
          <a:custGeom>
            <a:avLst/>
            <a:gdLst/>
            <a:ahLst/>
            <a:cxnLst/>
            <a:rect l="0" t="0" r="0" b="0"/>
            <a:pathLst>
              <a:path w="25402" h="347135">
                <a:moveTo>
                  <a:pt x="8468" y="16934"/>
                </a:moveTo>
                <a:lnTo>
                  <a:pt x="8468" y="16934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8467"/>
                </a:lnTo>
                <a:lnTo>
                  <a:pt x="8468" y="16934"/>
                </a:lnTo>
                <a:lnTo>
                  <a:pt x="8468" y="25400"/>
                </a:lnTo>
                <a:lnTo>
                  <a:pt x="8468" y="42334"/>
                </a:lnTo>
                <a:lnTo>
                  <a:pt x="8468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0" y="245534"/>
                </a:lnTo>
                <a:lnTo>
                  <a:pt x="0" y="270934"/>
                </a:lnTo>
                <a:lnTo>
                  <a:pt x="0" y="287867"/>
                </a:lnTo>
                <a:lnTo>
                  <a:pt x="0" y="304800"/>
                </a:lnTo>
                <a:lnTo>
                  <a:pt x="0" y="321734"/>
                </a:lnTo>
                <a:lnTo>
                  <a:pt x="8468" y="330200"/>
                </a:lnTo>
                <a:lnTo>
                  <a:pt x="8468" y="338667"/>
                </a:lnTo>
                <a:lnTo>
                  <a:pt x="8468" y="347134"/>
                </a:lnTo>
                <a:lnTo>
                  <a:pt x="16934" y="347134"/>
                </a:lnTo>
                <a:lnTo>
                  <a:pt x="16934" y="347134"/>
                </a:lnTo>
                <a:lnTo>
                  <a:pt x="25401" y="338667"/>
                </a:lnTo>
                <a:lnTo>
                  <a:pt x="25401" y="338667"/>
                </a:lnTo>
                <a:lnTo>
                  <a:pt x="25401" y="330200"/>
                </a:lnTo>
                <a:lnTo>
                  <a:pt x="25401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7179733" y="1608667"/>
            <a:ext cx="25402" cy="220134"/>
          </a:xfrm>
          <a:custGeom>
            <a:avLst/>
            <a:gdLst/>
            <a:ahLst/>
            <a:cxnLst/>
            <a:rect l="0" t="0" r="0" b="0"/>
            <a:pathLst>
              <a:path w="25402" h="220134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8467" y="186266"/>
                </a:lnTo>
                <a:lnTo>
                  <a:pt x="8467" y="203200"/>
                </a:lnTo>
                <a:lnTo>
                  <a:pt x="8467" y="211666"/>
                </a:lnTo>
                <a:lnTo>
                  <a:pt x="8467" y="220133"/>
                </a:lnTo>
                <a:lnTo>
                  <a:pt x="16933" y="220133"/>
                </a:lnTo>
                <a:lnTo>
                  <a:pt x="16933" y="211666"/>
                </a:lnTo>
                <a:lnTo>
                  <a:pt x="16933" y="203200"/>
                </a:lnTo>
                <a:lnTo>
                  <a:pt x="16933" y="194733"/>
                </a:lnTo>
                <a:lnTo>
                  <a:pt x="16933" y="194733"/>
                </a:lnTo>
                <a:lnTo>
                  <a:pt x="25401" y="177800"/>
                </a:lnTo>
                <a:lnTo>
                  <a:pt x="25401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7188200" y="1549400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306733" y="1625600"/>
            <a:ext cx="160868" cy="220134"/>
          </a:xfrm>
          <a:custGeom>
            <a:avLst/>
            <a:gdLst/>
            <a:ahLst/>
            <a:cxnLst/>
            <a:rect l="0" t="0" r="0" b="0"/>
            <a:pathLst>
              <a:path w="160868" h="220134">
                <a:moveTo>
                  <a:pt x="0" y="16933"/>
                </a:moveTo>
                <a:lnTo>
                  <a:pt x="0" y="16933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76200"/>
                </a:lnTo>
                <a:lnTo>
                  <a:pt x="16934" y="93133"/>
                </a:lnTo>
                <a:lnTo>
                  <a:pt x="16934" y="110067"/>
                </a:lnTo>
                <a:lnTo>
                  <a:pt x="16934" y="127000"/>
                </a:lnTo>
                <a:lnTo>
                  <a:pt x="16934" y="143933"/>
                </a:lnTo>
                <a:lnTo>
                  <a:pt x="16934" y="160867"/>
                </a:lnTo>
                <a:lnTo>
                  <a:pt x="16934" y="177800"/>
                </a:lnTo>
                <a:lnTo>
                  <a:pt x="16934" y="186267"/>
                </a:lnTo>
                <a:lnTo>
                  <a:pt x="16934" y="203200"/>
                </a:lnTo>
                <a:lnTo>
                  <a:pt x="16934" y="211667"/>
                </a:lnTo>
                <a:lnTo>
                  <a:pt x="16934" y="220133"/>
                </a:lnTo>
                <a:lnTo>
                  <a:pt x="16934" y="220133"/>
                </a:lnTo>
                <a:lnTo>
                  <a:pt x="16934" y="220133"/>
                </a:lnTo>
                <a:lnTo>
                  <a:pt x="16934" y="220133"/>
                </a:lnTo>
                <a:lnTo>
                  <a:pt x="16934" y="211667"/>
                </a:lnTo>
                <a:lnTo>
                  <a:pt x="16934" y="203200"/>
                </a:lnTo>
                <a:lnTo>
                  <a:pt x="16934" y="194733"/>
                </a:lnTo>
                <a:lnTo>
                  <a:pt x="16934" y="177800"/>
                </a:lnTo>
                <a:lnTo>
                  <a:pt x="16934" y="160867"/>
                </a:lnTo>
                <a:lnTo>
                  <a:pt x="16934" y="143933"/>
                </a:lnTo>
                <a:lnTo>
                  <a:pt x="25400" y="118533"/>
                </a:lnTo>
                <a:lnTo>
                  <a:pt x="25400" y="101600"/>
                </a:lnTo>
                <a:lnTo>
                  <a:pt x="33867" y="76200"/>
                </a:lnTo>
                <a:lnTo>
                  <a:pt x="42333" y="59267"/>
                </a:lnTo>
                <a:lnTo>
                  <a:pt x="50801" y="42333"/>
                </a:lnTo>
                <a:lnTo>
                  <a:pt x="59267" y="33867"/>
                </a:lnTo>
                <a:lnTo>
                  <a:pt x="76200" y="16933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3" y="0"/>
                </a:lnTo>
                <a:lnTo>
                  <a:pt x="135467" y="0"/>
                </a:lnTo>
                <a:lnTo>
                  <a:pt x="143934" y="0"/>
                </a:lnTo>
                <a:lnTo>
                  <a:pt x="152400" y="0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476067" y="1667933"/>
            <a:ext cx="135467" cy="177801"/>
          </a:xfrm>
          <a:custGeom>
            <a:avLst/>
            <a:gdLst/>
            <a:ahLst/>
            <a:cxnLst/>
            <a:rect l="0" t="0" r="0" b="0"/>
            <a:pathLst>
              <a:path w="135467" h="177801">
                <a:moveTo>
                  <a:pt x="0" y="76200"/>
                </a:moveTo>
                <a:lnTo>
                  <a:pt x="8466" y="84667"/>
                </a:lnTo>
                <a:lnTo>
                  <a:pt x="8466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25399" y="93134"/>
                </a:lnTo>
                <a:lnTo>
                  <a:pt x="33867" y="93134"/>
                </a:lnTo>
                <a:lnTo>
                  <a:pt x="42333" y="93134"/>
                </a:lnTo>
                <a:lnTo>
                  <a:pt x="59266" y="93134"/>
                </a:lnTo>
                <a:lnTo>
                  <a:pt x="67733" y="84667"/>
                </a:lnTo>
                <a:lnTo>
                  <a:pt x="84666" y="84667"/>
                </a:lnTo>
                <a:lnTo>
                  <a:pt x="93133" y="76200"/>
                </a:lnTo>
                <a:lnTo>
                  <a:pt x="110067" y="67734"/>
                </a:lnTo>
                <a:lnTo>
                  <a:pt x="110067" y="59267"/>
                </a:lnTo>
                <a:lnTo>
                  <a:pt x="118533" y="50800"/>
                </a:lnTo>
                <a:lnTo>
                  <a:pt x="127000" y="50800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25400"/>
                </a:lnTo>
                <a:lnTo>
                  <a:pt x="127000" y="16934"/>
                </a:lnTo>
                <a:lnTo>
                  <a:pt x="127000" y="16934"/>
                </a:lnTo>
                <a:lnTo>
                  <a:pt x="127000" y="8467"/>
                </a:lnTo>
                <a:lnTo>
                  <a:pt x="118533" y="8467"/>
                </a:lnTo>
                <a:lnTo>
                  <a:pt x="110067" y="0"/>
                </a:lnTo>
                <a:lnTo>
                  <a:pt x="101599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8467"/>
                </a:lnTo>
                <a:lnTo>
                  <a:pt x="50800" y="8467"/>
                </a:lnTo>
                <a:lnTo>
                  <a:pt x="42333" y="16934"/>
                </a:lnTo>
                <a:lnTo>
                  <a:pt x="25399" y="33867"/>
                </a:lnTo>
                <a:lnTo>
                  <a:pt x="16933" y="50800"/>
                </a:lnTo>
                <a:lnTo>
                  <a:pt x="16933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16933" y="152400"/>
                </a:lnTo>
                <a:lnTo>
                  <a:pt x="25399" y="160867"/>
                </a:lnTo>
                <a:lnTo>
                  <a:pt x="33867" y="169334"/>
                </a:lnTo>
                <a:lnTo>
                  <a:pt x="50800" y="177800"/>
                </a:lnTo>
                <a:lnTo>
                  <a:pt x="67733" y="177800"/>
                </a:lnTo>
                <a:lnTo>
                  <a:pt x="76200" y="177800"/>
                </a:lnTo>
                <a:lnTo>
                  <a:pt x="101599" y="177800"/>
                </a:lnTo>
                <a:lnTo>
                  <a:pt x="118533" y="169334"/>
                </a:lnTo>
                <a:lnTo>
                  <a:pt x="118533" y="169334"/>
                </a:lnTo>
                <a:lnTo>
                  <a:pt x="135466" y="169334"/>
                </a:lnTo>
                <a:lnTo>
                  <a:pt x="135466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806266" y="16679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670800" y="1659467"/>
            <a:ext cx="177801" cy="203201"/>
          </a:xfrm>
          <a:custGeom>
            <a:avLst/>
            <a:gdLst/>
            <a:ahLst/>
            <a:cxnLst/>
            <a:rect l="0" t="0" r="0" b="0"/>
            <a:pathLst>
              <a:path w="177801" h="203201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8466"/>
                </a:lnTo>
                <a:lnTo>
                  <a:pt x="93133" y="8466"/>
                </a:lnTo>
                <a:lnTo>
                  <a:pt x="76200" y="16933"/>
                </a:lnTo>
                <a:lnTo>
                  <a:pt x="67734" y="25400"/>
                </a:lnTo>
                <a:lnTo>
                  <a:pt x="50800" y="33866"/>
                </a:lnTo>
                <a:lnTo>
                  <a:pt x="33867" y="50800"/>
                </a:lnTo>
                <a:lnTo>
                  <a:pt x="25400" y="59266"/>
                </a:lnTo>
                <a:lnTo>
                  <a:pt x="16933" y="76200"/>
                </a:lnTo>
                <a:lnTo>
                  <a:pt x="8467" y="84666"/>
                </a:lnTo>
                <a:lnTo>
                  <a:pt x="0" y="93133"/>
                </a:lnTo>
                <a:lnTo>
                  <a:pt x="0" y="110066"/>
                </a:lnTo>
                <a:lnTo>
                  <a:pt x="8467" y="118533"/>
                </a:lnTo>
                <a:lnTo>
                  <a:pt x="8467" y="135466"/>
                </a:lnTo>
                <a:lnTo>
                  <a:pt x="16933" y="152400"/>
                </a:lnTo>
                <a:lnTo>
                  <a:pt x="25400" y="160866"/>
                </a:lnTo>
                <a:lnTo>
                  <a:pt x="42333" y="177800"/>
                </a:lnTo>
                <a:lnTo>
                  <a:pt x="59266" y="186266"/>
                </a:lnTo>
                <a:lnTo>
                  <a:pt x="76200" y="194733"/>
                </a:lnTo>
                <a:lnTo>
                  <a:pt x="101600" y="194733"/>
                </a:lnTo>
                <a:lnTo>
                  <a:pt x="118533" y="203200"/>
                </a:lnTo>
                <a:lnTo>
                  <a:pt x="135466" y="194733"/>
                </a:lnTo>
                <a:lnTo>
                  <a:pt x="152400" y="194733"/>
                </a:lnTo>
                <a:lnTo>
                  <a:pt x="169333" y="186266"/>
                </a:lnTo>
                <a:lnTo>
                  <a:pt x="169333" y="186266"/>
                </a:lnTo>
                <a:lnTo>
                  <a:pt x="177800" y="177800"/>
                </a:lnTo>
                <a:lnTo>
                  <a:pt x="1778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7924800" y="1532467"/>
            <a:ext cx="25401" cy="313267"/>
          </a:xfrm>
          <a:custGeom>
            <a:avLst/>
            <a:gdLst/>
            <a:ahLst/>
            <a:cxnLst/>
            <a:rect l="0" t="0" r="0" b="0"/>
            <a:pathLst>
              <a:path w="25401" h="313267">
                <a:moveTo>
                  <a:pt x="16933" y="0"/>
                </a:move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43933"/>
                </a:lnTo>
                <a:lnTo>
                  <a:pt x="25400" y="169333"/>
                </a:lnTo>
                <a:lnTo>
                  <a:pt x="16933" y="194733"/>
                </a:lnTo>
                <a:lnTo>
                  <a:pt x="16933" y="220133"/>
                </a:lnTo>
                <a:lnTo>
                  <a:pt x="16933" y="245533"/>
                </a:lnTo>
                <a:lnTo>
                  <a:pt x="8467" y="262466"/>
                </a:lnTo>
                <a:lnTo>
                  <a:pt x="8467" y="279400"/>
                </a:lnTo>
                <a:lnTo>
                  <a:pt x="8467" y="296333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13266"/>
                </a:lnTo>
                <a:lnTo>
                  <a:pt x="8467" y="313266"/>
                </a:lnTo>
                <a:lnTo>
                  <a:pt x="0" y="313266"/>
                </a:lnTo>
                <a:lnTo>
                  <a:pt x="0" y="313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7848600" y="1659467"/>
            <a:ext cx="203201" cy="42334"/>
          </a:xfrm>
          <a:custGeom>
            <a:avLst/>
            <a:gdLst/>
            <a:ahLst/>
            <a:cxnLst/>
            <a:rect l="0" t="0" r="0" b="0"/>
            <a:pathLst>
              <a:path w="203201" h="42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33866"/>
                </a:lnTo>
                <a:lnTo>
                  <a:pt x="0" y="33866"/>
                </a:lnTo>
                <a:lnTo>
                  <a:pt x="8467" y="33866"/>
                </a:lnTo>
                <a:lnTo>
                  <a:pt x="16933" y="33866"/>
                </a:lnTo>
                <a:lnTo>
                  <a:pt x="33866" y="33866"/>
                </a:lnTo>
                <a:lnTo>
                  <a:pt x="50800" y="33866"/>
                </a:lnTo>
                <a:lnTo>
                  <a:pt x="76200" y="25400"/>
                </a:lnTo>
                <a:lnTo>
                  <a:pt x="101600" y="25400"/>
                </a:lnTo>
                <a:lnTo>
                  <a:pt x="118534" y="16933"/>
                </a:lnTo>
                <a:lnTo>
                  <a:pt x="135467" y="16933"/>
                </a:lnTo>
                <a:lnTo>
                  <a:pt x="160867" y="8466"/>
                </a:lnTo>
                <a:lnTo>
                  <a:pt x="169333" y="8466"/>
                </a:lnTo>
                <a:lnTo>
                  <a:pt x="186266" y="0"/>
                </a:lnTo>
                <a:lnTo>
                  <a:pt x="194734" y="0"/>
                </a:lnTo>
                <a:lnTo>
                  <a:pt x="194734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8085667" y="1676400"/>
            <a:ext cx="110068" cy="186268"/>
          </a:xfrm>
          <a:custGeom>
            <a:avLst/>
            <a:gdLst/>
            <a:ahLst/>
            <a:cxnLst/>
            <a:rect l="0" t="0" r="0" b="0"/>
            <a:pathLst>
              <a:path w="110068" h="186268">
                <a:moveTo>
                  <a:pt x="0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25399" y="67733"/>
                </a:lnTo>
                <a:lnTo>
                  <a:pt x="25399" y="93133"/>
                </a:lnTo>
                <a:lnTo>
                  <a:pt x="25399" y="110067"/>
                </a:lnTo>
                <a:lnTo>
                  <a:pt x="25399" y="135467"/>
                </a:lnTo>
                <a:lnTo>
                  <a:pt x="25399" y="152400"/>
                </a:lnTo>
                <a:lnTo>
                  <a:pt x="25399" y="169333"/>
                </a:lnTo>
                <a:lnTo>
                  <a:pt x="25399" y="177800"/>
                </a:lnTo>
                <a:lnTo>
                  <a:pt x="25399" y="177800"/>
                </a:lnTo>
                <a:lnTo>
                  <a:pt x="25399" y="186267"/>
                </a:lnTo>
                <a:lnTo>
                  <a:pt x="25399" y="186267"/>
                </a:lnTo>
                <a:lnTo>
                  <a:pt x="25399" y="186267"/>
                </a:lnTo>
                <a:lnTo>
                  <a:pt x="25399" y="186267"/>
                </a:lnTo>
                <a:lnTo>
                  <a:pt x="25399" y="177800"/>
                </a:lnTo>
                <a:lnTo>
                  <a:pt x="25399" y="169333"/>
                </a:lnTo>
                <a:lnTo>
                  <a:pt x="16933" y="152400"/>
                </a:lnTo>
                <a:lnTo>
                  <a:pt x="16933" y="135467"/>
                </a:lnTo>
                <a:lnTo>
                  <a:pt x="16933" y="118533"/>
                </a:lnTo>
                <a:lnTo>
                  <a:pt x="16933" y="101600"/>
                </a:lnTo>
                <a:lnTo>
                  <a:pt x="16933" y="84667"/>
                </a:lnTo>
                <a:lnTo>
                  <a:pt x="25399" y="67733"/>
                </a:lnTo>
                <a:lnTo>
                  <a:pt x="25399" y="50800"/>
                </a:lnTo>
                <a:lnTo>
                  <a:pt x="33867" y="33867"/>
                </a:lnTo>
                <a:lnTo>
                  <a:pt x="42333" y="25400"/>
                </a:lnTo>
                <a:lnTo>
                  <a:pt x="50800" y="16933"/>
                </a:lnTo>
                <a:lnTo>
                  <a:pt x="59266" y="16933"/>
                </a:lnTo>
                <a:lnTo>
                  <a:pt x="84666" y="8467"/>
                </a:lnTo>
                <a:lnTo>
                  <a:pt x="93133" y="8467"/>
                </a:lnTo>
                <a:lnTo>
                  <a:pt x="101599" y="8467"/>
                </a:lnTo>
                <a:lnTo>
                  <a:pt x="101599" y="8467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8229600" y="1676400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8331200" y="1735667"/>
            <a:ext cx="16935" cy="135467"/>
          </a:xfrm>
          <a:custGeom>
            <a:avLst/>
            <a:gdLst/>
            <a:ahLst/>
            <a:cxnLst/>
            <a:rect l="0" t="0" r="0" b="0"/>
            <a:pathLst>
              <a:path w="16935" h="135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18533"/>
                </a:lnTo>
                <a:lnTo>
                  <a:pt x="8466" y="127000"/>
                </a:lnTo>
                <a:lnTo>
                  <a:pt x="16934" y="135466"/>
                </a:lnTo>
                <a:lnTo>
                  <a:pt x="16934" y="135466"/>
                </a:lnTo>
                <a:lnTo>
                  <a:pt x="16934" y="135466"/>
                </a:lnTo>
                <a:lnTo>
                  <a:pt x="16934" y="135466"/>
                </a:lnTo>
                <a:lnTo>
                  <a:pt x="16934" y="127000"/>
                </a:lnTo>
                <a:lnTo>
                  <a:pt x="16934" y="127000"/>
                </a:lnTo>
                <a:lnTo>
                  <a:pt x="16934" y="118533"/>
                </a:lnTo>
                <a:lnTo>
                  <a:pt x="16934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8322733" y="1600200"/>
            <a:ext cx="42335" cy="8468"/>
          </a:xfrm>
          <a:custGeom>
            <a:avLst/>
            <a:gdLst/>
            <a:ahLst/>
            <a:cxnLst/>
            <a:rect l="0" t="0" r="0" b="0"/>
            <a:pathLst>
              <a:path w="42335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4" y="0"/>
                </a:lnTo>
                <a:lnTo>
                  <a:pt x="423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8458200" y="1651000"/>
            <a:ext cx="169334" cy="194734"/>
          </a:xfrm>
          <a:custGeom>
            <a:avLst/>
            <a:gdLst/>
            <a:ahLst/>
            <a:cxnLst/>
            <a:rect l="0" t="0" r="0" b="0"/>
            <a:pathLst>
              <a:path w="169334" h="194734">
                <a:moveTo>
                  <a:pt x="160867" y="0"/>
                </a:move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8467"/>
                </a:lnTo>
                <a:lnTo>
                  <a:pt x="169333" y="8467"/>
                </a:lnTo>
                <a:lnTo>
                  <a:pt x="160867" y="16933"/>
                </a:lnTo>
                <a:lnTo>
                  <a:pt x="160867" y="25400"/>
                </a:lnTo>
                <a:lnTo>
                  <a:pt x="152400" y="33867"/>
                </a:lnTo>
                <a:lnTo>
                  <a:pt x="152400" y="42333"/>
                </a:lnTo>
                <a:lnTo>
                  <a:pt x="143933" y="59267"/>
                </a:lnTo>
                <a:lnTo>
                  <a:pt x="127000" y="67733"/>
                </a:lnTo>
                <a:lnTo>
                  <a:pt x="118534" y="76200"/>
                </a:lnTo>
                <a:lnTo>
                  <a:pt x="101600" y="93133"/>
                </a:lnTo>
                <a:lnTo>
                  <a:pt x="84667" y="101600"/>
                </a:lnTo>
                <a:lnTo>
                  <a:pt x="67733" y="118533"/>
                </a:lnTo>
                <a:lnTo>
                  <a:pt x="50800" y="135467"/>
                </a:lnTo>
                <a:lnTo>
                  <a:pt x="33866" y="143933"/>
                </a:lnTo>
                <a:lnTo>
                  <a:pt x="25400" y="160867"/>
                </a:lnTo>
                <a:lnTo>
                  <a:pt x="8467" y="169333"/>
                </a:lnTo>
                <a:lnTo>
                  <a:pt x="8467" y="186267"/>
                </a:lnTo>
                <a:lnTo>
                  <a:pt x="0" y="186267"/>
                </a:lnTo>
                <a:lnTo>
                  <a:pt x="0" y="194733"/>
                </a:lnTo>
                <a:lnTo>
                  <a:pt x="0" y="194733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8466667" y="1659467"/>
            <a:ext cx="194734" cy="152401"/>
          </a:xfrm>
          <a:custGeom>
            <a:avLst/>
            <a:gdLst/>
            <a:ahLst/>
            <a:cxnLst/>
            <a:rect l="0" t="0" r="0" b="0"/>
            <a:pathLst>
              <a:path w="194734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25399" y="16933"/>
                </a:lnTo>
                <a:lnTo>
                  <a:pt x="25399" y="16933"/>
                </a:lnTo>
                <a:lnTo>
                  <a:pt x="42333" y="25400"/>
                </a:lnTo>
                <a:lnTo>
                  <a:pt x="50800" y="42333"/>
                </a:lnTo>
                <a:lnTo>
                  <a:pt x="59266" y="50800"/>
                </a:lnTo>
                <a:lnTo>
                  <a:pt x="67733" y="59266"/>
                </a:lnTo>
                <a:lnTo>
                  <a:pt x="84666" y="76200"/>
                </a:lnTo>
                <a:lnTo>
                  <a:pt x="101599" y="84666"/>
                </a:lnTo>
                <a:lnTo>
                  <a:pt x="110067" y="93133"/>
                </a:lnTo>
                <a:lnTo>
                  <a:pt x="118533" y="110066"/>
                </a:lnTo>
                <a:lnTo>
                  <a:pt x="135466" y="118533"/>
                </a:lnTo>
                <a:lnTo>
                  <a:pt x="143933" y="127000"/>
                </a:lnTo>
                <a:lnTo>
                  <a:pt x="152400" y="135466"/>
                </a:lnTo>
                <a:lnTo>
                  <a:pt x="160866" y="143933"/>
                </a:lnTo>
                <a:lnTo>
                  <a:pt x="169333" y="152400"/>
                </a:lnTo>
                <a:lnTo>
                  <a:pt x="177799" y="152400"/>
                </a:lnTo>
                <a:lnTo>
                  <a:pt x="186267" y="152400"/>
                </a:lnTo>
                <a:lnTo>
                  <a:pt x="194733" y="152400"/>
                </a:lnTo>
                <a:lnTo>
                  <a:pt x="194733" y="152400"/>
                </a:lnTo>
                <a:lnTo>
                  <a:pt x="194733" y="152400"/>
                </a:lnTo>
                <a:lnTo>
                  <a:pt x="194733" y="152400"/>
                </a:lnTo>
                <a:lnTo>
                  <a:pt x="194733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8813800" y="1828800"/>
            <a:ext cx="50801" cy="25401"/>
          </a:xfrm>
          <a:custGeom>
            <a:avLst/>
            <a:gdLst/>
            <a:ahLst/>
            <a:cxnLst/>
            <a:rect l="0" t="0" r="0" b="0"/>
            <a:pathLst>
              <a:path w="50801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7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508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6705600" y="1972733"/>
            <a:ext cx="1854201" cy="25401"/>
          </a:xfrm>
          <a:custGeom>
            <a:avLst/>
            <a:gdLst/>
            <a:ahLst/>
            <a:cxnLst/>
            <a:rect l="0" t="0" r="0" b="0"/>
            <a:pathLst>
              <a:path w="1854201" h="25401">
                <a:moveTo>
                  <a:pt x="1854200" y="25400"/>
                </a:moveTo>
                <a:lnTo>
                  <a:pt x="1854200" y="25400"/>
                </a:lnTo>
                <a:lnTo>
                  <a:pt x="1845733" y="25400"/>
                </a:lnTo>
                <a:lnTo>
                  <a:pt x="1828800" y="25400"/>
                </a:lnTo>
                <a:lnTo>
                  <a:pt x="1811867" y="25400"/>
                </a:lnTo>
                <a:lnTo>
                  <a:pt x="1794934" y="25400"/>
                </a:lnTo>
                <a:lnTo>
                  <a:pt x="1778000" y="25400"/>
                </a:lnTo>
                <a:lnTo>
                  <a:pt x="1752600" y="25400"/>
                </a:lnTo>
                <a:lnTo>
                  <a:pt x="1735667" y="16934"/>
                </a:lnTo>
                <a:lnTo>
                  <a:pt x="1710266" y="16934"/>
                </a:lnTo>
                <a:lnTo>
                  <a:pt x="1684867" y="16934"/>
                </a:lnTo>
                <a:lnTo>
                  <a:pt x="1651000" y="16934"/>
                </a:lnTo>
                <a:lnTo>
                  <a:pt x="1625600" y="16934"/>
                </a:lnTo>
                <a:lnTo>
                  <a:pt x="1591733" y="8467"/>
                </a:lnTo>
                <a:lnTo>
                  <a:pt x="1557866" y="8467"/>
                </a:lnTo>
                <a:lnTo>
                  <a:pt x="1524000" y="8467"/>
                </a:lnTo>
                <a:lnTo>
                  <a:pt x="1490134" y="8467"/>
                </a:lnTo>
                <a:lnTo>
                  <a:pt x="1464733" y="8467"/>
                </a:lnTo>
                <a:lnTo>
                  <a:pt x="1422400" y="8467"/>
                </a:lnTo>
                <a:lnTo>
                  <a:pt x="1388533" y="8467"/>
                </a:lnTo>
                <a:lnTo>
                  <a:pt x="1346200" y="8467"/>
                </a:lnTo>
                <a:lnTo>
                  <a:pt x="1303867" y="8467"/>
                </a:lnTo>
                <a:lnTo>
                  <a:pt x="1261534" y="8467"/>
                </a:lnTo>
                <a:lnTo>
                  <a:pt x="1219200" y="8467"/>
                </a:lnTo>
                <a:lnTo>
                  <a:pt x="1185334" y="8467"/>
                </a:lnTo>
                <a:lnTo>
                  <a:pt x="1143000" y="8467"/>
                </a:lnTo>
                <a:lnTo>
                  <a:pt x="1100666" y="8467"/>
                </a:lnTo>
                <a:lnTo>
                  <a:pt x="1058333" y="8467"/>
                </a:lnTo>
                <a:lnTo>
                  <a:pt x="1024466" y="8467"/>
                </a:lnTo>
                <a:lnTo>
                  <a:pt x="973667" y="16934"/>
                </a:lnTo>
                <a:lnTo>
                  <a:pt x="931333" y="16934"/>
                </a:lnTo>
                <a:lnTo>
                  <a:pt x="889000" y="16934"/>
                </a:lnTo>
                <a:lnTo>
                  <a:pt x="846667" y="16934"/>
                </a:lnTo>
                <a:lnTo>
                  <a:pt x="804334" y="16934"/>
                </a:lnTo>
                <a:lnTo>
                  <a:pt x="762000" y="16934"/>
                </a:lnTo>
                <a:lnTo>
                  <a:pt x="711200" y="16934"/>
                </a:lnTo>
                <a:lnTo>
                  <a:pt x="668867" y="16934"/>
                </a:lnTo>
                <a:lnTo>
                  <a:pt x="626533" y="16934"/>
                </a:lnTo>
                <a:lnTo>
                  <a:pt x="584200" y="16934"/>
                </a:lnTo>
                <a:lnTo>
                  <a:pt x="541867" y="16934"/>
                </a:lnTo>
                <a:lnTo>
                  <a:pt x="499534" y="16934"/>
                </a:lnTo>
                <a:lnTo>
                  <a:pt x="457200" y="16934"/>
                </a:lnTo>
                <a:lnTo>
                  <a:pt x="414866" y="16934"/>
                </a:lnTo>
                <a:lnTo>
                  <a:pt x="381000" y="16934"/>
                </a:lnTo>
                <a:lnTo>
                  <a:pt x="330200" y="16934"/>
                </a:lnTo>
                <a:lnTo>
                  <a:pt x="296333" y="16934"/>
                </a:lnTo>
                <a:lnTo>
                  <a:pt x="254000" y="16934"/>
                </a:lnTo>
                <a:lnTo>
                  <a:pt x="220133" y="8467"/>
                </a:lnTo>
                <a:lnTo>
                  <a:pt x="186266" y="8467"/>
                </a:lnTo>
                <a:lnTo>
                  <a:pt x="152400" y="8467"/>
                </a:lnTo>
                <a:lnTo>
                  <a:pt x="118534" y="8467"/>
                </a:lnTo>
                <a:lnTo>
                  <a:pt x="93133" y="8467"/>
                </a:lnTo>
                <a:lnTo>
                  <a:pt x="67733" y="8467"/>
                </a:lnTo>
                <a:lnTo>
                  <a:pt x="33866" y="8467"/>
                </a:lnTo>
                <a:lnTo>
                  <a:pt x="16933" y="0"/>
                </a:lnTo>
                <a:lnTo>
                  <a:pt x="16933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1320800" y="2624667"/>
            <a:ext cx="1032934" cy="254001"/>
          </a:xfrm>
          <a:custGeom>
            <a:avLst/>
            <a:gdLst/>
            <a:ahLst/>
            <a:cxnLst/>
            <a:rect l="0" t="0" r="0" b="0"/>
            <a:pathLst>
              <a:path w="1032934" h="254001">
                <a:moveTo>
                  <a:pt x="990600" y="254000"/>
                </a:moveTo>
                <a:lnTo>
                  <a:pt x="990600" y="254000"/>
                </a:lnTo>
                <a:lnTo>
                  <a:pt x="990600" y="254000"/>
                </a:lnTo>
                <a:lnTo>
                  <a:pt x="999067" y="254000"/>
                </a:lnTo>
                <a:lnTo>
                  <a:pt x="999067" y="254000"/>
                </a:lnTo>
                <a:lnTo>
                  <a:pt x="1007533" y="254000"/>
                </a:lnTo>
                <a:lnTo>
                  <a:pt x="1016000" y="254000"/>
                </a:lnTo>
                <a:lnTo>
                  <a:pt x="1024467" y="254000"/>
                </a:lnTo>
                <a:lnTo>
                  <a:pt x="1024467" y="254000"/>
                </a:lnTo>
                <a:lnTo>
                  <a:pt x="1024467" y="254000"/>
                </a:lnTo>
                <a:lnTo>
                  <a:pt x="1032933" y="254000"/>
                </a:lnTo>
                <a:lnTo>
                  <a:pt x="1032933" y="245533"/>
                </a:lnTo>
                <a:lnTo>
                  <a:pt x="1032933" y="245533"/>
                </a:lnTo>
                <a:lnTo>
                  <a:pt x="1032933" y="245533"/>
                </a:lnTo>
                <a:lnTo>
                  <a:pt x="1032933" y="245533"/>
                </a:lnTo>
                <a:lnTo>
                  <a:pt x="1024467" y="237066"/>
                </a:lnTo>
                <a:lnTo>
                  <a:pt x="1007533" y="228600"/>
                </a:lnTo>
                <a:lnTo>
                  <a:pt x="999067" y="220133"/>
                </a:lnTo>
                <a:lnTo>
                  <a:pt x="982133" y="211666"/>
                </a:lnTo>
                <a:lnTo>
                  <a:pt x="965200" y="194733"/>
                </a:lnTo>
                <a:lnTo>
                  <a:pt x="939800" y="186266"/>
                </a:lnTo>
                <a:lnTo>
                  <a:pt x="914400" y="169333"/>
                </a:lnTo>
                <a:lnTo>
                  <a:pt x="880533" y="160866"/>
                </a:lnTo>
                <a:lnTo>
                  <a:pt x="855133" y="143933"/>
                </a:lnTo>
                <a:lnTo>
                  <a:pt x="821267" y="127000"/>
                </a:lnTo>
                <a:lnTo>
                  <a:pt x="778933" y="118533"/>
                </a:lnTo>
                <a:lnTo>
                  <a:pt x="745067" y="101600"/>
                </a:lnTo>
                <a:lnTo>
                  <a:pt x="702733" y="84666"/>
                </a:lnTo>
                <a:lnTo>
                  <a:pt x="660400" y="76200"/>
                </a:lnTo>
                <a:lnTo>
                  <a:pt x="609600" y="59266"/>
                </a:lnTo>
                <a:lnTo>
                  <a:pt x="567267" y="50800"/>
                </a:lnTo>
                <a:lnTo>
                  <a:pt x="516467" y="33866"/>
                </a:lnTo>
                <a:lnTo>
                  <a:pt x="465667" y="25400"/>
                </a:lnTo>
                <a:lnTo>
                  <a:pt x="423333" y="16933"/>
                </a:lnTo>
                <a:lnTo>
                  <a:pt x="372533" y="16933"/>
                </a:lnTo>
                <a:lnTo>
                  <a:pt x="330200" y="8466"/>
                </a:lnTo>
                <a:lnTo>
                  <a:pt x="279400" y="8466"/>
                </a:lnTo>
                <a:lnTo>
                  <a:pt x="237067" y="0"/>
                </a:lnTo>
                <a:lnTo>
                  <a:pt x="194733" y="0"/>
                </a:lnTo>
                <a:lnTo>
                  <a:pt x="152400" y="0"/>
                </a:lnTo>
                <a:lnTo>
                  <a:pt x="118533" y="8466"/>
                </a:lnTo>
                <a:lnTo>
                  <a:pt x="84667" y="8466"/>
                </a:lnTo>
                <a:lnTo>
                  <a:pt x="67733" y="8466"/>
                </a:lnTo>
                <a:lnTo>
                  <a:pt x="42333" y="16933"/>
                </a:lnTo>
                <a:lnTo>
                  <a:pt x="25400" y="16933"/>
                </a:lnTo>
                <a:lnTo>
                  <a:pt x="16933" y="16933"/>
                </a:lnTo>
                <a:lnTo>
                  <a:pt x="8467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1202267" y="2531533"/>
            <a:ext cx="186267" cy="254001"/>
          </a:xfrm>
          <a:custGeom>
            <a:avLst/>
            <a:gdLst/>
            <a:ahLst/>
            <a:cxnLst/>
            <a:rect l="0" t="0" r="0" b="0"/>
            <a:pathLst>
              <a:path w="186267" h="254001">
                <a:moveTo>
                  <a:pt x="135466" y="0"/>
                </a:move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18533" y="8467"/>
                </a:lnTo>
                <a:lnTo>
                  <a:pt x="110066" y="16934"/>
                </a:lnTo>
                <a:lnTo>
                  <a:pt x="101600" y="25400"/>
                </a:lnTo>
                <a:lnTo>
                  <a:pt x="93133" y="33867"/>
                </a:lnTo>
                <a:lnTo>
                  <a:pt x="76200" y="42334"/>
                </a:lnTo>
                <a:lnTo>
                  <a:pt x="67733" y="50800"/>
                </a:lnTo>
                <a:lnTo>
                  <a:pt x="50800" y="59267"/>
                </a:lnTo>
                <a:lnTo>
                  <a:pt x="33866" y="76200"/>
                </a:lnTo>
                <a:lnTo>
                  <a:pt x="25400" y="84667"/>
                </a:lnTo>
                <a:lnTo>
                  <a:pt x="16933" y="93134"/>
                </a:lnTo>
                <a:lnTo>
                  <a:pt x="8466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8466" y="143934"/>
                </a:lnTo>
                <a:lnTo>
                  <a:pt x="16933" y="152400"/>
                </a:lnTo>
                <a:lnTo>
                  <a:pt x="33866" y="169334"/>
                </a:lnTo>
                <a:lnTo>
                  <a:pt x="50800" y="177800"/>
                </a:lnTo>
                <a:lnTo>
                  <a:pt x="67733" y="194734"/>
                </a:lnTo>
                <a:lnTo>
                  <a:pt x="84666" y="203200"/>
                </a:lnTo>
                <a:lnTo>
                  <a:pt x="110066" y="220134"/>
                </a:lnTo>
                <a:lnTo>
                  <a:pt x="127000" y="228600"/>
                </a:lnTo>
                <a:lnTo>
                  <a:pt x="143933" y="237067"/>
                </a:lnTo>
                <a:lnTo>
                  <a:pt x="160866" y="245534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86266" y="254000"/>
                </a:lnTo>
                <a:lnTo>
                  <a:pt x="186266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381000" y="2446867"/>
            <a:ext cx="220134" cy="347134"/>
          </a:xfrm>
          <a:custGeom>
            <a:avLst/>
            <a:gdLst/>
            <a:ahLst/>
            <a:cxnLst/>
            <a:rect l="0" t="0" r="0" b="0"/>
            <a:pathLst>
              <a:path w="220134" h="347134">
                <a:moveTo>
                  <a:pt x="220133" y="25400"/>
                </a:moveTo>
                <a:lnTo>
                  <a:pt x="220133" y="25400"/>
                </a:lnTo>
                <a:lnTo>
                  <a:pt x="220133" y="25400"/>
                </a:lnTo>
                <a:lnTo>
                  <a:pt x="211667" y="16933"/>
                </a:lnTo>
                <a:lnTo>
                  <a:pt x="203200" y="16933"/>
                </a:lnTo>
                <a:lnTo>
                  <a:pt x="203200" y="8466"/>
                </a:lnTo>
                <a:lnTo>
                  <a:pt x="194733" y="8466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8466"/>
                </a:lnTo>
                <a:lnTo>
                  <a:pt x="194733" y="8466"/>
                </a:lnTo>
                <a:lnTo>
                  <a:pt x="194733" y="16933"/>
                </a:lnTo>
                <a:lnTo>
                  <a:pt x="194733" y="33866"/>
                </a:lnTo>
                <a:lnTo>
                  <a:pt x="194733" y="50800"/>
                </a:lnTo>
                <a:lnTo>
                  <a:pt x="194733" y="67733"/>
                </a:lnTo>
                <a:lnTo>
                  <a:pt x="186267" y="84666"/>
                </a:lnTo>
                <a:lnTo>
                  <a:pt x="186267" y="101600"/>
                </a:lnTo>
                <a:lnTo>
                  <a:pt x="186267" y="127000"/>
                </a:lnTo>
                <a:lnTo>
                  <a:pt x="186267" y="152400"/>
                </a:lnTo>
                <a:lnTo>
                  <a:pt x="186267" y="177800"/>
                </a:lnTo>
                <a:lnTo>
                  <a:pt x="186267" y="194733"/>
                </a:lnTo>
                <a:lnTo>
                  <a:pt x="186267" y="220133"/>
                </a:lnTo>
                <a:lnTo>
                  <a:pt x="186267" y="237066"/>
                </a:lnTo>
                <a:lnTo>
                  <a:pt x="186267" y="262466"/>
                </a:lnTo>
                <a:lnTo>
                  <a:pt x="194733" y="279400"/>
                </a:lnTo>
                <a:lnTo>
                  <a:pt x="194733" y="287866"/>
                </a:lnTo>
                <a:lnTo>
                  <a:pt x="203200" y="304800"/>
                </a:lnTo>
                <a:lnTo>
                  <a:pt x="203200" y="304800"/>
                </a:lnTo>
                <a:lnTo>
                  <a:pt x="203200" y="313266"/>
                </a:lnTo>
                <a:lnTo>
                  <a:pt x="203200" y="313266"/>
                </a:lnTo>
                <a:lnTo>
                  <a:pt x="203200" y="313266"/>
                </a:lnTo>
                <a:lnTo>
                  <a:pt x="211667" y="304800"/>
                </a:lnTo>
                <a:lnTo>
                  <a:pt x="211667" y="296333"/>
                </a:lnTo>
                <a:lnTo>
                  <a:pt x="211667" y="287866"/>
                </a:lnTo>
                <a:lnTo>
                  <a:pt x="203200" y="279400"/>
                </a:lnTo>
                <a:lnTo>
                  <a:pt x="203200" y="262466"/>
                </a:lnTo>
                <a:lnTo>
                  <a:pt x="203200" y="245533"/>
                </a:lnTo>
                <a:lnTo>
                  <a:pt x="194733" y="228600"/>
                </a:lnTo>
                <a:lnTo>
                  <a:pt x="194733" y="220133"/>
                </a:lnTo>
                <a:lnTo>
                  <a:pt x="186267" y="203200"/>
                </a:lnTo>
                <a:lnTo>
                  <a:pt x="177800" y="194733"/>
                </a:lnTo>
                <a:lnTo>
                  <a:pt x="169333" y="186266"/>
                </a:lnTo>
                <a:lnTo>
                  <a:pt x="160867" y="177800"/>
                </a:lnTo>
                <a:lnTo>
                  <a:pt x="152400" y="177800"/>
                </a:lnTo>
                <a:lnTo>
                  <a:pt x="135467" y="169333"/>
                </a:lnTo>
                <a:lnTo>
                  <a:pt x="127000" y="169333"/>
                </a:lnTo>
                <a:lnTo>
                  <a:pt x="118533" y="169333"/>
                </a:lnTo>
                <a:lnTo>
                  <a:pt x="101600" y="177800"/>
                </a:lnTo>
                <a:lnTo>
                  <a:pt x="84667" y="177800"/>
                </a:lnTo>
                <a:lnTo>
                  <a:pt x="76200" y="186266"/>
                </a:lnTo>
                <a:lnTo>
                  <a:pt x="59267" y="203200"/>
                </a:lnTo>
                <a:lnTo>
                  <a:pt x="42333" y="211666"/>
                </a:lnTo>
                <a:lnTo>
                  <a:pt x="33867" y="220133"/>
                </a:lnTo>
                <a:lnTo>
                  <a:pt x="25400" y="228600"/>
                </a:lnTo>
                <a:lnTo>
                  <a:pt x="16933" y="245533"/>
                </a:lnTo>
                <a:lnTo>
                  <a:pt x="8467" y="262466"/>
                </a:lnTo>
                <a:lnTo>
                  <a:pt x="0" y="270933"/>
                </a:lnTo>
                <a:lnTo>
                  <a:pt x="0" y="287866"/>
                </a:lnTo>
                <a:lnTo>
                  <a:pt x="0" y="296333"/>
                </a:lnTo>
                <a:lnTo>
                  <a:pt x="8467" y="304800"/>
                </a:lnTo>
                <a:lnTo>
                  <a:pt x="8467" y="321733"/>
                </a:lnTo>
                <a:lnTo>
                  <a:pt x="16933" y="330200"/>
                </a:lnTo>
                <a:lnTo>
                  <a:pt x="25400" y="330200"/>
                </a:lnTo>
                <a:lnTo>
                  <a:pt x="42333" y="338666"/>
                </a:lnTo>
                <a:lnTo>
                  <a:pt x="59267" y="347133"/>
                </a:lnTo>
                <a:lnTo>
                  <a:pt x="76200" y="347133"/>
                </a:lnTo>
                <a:lnTo>
                  <a:pt x="93133" y="347133"/>
                </a:lnTo>
                <a:lnTo>
                  <a:pt x="118533" y="338666"/>
                </a:lnTo>
                <a:lnTo>
                  <a:pt x="135467" y="338666"/>
                </a:lnTo>
                <a:lnTo>
                  <a:pt x="152400" y="330200"/>
                </a:lnTo>
                <a:lnTo>
                  <a:pt x="169333" y="321733"/>
                </a:lnTo>
                <a:lnTo>
                  <a:pt x="186267" y="313266"/>
                </a:lnTo>
                <a:lnTo>
                  <a:pt x="203200" y="304800"/>
                </a:lnTo>
                <a:lnTo>
                  <a:pt x="203200" y="304800"/>
                </a:lnTo>
                <a:lnTo>
                  <a:pt x="211667" y="296333"/>
                </a:lnTo>
                <a:lnTo>
                  <a:pt x="211667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685800" y="2582333"/>
            <a:ext cx="8468" cy="152401"/>
          </a:xfrm>
          <a:custGeom>
            <a:avLst/>
            <a:gdLst/>
            <a:ahLst/>
            <a:cxnLst/>
            <a:rect l="0" t="0" r="0" b="0"/>
            <a:pathLst>
              <a:path w="8468" h="152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4"/>
                </a:lnTo>
                <a:lnTo>
                  <a:pt x="0" y="152400"/>
                </a:lnTo>
                <a:lnTo>
                  <a:pt x="0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43934"/>
                </a:lnTo>
                <a:lnTo>
                  <a:pt x="8467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685800" y="2523067"/>
            <a:ext cx="16934" cy="16934"/>
          </a:xfrm>
          <a:custGeom>
            <a:avLst/>
            <a:gdLst/>
            <a:ahLst/>
            <a:cxnLst/>
            <a:rect l="0" t="0" r="0" b="0"/>
            <a:pathLst>
              <a:path w="16934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762000" y="2514600"/>
            <a:ext cx="84668" cy="169334"/>
          </a:xfrm>
          <a:custGeom>
            <a:avLst/>
            <a:gdLst/>
            <a:ahLst/>
            <a:cxnLst/>
            <a:rect l="0" t="0" r="0" b="0"/>
            <a:pathLst>
              <a:path w="84668" h="169334">
                <a:moveTo>
                  <a:pt x="0" y="93133"/>
                </a:moveTo>
                <a:lnTo>
                  <a:pt x="0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3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0867"/>
                </a:lnTo>
                <a:lnTo>
                  <a:pt x="8467" y="152400"/>
                </a:lnTo>
                <a:lnTo>
                  <a:pt x="8467" y="143933"/>
                </a:lnTo>
                <a:lnTo>
                  <a:pt x="8467" y="135467"/>
                </a:lnTo>
                <a:lnTo>
                  <a:pt x="8467" y="118533"/>
                </a:lnTo>
                <a:lnTo>
                  <a:pt x="8467" y="101600"/>
                </a:lnTo>
                <a:lnTo>
                  <a:pt x="8467" y="84667"/>
                </a:lnTo>
                <a:lnTo>
                  <a:pt x="16933" y="67733"/>
                </a:lnTo>
                <a:lnTo>
                  <a:pt x="16933" y="50800"/>
                </a:lnTo>
                <a:lnTo>
                  <a:pt x="25400" y="33867"/>
                </a:lnTo>
                <a:lnTo>
                  <a:pt x="33867" y="25400"/>
                </a:lnTo>
                <a:lnTo>
                  <a:pt x="42333" y="16933"/>
                </a:lnTo>
                <a:lnTo>
                  <a:pt x="50800" y="8467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16933"/>
                </a:lnTo>
                <a:lnTo>
                  <a:pt x="84667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872067" y="2489200"/>
            <a:ext cx="127001" cy="118534"/>
          </a:xfrm>
          <a:custGeom>
            <a:avLst/>
            <a:gdLst/>
            <a:ahLst/>
            <a:cxnLst/>
            <a:rect l="0" t="0" r="0" b="0"/>
            <a:pathLst>
              <a:path w="127001" h="118534">
                <a:moveTo>
                  <a:pt x="25400" y="93133"/>
                </a:moveTo>
                <a:lnTo>
                  <a:pt x="25400" y="93133"/>
                </a:lnTo>
                <a:lnTo>
                  <a:pt x="33866" y="84667"/>
                </a:lnTo>
                <a:lnTo>
                  <a:pt x="33866" y="84667"/>
                </a:lnTo>
                <a:lnTo>
                  <a:pt x="42333" y="84667"/>
                </a:lnTo>
                <a:lnTo>
                  <a:pt x="59266" y="76200"/>
                </a:lnTo>
                <a:lnTo>
                  <a:pt x="67733" y="76200"/>
                </a:lnTo>
                <a:lnTo>
                  <a:pt x="76200" y="76200"/>
                </a:lnTo>
                <a:lnTo>
                  <a:pt x="84666" y="67733"/>
                </a:lnTo>
                <a:lnTo>
                  <a:pt x="84666" y="59267"/>
                </a:lnTo>
                <a:lnTo>
                  <a:pt x="93133" y="59267"/>
                </a:lnTo>
                <a:lnTo>
                  <a:pt x="93133" y="42333"/>
                </a:lnTo>
                <a:lnTo>
                  <a:pt x="93133" y="42333"/>
                </a:lnTo>
                <a:lnTo>
                  <a:pt x="93133" y="25400"/>
                </a:lnTo>
                <a:lnTo>
                  <a:pt x="84666" y="16933"/>
                </a:lnTo>
                <a:lnTo>
                  <a:pt x="84666" y="8467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6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8466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8466" y="93133"/>
                </a:lnTo>
                <a:lnTo>
                  <a:pt x="16933" y="101600"/>
                </a:lnTo>
                <a:lnTo>
                  <a:pt x="25400" y="101600"/>
                </a:lnTo>
                <a:lnTo>
                  <a:pt x="33866" y="110067"/>
                </a:lnTo>
                <a:lnTo>
                  <a:pt x="50800" y="110067"/>
                </a:lnTo>
                <a:lnTo>
                  <a:pt x="67733" y="118533"/>
                </a:lnTo>
                <a:lnTo>
                  <a:pt x="84666" y="110067"/>
                </a:lnTo>
                <a:lnTo>
                  <a:pt x="110066" y="110067"/>
                </a:lnTo>
                <a:lnTo>
                  <a:pt x="110066" y="110067"/>
                </a:lnTo>
                <a:lnTo>
                  <a:pt x="127000" y="101600"/>
                </a:lnTo>
                <a:lnTo>
                  <a:pt x="127000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1049867" y="2438400"/>
            <a:ext cx="118534" cy="127001"/>
          </a:xfrm>
          <a:custGeom>
            <a:avLst/>
            <a:gdLst/>
            <a:ahLst/>
            <a:cxnLst/>
            <a:rect l="0" t="0" r="0" b="0"/>
            <a:pathLst>
              <a:path w="118534" h="127001">
                <a:moveTo>
                  <a:pt x="67733" y="0"/>
                </a:move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8467"/>
                </a:lnTo>
                <a:lnTo>
                  <a:pt x="25400" y="16933"/>
                </a:lnTo>
                <a:lnTo>
                  <a:pt x="16933" y="33867"/>
                </a:lnTo>
                <a:lnTo>
                  <a:pt x="8466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8466" y="110067"/>
                </a:lnTo>
                <a:lnTo>
                  <a:pt x="16933" y="118533"/>
                </a:lnTo>
                <a:lnTo>
                  <a:pt x="25400" y="127000"/>
                </a:lnTo>
                <a:lnTo>
                  <a:pt x="42333" y="127000"/>
                </a:lnTo>
                <a:lnTo>
                  <a:pt x="59266" y="127000"/>
                </a:lnTo>
                <a:lnTo>
                  <a:pt x="76200" y="127000"/>
                </a:lnTo>
                <a:lnTo>
                  <a:pt x="93133" y="127000"/>
                </a:lnTo>
                <a:lnTo>
                  <a:pt x="110066" y="118533"/>
                </a:lnTo>
                <a:lnTo>
                  <a:pt x="110066" y="118533"/>
                </a:lnTo>
                <a:lnTo>
                  <a:pt x="118533" y="110067"/>
                </a:lnTo>
                <a:lnTo>
                  <a:pt x="118533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1185333" y="2328333"/>
            <a:ext cx="25401" cy="194735"/>
          </a:xfrm>
          <a:custGeom>
            <a:avLst/>
            <a:gdLst/>
            <a:ahLst/>
            <a:cxnLst/>
            <a:rect l="0" t="0" r="0" b="0"/>
            <a:pathLst>
              <a:path w="25401" h="194735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25400" y="25400"/>
                </a:lnTo>
                <a:lnTo>
                  <a:pt x="25400" y="42334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18534"/>
                </a:lnTo>
                <a:lnTo>
                  <a:pt x="25400" y="135467"/>
                </a:lnTo>
                <a:lnTo>
                  <a:pt x="25400" y="152400"/>
                </a:lnTo>
                <a:lnTo>
                  <a:pt x="25400" y="169334"/>
                </a:lnTo>
                <a:lnTo>
                  <a:pt x="25400" y="177800"/>
                </a:lnTo>
                <a:lnTo>
                  <a:pt x="16934" y="186267"/>
                </a:lnTo>
                <a:lnTo>
                  <a:pt x="16934" y="186267"/>
                </a:lnTo>
                <a:lnTo>
                  <a:pt x="16934" y="194734"/>
                </a:lnTo>
                <a:lnTo>
                  <a:pt x="16934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1151467" y="2345267"/>
            <a:ext cx="254001" cy="127001"/>
          </a:xfrm>
          <a:custGeom>
            <a:avLst/>
            <a:gdLst/>
            <a:ahLst/>
            <a:cxnLst/>
            <a:rect l="0" t="0" r="0" b="0"/>
            <a:pathLst>
              <a:path w="254001" h="127001">
                <a:moveTo>
                  <a:pt x="0" y="84666"/>
                </a:moveTo>
                <a:lnTo>
                  <a:pt x="0" y="84666"/>
                </a:lnTo>
                <a:lnTo>
                  <a:pt x="0" y="84666"/>
                </a:lnTo>
                <a:lnTo>
                  <a:pt x="0" y="84666"/>
                </a:lnTo>
                <a:lnTo>
                  <a:pt x="0" y="76200"/>
                </a:lnTo>
                <a:lnTo>
                  <a:pt x="0" y="67733"/>
                </a:lnTo>
                <a:lnTo>
                  <a:pt x="8466" y="67733"/>
                </a:lnTo>
                <a:lnTo>
                  <a:pt x="8466" y="59266"/>
                </a:lnTo>
                <a:lnTo>
                  <a:pt x="16933" y="59266"/>
                </a:lnTo>
                <a:lnTo>
                  <a:pt x="16933" y="50800"/>
                </a:lnTo>
                <a:lnTo>
                  <a:pt x="25400" y="50800"/>
                </a:lnTo>
                <a:lnTo>
                  <a:pt x="33866" y="42333"/>
                </a:lnTo>
                <a:lnTo>
                  <a:pt x="42333" y="33866"/>
                </a:lnTo>
                <a:lnTo>
                  <a:pt x="50800" y="33866"/>
                </a:lnTo>
                <a:lnTo>
                  <a:pt x="59266" y="25400"/>
                </a:lnTo>
                <a:lnTo>
                  <a:pt x="76200" y="25400"/>
                </a:lnTo>
                <a:lnTo>
                  <a:pt x="84666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0066" y="16933"/>
                </a:lnTo>
                <a:lnTo>
                  <a:pt x="118533" y="16933"/>
                </a:lnTo>
                <a:lnTo>
                  <a:pt x="127000" y="16933"/>
                </a:lnTo>
                <a:lnTo>
                  <a:pt x="127000" y="25400"/>
                </a:lnTo>
                <a:lnTo>
                  <a:pt x="127000" y="25400"/>
                </a:lnTo>
                <a:lnTo>
                  <a:pt x="135466" y="33866"/>
                </a:lnTo>
                <a:lnTo>
                  <a:pt x="135466" y="42333"/>
                </a:lnTo>
                <a:lnTo>
                  <a:pt x="143933" y="50800"/>
                </a:lnTo>
                <a:lnTo>
                  <a:pt x="143933" y="59266"/>
                </a:lnTo>
                <a:lnTo>
                  <a:pt x="143933" y="76200"/>
                </a:lnTo>
                <a:lnTo>
                  <a:pt x="152400" y="84666"/>
                </a:lnTo>
                <a:lnTo>
                  <a:pt x="152400" y="101600"/>
                </a:lnTo>
                <a:lnTo>
                  <a:pt x="152400" y="110066"/>
                </a:lnTo>
                <a:lnTo>
                  <a:pt x="152400" y="118533"/>
                </a:lnTo>
                <a:lnTo>
                  <a:pt x="152400" y="118533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52400" y="118533"/>
                </a:lnTo>
                <a:lnTo>
                  <a:pt x="152400" y="110066"/>
                </a:lnTo>
                <a:lnTo>
                  <a:pt x="152400" y="101600"/>
                </a:lnTo>
                <a:lnTo>
                  <a:pt x="152400" y="93133"/>
                </a:lnTo>
                <a:lnTo>
                  <a:pt x="160866" y="84666"/>
                </a:lnTo>
                <a:lnTo>
                  <a:pt x="160866" y="67733"/>
                </a:lnTo>
                <a:lnTo>
                  <a:pt x="160866" y="59266"/>
                </a:lnTo>
                <a:lnTo>
                  <a:pt x="169333" y="50800"/>
                </a:lnTo>
                <a:lnTo>
                  <a:pt x="169333" y="33866"/>
                </a:lnTo>
                <a:lnTo>
                  <a:pt x="177800" y="25400"/>
                </a:lnTo>
                <a:lnTo>
                  <a:pt x="186266" y="16933"/>
                </a:lnTo>
                <a:lnTo>
                  <a:pt x="194733" y="8466"/>
                </a:lnTo>
                <a:lnTo>
                  <a:pt x="211666" y="8466"/>
                </a:lnTo>
                <a:lnTo>
                  <a:pt x="228600" y="0"/>
                </a:lnTo>
                <a:lnTo>
                  <a:pt x="237066" y="0"/>
                </a:lnTo>
                <a:lnTo>
                  <a:pt x="237066" y="0"/>
                </a:lnTo>
                <a:lnTo>
                  <a:pt x="254000" y="0"/>
                </a:lnTo>
                <a:lnTo>
                  <a:pt x="254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1439333" y="2353733"/>
            <a:ext cx="1" cy="93135"/>
          </a:xfrm>
          <a:custGeom>
            <a:avLst/>
            <a:gdLst/>
            <a:ahLst/>
            <a:cxnLst/>
            <a:rect l="0" t="0" r="0" b="0"/>
            <a:pathLst>
              <a:path w="1" h="931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1422400" y="2277533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1481667" y="2286000"/>
            <a:ext cx="101601" cy="143934"/>
          </a:xfrm>
          <a:custGeom>
            <a:avLst/>
            <a:gdLst/>
            <a:ahLst/>
            <a:cxnLst/>
            <a:rect l="0" t="0" r="0" b="0"/>
            <a:pathLst>
              <a:path w="101601" h="143934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93133" y="16933"/>
                </a:lnTo>
                <a:lnTo>
                  <a:pt x="84666" y="33867"/>
                </a:lnTo>
                <a:lnTo>
                  <a:pt x="76200" y="42333"/>
                </a:lnTo>
                <a:lnTo>
                  <a:pt x="67733" y="59267"/>
                </a:lnTo>
                <a:lnTo>
                  <a:pt x="50800" y="84667"/>
                </a:lnTo>
                <a:lnTo>
                  <a:pt x="42333" y="101600"/>
                </a:lnTo>
                <a:lnTo>
                  <a:pt x="25400" y="118533"/>
                </a:lnTo>
                <a:lnTo>
                  <a:pt x="16933" y="127000"/>
                </a:lnTo>
                <a:lnTo>
                  <a:pt x="8466" y="135467"/>
                </a:lnTo>
                <a:lnTo>
                  <a:pt x="8466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1473200" y="2311400"/>
            <a:ext cx="160868" cy="93134"/>
          </a:xfrm>
          <a:custGeom>
            <a:avLst/>
            <a:gdLst/>
            <a:ahLst/>
            <a:cxnLst/>
            <a:rect l="0" t="0" r="0" b="0"/>
            <a:pathLst>
              <a:path w="160868" h="931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8467"/>
                </a:lnTo>
                <a:lnTo>
                  <a:pt x="50800" y="16933"/>
                </a:lnTo>
                <a:lnTo>
                  <a:pt x="67733" y="33867"/>
                </a:lnTo>
                <a:lnTo>
                  <a:pt x="84667" y="42333"/>
                </a:lnTo>
                <a:lnTo>
                  <a:pt x="110067" y="59267"/>
                </a:lnTo>
                <a:lnTo>
                  <a:pt x="135467" y="76200"/>
                </a:lnTo>
                <a:lnTo>
                  <a:pt x="135467" y="76200"/>
                </a:lnTo>
                <a:lnTo>
                  <a:pt x="160867" y="93133"/>
                </a:lnTo>
                <a:lnTo>
                  <a:pt x="160867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3556000" y="3539067"/>
            <a:ext cx="76201" cy="127001"/>
          </a:xfrm>
          <a:custGeom>
            <a:avLst/>
            <a:gdLst/>
            <a:ahLst/>
            <a:cxnLst/>
            <a:rect l="0" t="0" r="0" b="0"/>
            <a:pathLst>
              <a:path w="76201" h="127001">
                <a:moveTo>
                  <a:pt x="16933" y="8466"/>
                </a:move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8467" y="118533"/>
                </a:lnTo>
                <a:lnTo>
                  <a:pt x="8467" y="127000"/>
                </a:lnTo>
                <a:lnTo>
                  <a:pt x="16933" y="127000"/>
                </a:lnTo>
                <a:lnTo>
                  <a:pt x="25400" y="127000"/>
                </a:lnTo>
                <a:lnTo>
                  <a:pt x="42333" y="118533"/>
                </a:lnTo>
                <a:lnTo>
                  <a:pt x="50800" y="118533"/>
                </a:lnTo>
                <a:lnTo>
                  <a:pt x="59267" y="110066"/>
                </a:lnTo>
                <a:lnTo>
                  <a:pt x="67733" y="101600"/>
                </a:lnTo>
                <a:lnTo>
                  <a:pt x="67733" y="93133"/>
                </a:lnTo>
                <a:lnTo>
                  <a:pt x="76200" y="76200"/>
                </a:lnTo>
                <a:lnTo>
                  <a:pt x="76200" y="67733"/>
                </a:lnTo>
                <a:lnTo>
                  <a:pt x="76200" y="50800"/>
                </a:lnTo>
                <a:lnTo>
                  <a:pt x="76200" y="33866"/>
                </a:lnTo>
                <a:lnTo>
                  <a:pt x="76200" y="25400"/>
                </a:lnTo>
                <a:lnTo>
                  <a:pt x="67733" y="16933"/>
                </a:lnTo>
                <a:lnTo>
                  <a:pt x="59267" y="8466"/>
                </a:lnTo>
                <a:lnTo>
                  <a:pt x="50800" y="0"/>
                </a:lnTo>
                <a:lnTo>
                  <a:pt x="42333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3708400" y="3505200"/>
            <a:ext cx="84668" cy="110068"/>
          </a:xfrm>
          <a:custGeom>
            <a:avLst/>
            <a:gdLst/>
            <a:ahLst/>
            <a:cxnLst/>
            <a:rect l="0" t="0" r="0" b="0"/>
            <a:pathLst>
              <a:path w="84668" h="110068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8467"/>
                </a:lnTo>
                <a:lnTo>
                  <a:pt x="33867" y="8467"/>
                </a:lnTo>
                <a:lnTo>
                  <a:pt x="25400" y="16933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3"/>
                </a:lnTo>
                <a:lnTo>
                  <a:pt x="16933" y="101600"/>
                </a:lnTo>
                <a:lnTo>
                  <a:pt x="25400" y="110067"/>
                </a:lnTo>
                <a:lnTo>
                  <a:pt x="42333" y="110067"/>
                </a:lnTo>
                <a:lnTo>
                  <a:pt x="59267" y="110067"/>
                </a:lnTo>
                <a:lnTo>
                  <a:pt x="76200" y="110067"/>
                </a:lnTo>
                <a:lnTo>
                  <a:pt x="76200" y="110067"/>
                </a:lnTo>
                <a:lnTo>
                  <a:pt x="84667" y="110067"/>
                </a:lnTo>
                <a:lnTo>
                  <a:pt x="84667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3843867" y="3488267"/>
            <a:ext cx="93134" cy="110067"/>
          </a:xfrm>
          <a:custGeom>
            <a:avLst/>
            <a:gdLst/>
            <a:ahLst/>
            <a:cxnLst/>
            <a:rect l="0" t="0" r="0" b="0"/>
            <a:pathLst>
              <a:path w="93134" h="110067">
                <a:moveTo>
                  <a:pt x="8466" y="8466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6" y="67733"/>
                </a:lnTo>
                <a:lnTo>
                  <a:pt x="8466" y="84666"/>
                </a:lnTo>
                <a:lnTo>
                  <a:pt x="16933" y="93133"/>
                </a:lnTo>
                <a:lnTo>
                  <a:pt x="25400" y="101600"/>
                </a:lnTo>
                <a:lnTo>
                  <a:pt x="33866" y="101600"/>
                </a:lnTo>
                <a:lnTo>
                  <a:pt x="42333" y="110066"/>
                </a:lnTo>
                <a:lnTo>
                  <a:pt x="42333" y="110066"/>
                </a:lnTo>
                <a:lnTo>
                  <a:pt x="50800" y="110066"/>
                </a:lnTo>
                <a:lnTo>
                  <a:pt x="59266" y="110066"/>
                </a:lnTo>
                <a:lnTo>
                  <a:pt x="59266" y="101600"/>
                </a:lnTo>
                <a:lnTo>
                  <a:pt x="67733" y="101600"/>
                </a:lnTo>
                <a:lnTo>
                  <a:pt x="76200" y="93133"/>
                </a:lnTo>
                <a:lnTo>
                  <a:pt x="76200" y="76200"/>
                </a:lnTo>
                <a:lnTo>
                  <a:pt x="84666" y="59266"/>
                </a:lnTo>
                <a:lnTo>
                  <a:pt x="84666" y="50800"/>
                </a:lnTo>
                <a:lnTo>
                  <a:pt x="93133" y="33866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8466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4030133" y="3437467"/>
            <a:ext cx="67735" cy="203201"/>
          </a:xfrm>
          <a:custGeom>
            <a:avLst/>
            <a:gdLst/>
            <a:ahLst/>
            <a:cxnLst/>
            <a:rect l="0" t="0" r="0" b="0"/>
            <a:pathLst>
              <a:path w="67735" h="203201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16934" y="16933"/>
                </a:lnTo>
                <a:lnTo>
                  <a:pt x="8467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9266"/>
                </a:lnTo>
                <a:lnTo>
                  <a:pt x="8467" y="67733"/>
                </a:lnTo>
                <a:lnTo>
                  <a:pt x="16934" y="76200"/>
                </a:lnTo>
                <a:lnTo>
                  <a:pt x="25400" y="93133"/>
                </a:lnTo>
                <a:lnTo>
                  <a:pt x="33867" y="101600"/>
                </a:lnTo>
                <a:lnTo>
                  <a:pt x="50800" y="118533"/>
                </a:lnTo>
                <a:lnTo>
                  <a:pt x="59267" y="135466"/>
                </a:lnTo>
                <a:lnTo>
                  <a:pt x="67734" y="143933"/>
                </a:lnTo>
                <a:lnTo>
                  <a:pt x="67734" y="152400"/>
                </a:lnTo>
                <a:lnTo>
                  <a:pt x="67734" y="160866"/>
                </a:lnTo>
                <a:lnTo>
                  <a:pt x="59267" y="169333"/>
                </a:lnTo>
                <a:lnTo>
                  <a:pt x="50800" y="177800"/>
                </a:lnTo>
                <a:lnTo>
                  <a:pt x="33867" y="186266"/>
                </a:lnTo>
                <a:lnTo>
                  <a:pt x="25400" y="194733"/>
                </a:lnTo>
                <a:lnTo>
                  <a:pt x="8467" y="194733"/>
                </a:lnTo>
                <a:lnTo>
                  <a:pt x="8467" y="194733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7272866" y="2768600"/>
            <a:ext cx="296335" cy="482601"/>
          </a:xfrm>
          <a:custGeom>
            <a:avLst/>
            <a:gdLst/>
            <a:ahLst/>
            <a:cxnLst/>
            <a:rect l="0" t="0" r="0" b="0"/>
            <a:pathLst>
              <a:path w="296335" h="482601">
                <a:moveTo>
                  <a:pt x="93134" y="84667"/>
                </a:moveTo>
                <a:lnTo>
                  <a:pt x="93134" y="93133"/>
                </a:lnTo>
                <a:lnTo>
                  <a:pt x="93134" y="93133"/>
                </a:lnTo>
                <a:lnTo>
                  <a:pt x="84668" y="101600"/>
                </a:lnTo>
                <a:lnTo>
                  <a:pt x="84668" y="110067"/>
                </a:lnTo>
                <a:lnTo>
                  <a:pt x="84668" y="118533"/>
                </a:lnTo>
                <a:lnTo>
                  <a:pt x="76200" y="143933"/>
                </a:lnTo>
                <a:lnTo>
                  <a:pt x="76200" y="169333"/>
                </a:lnTo>
                <a:lnTo>
                  <a:pt x="76200" y="194733"/>
                </a:lnTo>
                <a:lnTo>
                  <a:pt x="67734" y="228600"/>
                </a:lnTo>
                <a:lnTo>
                  <a:pt x="67734" y="262467"/>
                </a:lnTo>
                <a:lnTo>
                  <a:pt x="67734" y="296333"/>
                </a:lnTo>
                <a:lnTo>
                  <a:pt x="59267" y="330200"/>
                </a:lnTo>
                <a:lnTo>
                  <a:pt x="67734" y="364067"/>
                </a:lnTo>
                <a:lnTo>
                  <a:pt x="67734" y="397933"/>
                </a:lnTo>
                <a:lnTo>
                  <a:pt x="67734" y="431800"/>
                </a:lnTo>
                <a:lnTo>
                  <a:pt x="67734" y="457200"/>
                </a:lnTo>
                <a:lnTo>
                  <a:pt x="67734" y="474133"/>
                </a:lnTo>
                <a:lnTo>
                  <a:pt x="67734" y="482600"/>
                </a:lnTo>
                <a:lnTo>
                  <a:pt x="67734" y="482600"/>
                </a:lnTo>
                <a:lnTo>
                  <a:pt x="59267" y="482600"/>
                </a:lnTo>
                <a:lnTo>
                  <a:pt x="59267" y="482600"/>
                </a:lnTo>
                <a:lnTo>
                  <a:pt x="59267" y="474133"/>
                </a:lnTo>
                <a:lnTo>
                  <a:pt x="59267" y="465667"/>
                </a:lnTo>
                <a:lnTo>
                  <a:pt x="50801" y="448733"/>
                </a:lnTo>
                <a:lnTo>
                  <a:pt x="50801" y="423333"/>
                </a:lnTo>
                <a:lnTo>
                  <a:pt x="42334" y="397933"/>
                </a:lnTo>
                <a:lnTo>
                  <a:pt x="33867" y="364067"/>
                </a:lnTo>
                <a:lnTo>
                  <a:pt x="33867" y="330200"/>
                </a:lnTo>
                <a:lnTo>
                  <a:pt x="25401" y="287867"/>
                </a:lnTo>
                <a:lnTo>
                  <a:pt x="16934" y="245533"/>
                </a:lnTo>
                <a:lnTo>
                  <a:pt x="8468" y="211667"/>
                </a:lnTo>
                <a:lnTo>
                  <a:pt x="0" y="169333"/>
                </a:lnTo>
                <a:lnTo>
                  <a:pt x="0" y="143933"/>
                </a:lnTo>
                <a:lnTo>
                  <a:pt x="0" y="127000"/>
                </a:lnTo>
                <a:lnTo>
                  <a:pt x="0" y="110067"/>
                </a:lnTo>
                <a:lnTo>
                  <a:pt x="0" y="93133"/>
                </a:lnTo>
                <a:lnTo>
                  <a:pt x="0" y="84667"/>
                </a:lnTo>
                <a:lnTo>
                  <a:pt x="8468" y="76200"/>
                </a:lnTo>
                <a:lnTo>
                  <a:pt x="8468" y="76200"/>
                </a:lnTo>
                <a:lnTo>
                  <a:pt x="16934" y="67733"/>
                </a:lnTo>
                <a:lnTo>
                  <a:pt x="25401" y="59267"/>
                </a:lnTo>
                <a:lnTo>
                  <a:pt x="33867" y="59267"/>
                </a:lnTo>
                <a:lnTo>
                  <a:pt x="42334" y="50800"/>
                </a:lnTo>
                <a:lnTo>
                  <a:pt x="50801" y="42333"/>
                </a:lnTo>
                <a:lnTo>
                  <a:pt x="67734" y="42333"/>
                </a:lnTo>
                <a:lnTo>
                  <a:pt x="84668" y="33867"/>
                </a:lnTo>
                <a:lnTo>
                  <a:pt x="101601" y="33867"/>
                </a:lnTo>
                <a:lnTo>
                  <a:pt x="118534" y="25400"/>
                </a:lnTo>
                <a:lnTo>
                  <a:pt x="143934" y="16933"/>
                </a:lnTo>
                <a:lnTo>
                  <a:pt x="160868" y="8467"/>
                </a:lnTo>
                <a:lnTo>
                  <a:pt x="186267" y="8467"/>
                </a:lnTo>
                <a:lnTo>
                  <a:pt x="203201" y="8467"/>
                </a:lnTo>
                <a:lnTo>
                  <a:pt x="228600" y="0"/>
                </a:lnTo>
                <a:lnTo>
                  <a:pt x="245534" y="0"/>
                </a:lnTo>
                <a:lnTo>
                  <a:pt x="262467" y="0"/>
                </a:lnTo>
                <a:lnTo>
                  <a:pt x="270934" y="0"/>
                </a:lnTo>
                <a:lnTo>
                  <a:pt x="279401" y="0"/>
                </a:lnTo>
                <a:lnTo>
                  <a:pt x="287867" y="8467"/>
                </a:lnTo>
                <a:lnTo>
                  <a:pt x="296334" y="8467"/>
                </a:lnTo>
                <a:lnTo>
                  <a:pt x="296334" y="8467"/>
                </a:lnTo>
                <a:lnTo>
                  <a:pt x="296334" y="16933"/>
                </a:lnTo>
                <a:lnTo>
                  <a:pt x="296334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7315200" y="3005667"/>
            <a:ext cx="118535" cy="33867"/>
          </a:xfrm>
          <a:custGeom>
            <a:avLst/>
            <a:gdLst/>
            <a:ahLst/>
            <a:cxnLst/>
            <a:rect l="0" t="0" r="0" b="0"/>
            <a:pathLst>
              <a:path w="118535" h="33867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25400" y="33866"/>
                </a:lnTo>
                <a:lnTo>
                  <a:pt x="42334" y="25400"/>
                </a:lnTo>
                <a:lnTo>
                  <a:pt x="59267" y="25400"/>
                </a:lnTo>
                <a:lnTo>
                  <a:pt x="84667" y="16933"/>
                </a:lnTo>
                <a:lnTo>
                  <a:pt x="101600" y="8466"/>
                </a:lnTo>
                <a:lnTo>
                  <a:pt x="101600" y="8466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7653866" y="2937933"/>
            <a:ext cx="8469" cy="25401"/>
          </a:xfrm>
          <a:custGeom>
            <a:avLst/>
            <a:gdLst/>
            <a:ahLst/>
            <a:cxnLst/>
            <a:rect l="0" t="0" r="0" b="0"/>
            <a:pathLst>
              <a:path w="8469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8467"/>
                </a:lnTo>
                <a:lnTo>
                  <a:pt x="8468" y="16934"/>
                </a:lnTo>
                <a:lnTo>
                  <a:pt x="8468" y="16934"/>
                </a:lnTo>
                <a:lnTo>
                  <a:pt x="8468" y="25400"/>
                </a:lnTo>
                <a:lnTo>
                  <a:pt x="8468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7645400" y="3166533"/>
            <a:ext cx="42334" cy="8468"/>
          </a:xfrm>
          <a:custGeom>
            <a:avLst/>
            <a:gdLst/>
            <a:ahLst/>
            <a:cxnLst/>
            <a:rect l="0" t="0" r="0" b="0"/>
            <a:pathLst>
              <a:path w="423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8119534" y="2870200"/>
            <a:ext cx="16934" cy="347134"/>
          </a:xfrm>
          <a:custGeom>
            <a:avLst/>
            <a:gdLst/>
            <a:ahLst/>
            <a:cxnLst/>
            <a:rect l="0" t="0" r="0" b="0"/>
            <a:pathLst>
              <a:path w="16934" h="347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10067"/>
                </a:lnTo>
                <a:lnTo>
                  <a:pt x="8466" y="143933"/>
                </a:lnTo>
                <a:lnTo>
                  <a:pt x="8466" y="177800"/>
                </a:lnTo>
                <a:lnTo>
                  <a:pt x="8466" y="211667"/>
                </a:lnTo>
                <a:lnTo>
                  <a:pt x="8466" y="245533"/>
                </a:lnTo>
                <a:lnTo>
                  <a:pt x="8466" y="279400"/>
                </a:lnTo>
                <a:lnTo>
                  <a:pt x="8466" y="313267"/>
                </a:lnTo>
                <a:lnTo>
                  <a:pt x="16933" y="330200"/>
                </a:lnTo>
                <a:lnTo>
                  <a:pt x="16933" y="347133"/>
                </a:lnTo>
                <a:lnTo>
                  <a:pt x="16933" y="347133"/>
                </a:lnTo>
                <a:lnTo>
                  <a:pt x="16933" y="347133"/>
                </a:lnTo>
                <a:lnTo>
                  <a:pt x="16933" y="338667"/>
                </a:lnTo>
                <a:lnTo>
                  <a:pt x="16933" y="338667"/>
                </a:lnTo>
                <a:lnTo>
                  <a:pt x="16933" y="330200"/>
                </a:lnTo>
                <a:lnTo>
                  <a:pt x="16933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8077200" y="2810933"/>
            <a:ext cx="245534" cy="59268"/>
          </a:xfrm>
          <a:custGeom>
            <a:avLst/>
            <a:gdLst/>
            <a:ahLst/>
            <a:cxnLst/>
            <a:rect l="0" t="0" r="0" b="0"/>
            <a:pathLst>
              <a:path w="245534" h="59268">
                <a:moveTo>
                  <a:pt x="0" y="59267"/>
                </a:moveTo>
                <a:lnTo>
                  <a:pt x="0" y="59267"/>
                </a:lnTo>
                <a:lnTo>
                  <a:pt x="0" y="50800"/>
                </a:lnTo>
                <a:lnTo>
                  <a:pt x="8467" y="50800"/>
                </a:lnTo>
                <a:lnTo>
                  <a:pt x="16933" y="42334"/>
                </a:lnTo>
                <a:lnTo>
                  <a:pt x="33866" y="33867"/>
                </a:lnTo>
                <a:lnTo>
                  <a:pt x="50800" y="25400"/>
                </a:lnTo>
                <a:lnTo>
                  <a:pt x="76200" y="16934"/>
                </a:lnTo>
                <a:lnTo>
                  <a:pt x="110066" y="16934"/>
                </a:lnTo>
                <a:lnTo>
                  <a:pt x="143933" y="0"/>
                </a:lnTo>
                <a:lnTo>
                  <a:pt x="169333" y="0"/>
                </a:lnTo>
                <a:lnTo>
                  <a:pt x="186266" y="0"/>
                </a:lnTo>
                <a:lnTo>
                  <a:pt x="211667" y="0"/>
                </a:lnTo>
                <a:lnTo>
                  <a:pt x="228600" y="0"/>
                </a:lnTo>
                <a:lnTo>
                  <a:pt x="237067" y="0"/>
                </a:lnTo>
                <a:lnTo>
                  <a:pt x="245533" y="8467"/>
                </a:lnTo>
                <a:lnTo>
                  <a:pt x="245533" y="8467"/>
                </a:lnTo>
                <a:lnTo>
                  <a:pt x="245533" y="16934"/>
                </a:lnTo>
                <a:lnTo>
                  <a:pt x="245533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8128000" y="3031067"/>
            <a:ext cx="186268" cy="25401"/>
          </a:xfrm>
          <a:custGeom>
            <a:avLst/>
            <a:gdLst/>
            <a:ahLst/>
            <a:cxnLst/>
            <a:rect l="0" t="0" r="0" b="0"/>
            <a:pathLst>
              <a:path w="186268" h="25401">
                <a:moveTo>
                  <a:pt x="0" y="8466"/>
                </a:move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42333" y="25400"/>
                </a:lnTo>
                <a:lnTo>
                  <a:pt x="67734" y="25400"/>
                </a:lnTo>
                <a:lnTo>
                  <a:pt x="101600" y="16933"/>
                </a:lnTo>
                <a:lnTo>
                  <a:pt x="127000" y="16933"/>
                </a:lnTo>
                <a:lnTo>
                  <a:pt x="160867" y="8466"/>
                </a:lnTo>
                <a:lnTo>
                  <a:pt x="160867" y="8466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8382000" y="2997200"/>
            <a:ext cx="177801" cy="186268"/>
          </a:xfrm>
          <a:custGeom>
            <a:avLst/>
            <a:gdLst/>
            <a:ahLst/>
            <a:cxnLst/>
            <a:rect l="0" t="0" r="0" b="0"/>
            <a:pathLst>
              <a:path w="177801" h="186268">
                <a:moveTo>
                  <a:pt x="42334" y="16933"/>
                </a:moveTo>
                <a:lnTo>
                  <a:pt x="33866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8467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8467" y="160867"/>
                </a:lnTo>
                <a:lnTo>
                  <a:pt x="25400" y="169333"/>
                </a:lnTo>
                <a:lnTo>
                  <a:pt x="42334" y="177800"/>
                </a:lnTo>
                <a:lnTo>
                  <a:pt x="59267" y="186267"/>
                </a:lnTo>
                <a:lnTo>
                  <a:pt x="84667" y="186267"/>
                </a:lnTo>
                <a:lnTo>
                  <a:pt x="110066" y="186267"/>
                </a:lnTo>
                <a:lnTo>
                  <a:pt x="127000" y="177800"/>
                </a:lnTo>
                <a:lnTo>
                  <a:pt x="143933" y="169333"/>
                </a:lnTo>
                <a:lnTo>
                  <a:pt x="152400" y="152400"/>
                </a:lnTo>
                <a:lnTo>
                  <a:pt x="169333" y="135467"/>
                </a:lnTo>
                <a:lnTo>
                  <a:pt x="177800" y="118533"/>
                </a:lnTo>
                <a:lnTo>
                  <a:pt x="177800" y="101600"/>
                </a:lnTo>
                <a:lnTo>
                  <a:pt x="169333" y="76200"/>
                </a:lnTo>
                <a:lnTo>
                  <a:pt x="160867" y="59267"/>
                </a:lnTo>
                <a:lnTo>
                  <a:pt x="143933" y="33867"/>
                </a:lnTo>
                <a:lnTo>
                  <a:pt x="127000" y="16933"/>
                </a:lnTo>
                <a:lnTo>
                  <a:pt x="110066" y="8467"/>
                </a:lnTo>
                <a:lnTo>
                  <a:pt x="84667" y="0"/>
                </a:lnTo>
                <a:lnTo>
                  <a:pt x="67733" y="0"/>
                </a:lnTo>
                <a:lnTo>
                  <a:pt x="42334" y="0"/>
                </a:lnTo>
                <a:lnTo>
                  <a:pt x="25400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8636000" y="2963333"/>
            <a:ext cx="160867" cy="203201"/>
          </a:xfrm>
          <a:custGeom>
            <a:avLst/>
            <a:gdLst/>
            <a:ahLst/>
            <a:cxnLst/>
            <a:rect l="0" t="0" r="0" b="0"/>
            <a:pathLst>
              <a:path w="160867" h="203201">
                <a:moveTo>
                  <a:pt x="93134" y="0"/>
                </a:moveTo>
                <a:lnTo>
                  <a:pt x="93134" y="0"/>
                </a:lnTo>
                <a:lnTo>
                  <a:pt x="84666" y="0"/>
                </a:lnTo>
                <a:lnTo>
                  <a:pt x="76200" y="0"/>
                </a:lnTo>
                <a:lnTo>
                  <a:pt x="59267" y="0"/>
                </a:lnTo>
                <a:lnTo>
                  <a:pt x="50800" y="8467"/>
                </a:lnTo>
                <a:lnTo>
                  <a:pt x="33867" y="25400"/>
                </a:lnTo>
                <a:lnTo>
                  <a:pt x="25400" y="42334"/>
                </a:lnTo>
                <a:lnTo>
                  <a:pt x="8466" y="67734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8466" y="152400"/>
                </a:lnTo>
                <a:lnTo>
                  <a:pt x="25400" y="169334"/>
                </a:lnTo>
                <a:lnTo>
                  <a:pt x="42333" y="177800"/>
                </a:lnTo>
                <a:lnTo>
                  <a:pt x="59267" y="194734"/>
                </a:lnTo>
                <a:lnTo>
                  <a:pt x="84666" y="203200"/>
                </a:lnTo>
                <a:lnTo>
                  <a:pt x="110067" y="2032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60866" y="194734"/>
                </a:lnTo>
                <a:lnTo>
                  <a:pt x="160866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8864600" y="2971800"/>
            <a:ext cx="177801" cy="186268"/>
          </a:xfrm>
          <a:custGeom>
            <a:avLst/>
            <a:gdLst/>
            <a:ahLst/>
            <a:cxnLst/>
            <a:rect l="0" t="0" r="0" b="0"/>
            <a:pathLst>
              <a:path w="177801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6" y="33867"/>
                </a:lnTo>
                <a:lnTo>
                  <a:pt x="8466" y="50800"/>
                </a:lnTo>
                <a:lnTo>
                  <a:pt x="16934" y="67733"/>
                </a:lnTo>
                <a:lnTo>
                  <a:pt x="16934" y="93133"/>
                </a:lnTo>
                <a:lnTo>
                  <a:pt x="25400" y="110067"/>
                </a:lnTo>
                <a:lnTo>
                  <a:pt x="33867" y="127000"/>
                </a:lnTo>
                <a:lnTo>
                  <a:pt x="42333" y="143933"/>
                </a:lnTo>
                <a:lnTo>
                  <a:pt x="50800" y="160867"/>
                </a:lnTo>
                <a:lnTo>
                  <a:pt x="67733" y="169333"/>
                </a:lnTo>
                <a:lnTo>
                  <a:pt x="76200" y="177800"/>
                </a:lnTo>
                <a:lnTo>
                  <a:pt x="93134" y="186267"/>
                </a:lnTo>
                <a:lnTo>
                  <a:pt x="101600" y="186267"/>
                </a:lnTo>
                <a:lnTo>
                  <a:pt x="118533" y="186267"/>
                </a:lnTo>
                <a:lnTo>
                  <a:pt x="127000" y="177800"/>
                </a:lnTo>
                <a:lnTo>
                  <a:pt x="135467" y="177800"/>
                </a:lnTo>
                <a:lnTo>
                  <a:pt x="152400" y="160867"/>
                </a:lnTo>
                <a:lnTo>
                  <a:pt x="152400" y="152400"/>
                </a:lnTo>
                <a:lnTo>
                  <a:pt x="160866" y="135467"/>
                </a:lnTo>
                <a:lnTo>
                  <a:pt x="169334" y="110067"/>
                </a:lnTo>
                <a:lnTo>
                  <a:pt x="169334" y="93133"/>
                </a:lnTo>
                <a:lnTo>
                  <a:pt x="177800" y="67733"/>
                </a:lnTo>
                <a:lnTo>
                  <a:pt x="177800" y="42333"/>
                </a:lnTo>
                <a:lnTo>
                  <a:pt x="177800" y="33867"/>
                </a:lnTo>
                <a:lnTo>
                  <a:pt x="177800" y="33867"/>
                </a:lnTo>
                <a:lnTo>
                  <a:pt x="177800" y="25400"/>
                </a:lnTo>
                <a:lnTo>
                  <a:pt x="1778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9118600" y="2946400"/>
            <a:ext cx="228601" cy="262468"/>
          </a:xfrm>
          <a:custGeom>
            <a:avLst/>
            <a:gdLst/>
            <a:ahLst/>
            <a:cxnLst/>
            <a:rect l="0" t="0" r="0" b="0"/>
            <a:pathLst>
              <a:path w="228601" h="262468">
                <a:moveTo>
                  <a:pt x="110067" y="0"/>
                </a:move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67734" y="8467"/>
                </a:lnTo>
                <a:lnTo>
                  <a:pt x="50800" y="16933"/>
                </a:lnTo>
                <a:lnTo>
                  <a:pt x="33867" y="25400"/>
                </a:lnTo>
                <a:lnTo>
                  <a:pt x="25400" y="33867"/>
                </a:lnTo>
                <a:lnTo>
                  <a:pt x="8467" y="50800"/>
                </a:lnTo>
                <a:lnTo>
                  <a:pt x="0" y="59267"/>
                </a:lnTo>
                <a:lnTo>
                  <a:pt x="0" y="67733"/>
                </a:lnTo>
                <a:lnTo>
                  <a:pt x="8467" y="76200"/>
                </a:lnTo>
                <a:lnTo>
                  <a:pt x="25400" y="84667"/>
                </a:lnTo>
                <a:lnTo>
                  <a:pt x="33867" y="84667"/>
                </a:lnTo>
                <a:lnTo>
                  <a:pt x="59266" y="93133"/>
                </a:lnTo>
                <a:lnTo>
                  <a:pt x="93133" y="101600"/>
                </a:lnTo>
                <a:lnTo>
                  <a:pt x="118533" y="110067"/>
                </a:lnTo>
                <a:lnTo>
                  <a:pt x="143934" y="127000"/>
                </a:lnTo>
                <a:lnTo>
                  <a:pt x="169333" y="135467"/>
                </a:lnTo>
                <a:lnTo>
                  <a:pt x="194733" y="152400"/>
                </a:lnTo>
                <a:lnTo>
                  <a:pt x="211666" y="169333"/>
                </a:lnTo>
                <a:lnTo>
                  <a:pt x="228600" y="186267"/>
                </a:lnTo>
                <a:lnTo>
                  <a:pt x="228600" y="203200"/>
                </a:lnTo>
                <a:lnTo>
                  <a:pt x="228600" y="211667"/>
                </a:lnTo>
                <a:lnTo>
                  <a:pt x="228600" y="228600"/>
                </a:lnTo>
                <a:lnTo>
                  <a:pt x="220134" y="237067"/>
                </a:lnTo>
                <a:lnTo>
                  <a:pt x="203200" y="245533"/>
                </a:lnTo>
                <a:lnTo>
                  <a:pt x="177800" y="254000"/>
                </a:lnTo>
                <a:lnTo>
                  <a:pt x="152400" y="254000"/>
                </a:lnTo>
                <a:lnTo>
                  <a:pt x="127000" y="262467"/>
                </a:lnTo>
                <a:lnTo>
                  <a:pt x="101600" y="262467"/>
                </a:lnTo>
                <a:lnTo>
                  <a:pt x="101600" y="262467"/>
                </a:lnTo>
                <a:lnTo>
                  <a:pt x="67734" y="254000"/>
                </a:lnTo>
                <a:lnTo>
                  <a:pt x="67734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7255933" y="3479800"/>
            <a:ext cx="245534" cy="440268"/>
          </a:xfrm>
          <a:custGeom>
            <a:avLst/>
            <a:gdLst/>
            <a:ahLst/>
            <a:cxnLst/>
            <a:rect l="0" t="0" r="0" b="0"/>
            <a:pathLst>
              <a:path w="245534" h="440268">
                <a:moveTo>
                  <a:pt x="50800" y="93133"/>
                </a:moveTo>
                <a:lnTo>
                  <a:pt x="42334" y="93133"/>
                </a:lnTo>
                <a:lnTo>
                  <a:pt x="42334" y="84667"/>
                </a:lnTo>
                <a:lnTo>
                  <a:pt x="33867" y="84667"/>
                </a:lnTo>
                <a:lnTo>
                  <a:pt x="25401" y="76200"/>
                </a:lnTo>
                <a:lnTo>
                  <a:pt x="16933" y="76200"/>
                </a:lnTo>
                <a:lnTo>
                  <a:pt x="8467" y="67733"/>
                </a:lnTo>
                <a:lnTo>
                  <a:pt x="8467" y="67733"/>
                </a:lnTo>
                <a:lnTo>
                  <a:pt x="8467" y="67733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43933"/>
                </a:lnTo>
                <a:lnTo>
                  <a:pt x="16933" y="160867"/>
                </a:lnTo>
                <a:lnTo>
                  <a:pt x="16933" y="186267"/>
                </a:lnTo>
                <a:lnTo>
                  <a:pt x="25401" y="211667"/>
                </a:lnTo>
                <a:lnTo>
                  <a:pt x="33867" y="228600"/>
                </a:lnTo>
                <a:lnTo>
                  <a:pt x="42334" y="254000"/>
                </a:lnTo>
                <a:lnTo>
                  <a:pt x="42334" y="270933"/>
                </a:lnTo>
                <a:lnTo>
                  <a:pt x="59267" y="296333"/>
                </a:lnTo>
                <a:lnTo>
                  <a:pt x="59267" y="321733"/>
                </a:lnTo>
                <a:lnTo>
                  <a:pt x="67734" y="347133"/>
                </a:lnTo>
                <a:lnTo>
                  <a:pt x="76200" y="364067"/>
                </a:lnTo>
                <a:lnTo>
                  <a:pt x="76200" y="381000"/>
                </a:lnTo>
                <a:lnTo>
                  <a:pt x="84667" y="397933"/>
                </a:lnTo>
                <a:lnTo>
                  <a:pt x="93133" y="414867"/>
                </a:lnTo>
                <a:lnTo>
                  <a:pt x="93133" y="423333"/>
                </a:lnTo>
                <a:lnTo>
                  <a:pt x="101601" y="431800"/>
                </a:lnTo>
                <a:lnTo>
                  <a:pt x="101601" y="440267"/>
                </a:lnTo>
                <a:lnTo>
                  <a:pt x="101601" y="440267"/>
                </a:lnTo>
                <a:lnTo>
                  <a:pt x="110067" y="440267"/>
                </a:lnTo>
                <a:lnTo>
                  <a:pt x="101601" y="440267"/>
                </a:lnTo>
                <a:lnTo>
                  <a:pt x="110067" y="431800"/>
                </a:lnTo>
                <a:lnTo>
                  <a:pt x="110067" y="423333"/>
                </a:lnTo>
                <a:lnTo>
                  <a:pt x="110067" y="414867"/>
                </a:lnTo>
                <a:lnTo>
                  <a:pt x="110067" y="397933"/>
                </a:lnTo>
                <a:lnTo>
                  <a:pt x="110067" y="372533"/>
                </a:lnTo>
                <a:lnTo>
                  <a:pt x="118534" y="347133"/>
                </a:lnTo>
                <a:lnTo>
                  <a:pt x="118534" y="321733"/>
                </a:lnTo>
                <a:lnTo>
                  <a:pt x="118534" y="296333"/>
                </a:lnTo>
                <a:lnTo>
                  <a:pt x="127000" y="262467"/>
                </a:lnTo>
                <a:lnTo>
                  <a:pt x="127000" y="237067"/>
                </a:lnTo>
                <a:lnTo>
                  <a:pt x="135467" y="203200"/>
                </a:lnTo>
                <a:lnTo>
                  <a:pt x="152400" y="177800"/>
                </a:lnTo>
                <a:lnTo>
                  <a:pt x="160867" y="143933"/>
                </a:lnTo>
                <a:lnTo>
                  <a:pt x="169333" y="118533"/>
                </a:lnTo>
                <a:lnTo>
                  <a:pt x="177801" y="101600"/>
                </a:lnTo>
                <a:lnTo>
                  <a:pt x="194734" y="76200"/>
                </a:lnTo>
                <a:lnTo>
                  <a:pt x="203200" y="50800"/>
                </a:lnTo>
                <a:lnTo>
                  <a:pt x="211667" y="33867"/>
                </a:lnTo>
                <a:lnTo>
                  <a:pt x="228600" y="25400"/>
                </a:lnTo>
                <a:lnTo>
                  <a:pt x="237067" y="8467"/>
                </a:lnTo>
                <a:lnTo>
                  <a:pt x="245533" y="8467"/>
                </a:lnTo>
                <a:lnTo>
                  <a:pt x="245533" y="8467"/>
                </a:lnTo>
                <a:lnTo>
                  <a:pt x="245533" y="0"/>
                </a:lnTo>
                <a:lnTo>
                  <a:pt x="2455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7594600" y="3615267"/>
            <a:ext cx="8468" cy="8467"/>
          </a:xfrm>
          <a:custGeom>
            <a:avLst/>
            <a:gdLst/>
            <a:ahLst/>
            <a:cxnLst/>
            <a:rect l="0" t="0" r="0" b="0"/>
            <a:pathLst>
              <a:path w="8468" h="8467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7577666" y="3801533"/>
            <a:ext cx="8469" cy="8468"/>
          </a:xfrm>
          <a:custGeom>
            <a:avLst/>
            <a:gdLst/>
            <a:ahLst/>
            <a:cxnLst/>
            <a:rect l="0" t="0" r="0" b="0"/>
            <a:pathLst>
              <a:path w="8469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8085667" y="3547533"/>
            <a:ext cx="16934" cy="101601"/>
          </a:xfrm>
          <a:custGeom>
            <a:avLst/>
            <a:gdLst/>
            <a:ahLst/>
            <a:cxnLst/>
            <a:rect l="0" t="0" r="0" b="0"/>
            <a:pathLst>
              <a:path w="16934" h="1016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8119534" y="37676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8128000" y="3666067"/>
            <a:ext cx="59267" cy="186267"/>
          </a:xfrm>
          <a:custGeom>
            <a:avLst/>
            <a:gdLst/>
            <a:ahLst/>
            <a:cxnLst/>
            <a:rect l="0" t="0" r="0" b="0"/>
            <a:pathLst>
              <a:path w="59267" h="186267">
                <a:moveTo>
                  <a:pt x="0" y="152400"/>
                </a:moveTo>
                <a:lnTo>
                  <a:pt x="8467" y="160866"/>
                </a:lnTo>
                <a:lnTo>
                  <a:pt x="8467" y="160866"/>
                </a:lnTo>
                <a:lnTo>
                  <a:pt x="16933" y="169333"/>
                </a:lnTo>
                <a:lnTo>
                  <a:pt x="16933" y="177800"/>
                </a:lnTo>
                <a:lnTo>
                  <a:pt x="25400" y="177800"/>
                </a:lnTo>
                <a:lnTo>
                  <a:pt x="25400" y="186266"/>
                </a:lnTo>
                <a:lnTo>
                  <a:pt x="33867" y="186266"/>
                </a:lnTo>
                <a:lnTo>
                  <a:pt x="33867" y="177800"/>
                </a:lnTo>
                <a:lnTo>
                  <a:pt x="42333" y="177800"/>
                </a:lnTo>
                <a:lnTo>
                  <a:pt x="42333" y="169333"/>
                </a:lnTo>
                <a:lnTo>
                  <a:pt x="42333" y="160866"/>
                </a:lnTo>
                <a:lnTo>
                  <a:pt x="50800" y="152400"/>
                </a:lnTo>
                <a:lnTo>
                  <a:pt x="50800" y="135466"/>
                </a:lnTo>
                <a:lnTo>
                  <a:pt x="50800" y="110066"/>
                </a:lnTo>
                <a:lnTo>
                  <a:pt x="59266" y="84666"/>
                </a:lnTo>
                <a:lnTo>
                  <a:pt x="59266" y="59266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0"/>
                </a:lnTo>
                <a:lnTo>
                  <a:pt x="592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8195734" y="3539067"/>
            <a:ext cx="67733" cy="50801"/>
          </a:xfrm>
          <a:custGeom>
            <a:avLst/>
            <a:gdLst/>
            <a:ahLst/>
            <a:cxnLst/>
            <a:rect l="0" t="0" r="0" b="0"/>
            <a:pathLst>
              <a:path w="67733" h="50801">
                <a:moveTo>
                  <a:pt x="0" y="50800"/>
                </a:moveTo>
                <a:lnTo>
                  <a:pt x="8466" y="50800"/>
                </a:lnTo>
                <a:lnTo>
                  <a:pt x="8466" y="42333"/>
                </a:lnTo>
                <a:lnTo>
                  <a:pt x="16933" y="33866"/>
                </a:lnTo>
                <a:lnTo>
                  <a:pt x="25399" y="25400"/>
                </a:lnTo>
                <a:lnTo>
                  <a:pt x="33866" y="16933"/>
                </a:lnTo>
                <a:lnTo>
                  <a:pt x="50799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67732" y="0"/>
                </a:lnTo>
                <a:lnTo>
                  <a:pt x="6773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8288867" y="3589867"/>
            <a:ext cx="228601" cy="237067"/>
          </a:xfrm>
          <a:custGeom>
            <a:avLst/>
            <a:gdLst/>
            <a:ahLst/>
            <a:cxnLst/>
            <a:rect l="0" t="0" r="0" b="0"/>
            <a:pathLst>
              <a:path w="228601" h="237067">
                <a:moveTo>
                  <a:pt x="8466" y="110066"/>
                </a:moveTo>
                <a:lnTo>
                  <a:pt x="8466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8466" y="135466"/>
                </a:lnTo>
                <a:lnTo>
                  <a:pt x="8466" y="135466"/>
                </a:lnTo>
                <a:lnTo>
                  <a:pt x="16933" y="135466"/>
                </a:lnTo>
                <a:lnTo>
                  <a:pt x="25400" y="135466"/>
                </a:lnTo>
                <a:lnTo>
                  <a:pt x="33866" y="135466"/>
                </a:lnTo>
                <a:lnTo>
                  <a:pt x="50799" y="127000"/>
                </a:lnTo>
                <a:lnTo>
                  <a:pt x="67733" y="127000"/>
                </a:lnTo>
                <a:lnTo>
                  <a:pt x="76200" y="127000"/>
                </a:lnTo>
                <a:lnTo>
                  <a:pt x="93133" y="118533"/>
                </a:lnTo>
                <a:lnTo>
                  <a:pt x="110066" y="110066"/>
                </a:lnTo>
                <a:lnTo>
                  <a:pt x="126999" y="110066"/>
                </a:lnTo>
                <a:lnTo>
                  <a:pt x="135467" y="101600"/>
                </a:lnTo>
                <a:lnTo>
                  <a:pt x="152400" y="93133"/>
                </a:lnTo>
                <a:lnTo>
                  <a:pt x="160866" y="84666"/>
                </a:lnTo>
                <a:lnTo>
                  <a:pt x="169333" y="76200"/>
                </a:lnTo>
                <a:lnTo>
                  <a:pt x="169333" y="67733"/>
                </a:lnTo>
                <a:lnTo>
                  <a:pt x="177800" y="67733"/>
                </a:lnTo>
                <a:lnTo>
                  <a:pt x="177800" y="59266"/>
                </a:lnTo>
                <a:lnTo>
                  <a:pt x="169333" y="50800"/>
                </a:lnTo>
                <a:lnTo>
                  <a:pt x="169333" y="42333"/>
                </a:lnTo>
                <a:lnTo>
                  <a:pt x="169333" y="33866"/>
                </a:lnTo>
                <a:lnTo>
                  <a:pt x="160866" y="25400"/>
                </a:lnTo>
                <a:lnTo>
                  <a:pt x="152400" y="16933"/>
                </a:lnTo>
                <a:lnTo>
                  <a:pt x="143933" y="8466"/>
                </a:lnTo>
                <a:lnTo>
                  <a:pt x="135467" y="8466"/>
                </a:lnTo>
                <a:lnTo>
                  <a:pt x="126999" y="8466"/>
                </a:lnTo>
                <a:lnTo>
                  <a:pt x="118533" y="0"/>
                </a:lnTo>
                <a:lnTo>
                  <a:pt x="110066" y="8466"/>
                </a:lnTo>
                <a:lnTo>
                  <a:pt x="101600" y="8466"/>
                </a:lnTo>
                <a:lnTo>
                  <a:pt x="93133" y="16933"/>
                </a:lnTo>
                <a:lnTo>
                  <a:pt x="76200" y="25400"/>
                </a:lnTo>
                <a:lnTo>
                  <a:pt x="67733" y="42333"/>
                </a:lnTo>
                <a:lnTo>
                  <a:pt x="67733" y="59266"/>
                </a:lnTo>
                <a:lnTo>
                  <a:pt x="59267" y="76200"/>
                </a:lnTo>
                <a:lnTo>
                  <a:pt x="50799" y="93133"/>
                </a:lnTo>
                <a:lnTo>
                  <a:pt x="50799" y="110066"/>
                </a:lnTo>
                <a:lnTo>
                  <a:pt x="50799" y="127000"/>
                </a:lnTo>
                <a:lnTo>
                  <a:pt x="50799" y="143933"/>
                </a:lnTo>
                <a:lnTo>
                  <a:pt x="50799" y="160866"/>
                </a:lnTo>
                <a:lnTo>
                  <a:pt x="59267" y="169333"/>
                </a:lnTo>
                <a:lnTo>
                  <a:pt x="59267" y="186266"/>
                </a:lnTo>
                <a:lnTo>
                  <a:pt x="67733" y="194733"/>
                </a:lnTo>
                <a:lnTo>
                  <a:pt x="76200" y="203200"/>
                </a:lnTo>
                <a:lnTo>
                  <a:pt x="84666" y="211666"/>
                </a:lnTo>
                <a:lnTo>
                  <a:pt x="93133" y="220133"/>
                </a:lnTo>
                <a:lnTo>
                  <a:pt x="101600" y="228600"/>
                </a:lnTo>
                <a:lnTo>
                  <a:pt x="118533" y="228600"/>
                </a:lnTo>
                <a:lnTo>
                  <a:pt x="126999" y="237066"/>
                </a:lnTo>
                <a:lnTo>
                  <a:pt x="143933" y="237066"/>
                </a:lnTo>
                <a:lnTo>
                  <a:pt x="152400" y="237066"/>
                </a:lnTo>
                <a:lnTo>
                  <a:pt x="169333" y="237066"/>
                </a:lnTo>
                <a:lnTo>
                  <a:pt x="186266" y="228600"/>
                </a:lnTo>
                <a:lnTo>
                  <a:pt x="203199" y="220133"/>
                </a:lnTo>
                <a:lnTo>
                  <a:pt x="211667" y="211666"/>
                </a:lnTo>
                <a:lnTo>
                  <a:pt x="211667" y="211666"/>
                </a:lnTo>
                <a:lnTo>
                  <a:pt x="228600" y="203200"/>
                </a:lnTo>
                <a:lnTo>
                  <a:pt x="228600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8585200" y="3589867"/>
            <a:ext cx="186268" cy="237067"/>
          </a:xfrm>
          <a:custGeom>
            <a:avLst/>
            <a:gdLst/>
            <a:ahLst/>
            <a:cxnLst/>
            <a:rect l="0" t="0" r="0" b="0"/>
            <a:pathLst>
              <a:path w="186268" h="237067">
                <a:moveTo>
                  <a:pt x="8467" y="33866"/>
                </a:move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0" y="25400"/>
                </a:lnTo>
                <a:lnTo>
                  <a:pt x="0" y="33866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10066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69333"/>
                </a:lnTo>
                <a:lnTo>
                  <a:pt x="16933" y="186266"/>
                </a:lnTo>
                <a:lnTo>
                  <a:pt x="25400" y="203200"/>
                </a:lnTo>
                <a:lnTo>
                  <a:pt x="25400" y="211666"/>
                </a:lnTo>
                <a:lnTo>
                  <a:pt x="25400" y="220133"/>
                </a:lnTo>
                <a:lnTo>
                  <a:pt x="25400" y="228600"/>
                </a:lnTo>
                <a:lnTo>
                  <a:pt x="25400" y="237066"/>
                </a:lnTo>
                <a:lnTo>
                  <a:pt x="25400" y="237066"/>
                </a:lnTo>
                <a:lnTo>
                  <a:pt x="25400" y="237066"/>
                </a:lnTo>
                <a:lnTo>
                  <a:pt x="25400" y="228600"/>
                </a:lnTo>
                <a:lnTo>
                  <a:pt x="25400" y="220133"/>
                </a:lnTo>
                <a:lnTo>
                  <a:pt x="25400" y="211666"/>
                </a:lnTo>
                <a:lnTo>
                  <a:pt x="25400" y="203200"/>
                </a:lnTo>
                <a:lnTo>
                  <a:pt x="25400" y="186266"/>
                </a:lnTo>
                <a:lnTo>
                  <a:pt x="16933" y="160866"/>
                </a:lnTo>
                <a:lnTo>
                  <a:pt x="16933" y="143933"/>
                </a:lnTo>
                <a:lnTo>
                  <a:pt x="25400" y="127000"/>
                </a:lnTo>
                <a:lnTo>
                  <a:pt x="25400" y="101600"/>
                </a:lnTo>
                <a:lnTo>
                  <a:pt x="33867" y="84666"/>
                </a:lnTo>
                <a:lnTo>
                  <a:pt x="33867" y="67733"/>
                </a:lnTo>
                <a:lnTo>
                  <a:pt x="50800" y="50800"/>
                </a:lnTo>
                <a:lnTo>
                  <a:pt x="59266" y="42333"/>
                </a:lnTo>
                <a:lnTo>
                  <a:pt x="76200" y="25400"/>
                </a:lnTo>
                <a:lnTo>
                  <a:pt x="93133" y="16933"/>
                </a:lnTo>
                <a:lnTo>
                  <a:pt x="101600" y="8466"/>
                </a:lnTo>
                <a:lnTo>
                  <a:pt x="118533" y="8466"/>
                </a:lnTo>
                <a:lnTo>
                  <a:pt x="135466" y="0"/>
                </a:lnTo>
                <a:lnTo>
                  <a:pt x="143934" y="0"/>
                </a:lnTo>
                <a:lnTo>
                  <a:pt x="152400" y="0"/>
                </a:lnTo>
                <a:lnTo>
                  <a:pt x="160867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86267" y="8466"/>
                </a:lnTo>
                <a:lnTo>
                  <a:pt x="186267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8881534" y="3454400"/>
            <a:ext cx="16934" cy="355601"/>
          </a:xfrm>
          <a:custGeom>
            <a:avLst/>
            <a:gdLst/>
            <a:ahLst/>
            <a:cxnLst/>
            <a:rect l="0" t="0" r="0" b="0"/>
            <a:pathLst>
              <a:path w="16934" h="355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8533"/>
                </a:lnTo>
                <a:lnTo>
                  <a:pt x="8466" y="143933"/>
                </a:lnTo>
                <a:lnTo>
                  <a:pt x="8466" y="169333"/>
                </a:lnTo>
                <a:lnTo>
                  <a:pt x="8466" y="203200"/>
                </a:lnTo>
                <a:lnTo>
                  <a:pt x="8466" y="228600"/>
                </a:lnTo>
                <a:lnTo>
                  <a:pt x="8466" y="254000"/>
                </a:lnTo>
                <a:lnTo>
                  <a:pt x="8466" y="279400"/>
                </a:lnTo>
                <a:lnTo>
                  <a:pt x="8466" y="304800"/>
                </a:lnTo>
                <a:lnTo>
                  <a:pt x="8466" y="321733"/>
                </a:lnTo>
                <a:lnTo>
                  <a:pt x="16933" y="338667"/>
                </a:lnTo>
                <a:lnTo>
                  <a:pt x="16933" y="355600"/>
                </a:lnTo>
                <a:lnTo>
                  <a:pt x="16933" y="355600"/>
                </a:lnTo>
                <a:lnTo>
                  <a:pt x="16933" y="355600"/>
                </a:lnTo>
                <a:lnTo>
                  <a:pt x="16933" y="355600"/>
                </a:lnTo>
                <a:lnTo>
                  <a:pt x="16933" y="355600"/>
                </a:lnTo>
                <a:lnTo>
                  <a:pt x="16933" y="338667"/>
                </a:lnTo>
                <a:lnTo>
                  <a:pt x="16933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8813800" y="3572933"/>
            <a:ext cx="364067" cy="220135"/>
          </a:xfrm>
          <a:custGeom>
            <a:avLst/>
            <a:gdLst/>
            <a:ahLst/>
            <a:cxnLst/>
            <a:rect l="0" t="0" r="0" b="0"/>
            <a:pathLst>
              <a:path w="364067" h="220135">
                <a:moveTo>
                  <a:pt x="8467" y="110067"/>
                </a:moveTo>
                <a:lnTo>
                  <a:pt x="8467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01600"/>
                </a:lnTo>
                <a:lnTo>
                  <a:pt x="8467" y="101600"/>
                </a:lnTo>
                <a:lnTo>
                  <a:pt x="16933" y="101600"/>
                </a:lnTo>
                <a:lnTo>
                  <a:pt x="25400" y="101600"/>
                </a:lnTo>
                <a:lnTo>
                  <a:pt x="42333" y="101600"/>
                </a:lnTo>
                <a:lnTo>
                  <a:pt x="59266" y="101600"/>
                </a:lnTo>
                <a:lnTo>
                  <a:pt x="76200" y="101600"/>
                </a:lnTo>
                <a:lnTo>
                  <a:pt x="101600" y="101600"/>
                </a:lnTo>
                <a:lnTo>
                  <a:pt x="118533" y="101600"/>
                </a:lnTo>
                <a:lnTo>
                  <a:pt x="143934" y="101600"/>
                </a:lnTo>
                <a:lnTo>
                  <a:pt x="169333" y="101600"/>
                </a:lnTo>
                <a:lnTo>
                  <a:pt x="186267" y="101600"/>
                </a:lnTo>
                <a:lnTo>
                  <a:pt x="203200" y="101600"/>
                </a:lnTo>
                <a:lnTo>
                  <a:pt x="228600" y="101600"/>
                </a:lnTo>
                <a:lnTo>
                  <a:pt x="254000" y="101600"/>
                </a:lnTo>
                <a:lnTo>
                  <a:pt x="270933" y="93134"/>
                </a:lnTo>
                <a:lnTo>
                  <a:pt x="287866" y="84667"/>
                </a:lnTo>
                <a:lnTo>
                  <a:pt x="304800" y="84667"/>
                </a:lnTo>
                <a:lnTo>
                  <a:pt x="313267" y="76200"/>
                </a:lnTo>
                <a:lnTo>
                  <a:pt x="330200" y="67734"/>
                </a:lnTo>
                <a:lnTo>
                  <a:pt x="330200" y="50800"/>
                </a:lnTo>
                <a:lnTo>
                  <a:pt x="338667" y="50800"/>
                </a:lnTo>
                <a:lnTo>
                  <a:pt x="338667" y="42334"/>
                </a:lnTo>
                <a:lnTo>
                  <a:pt x="338667" y="33867"/>
                </a:lnTo>
                <a:lnTo>
                  <a:pt x="338667" y="25400"/>
                </a:lnTo>
                <a:lnTo>
                  <a:pt x="330200" y="16934"/>
                </a:lnTo>
                <a:lnTo>
                  <a:pt x="313267" y="16934"/>
                </a:lnTo>
                <a:lnTo>
                  <a:pt x="304800" y="8467"/>
                </a:lnTo>
                <a:lnTo>
                  <a:pt x="296334" y="8467"/>
                </a:lnTo>
                <a:lnTo>
                  <a:pt x="279400" y="0"/>
                </a:lnTo>
                <a:lnTo>
                  <a:pt x="262467" y="8467"/>
                </a:lnTo>
                <a:lnTo>
                  <a:pt x="245533" y="8467"/>
                </a:lnTo>
                <a:lnTo>
                  <a:pt x="237067" y="16934"/>
                </a:lnTo>
                <a:lnTo>
                  <a:pt x="220134" y="25400"/>
                </a:lnTo>
                <a:lnTo>
                  <a:pt x="211666" y="42334"/>
                </a:lnTo>
                <a:lnTo>
                  <a:pt x="203200" y="59267"/>
                </a:lnTo>
                <a:lnTo>
                  <a:pt x="194733" y="84667"/>
                </a:lnTo>
                <a:lnTo>
                  <a:pt x="194733" y="101600"/>
                </a:lnTo>
                <a:lnTo>
                  <a:pt x="194733" y="118534"/>
                </a:lnTo>
                <a:lnTo>
                  <a:pt x="203200" y="135467"/>
                </a:lnTo>
                <a:lnTo>
                  <a:pt x="203200" y="152400"/>
                </a:lnTo>
                <a:lnTo>
                  <a:pt x="211666" y="169334"/>
                </a:lnTo>
                <a:lnTo>
                  <a:pt x="228600" y="177800"/>
                </a:lnTo>
                <a:lnTo>
                  <a:pt x="237067" y="194734"/>
                </a:lnTo>
                <a:lnTo>
                  <a:pt x="245533" y="203200"/>
                </a:lnTo>
                <a:lnTo>
                  <a:pt x="254000" y="211667"/>
                </a:lnTo>
                <a:lnTo>
                  <a:pt x="270933" y="220134"/>
                </a:lnTo>
                <a:lnTo>
                  <a:pt x="296334" y="220134"/>
                </a:lnTo>
                <a:lnTo>
                  <a:pt x="313267" y="220134"/>
                </a:lnTo>
                <a:lnTo>
                  <a:pt x="330200" y="220134"/>
                </a:lnTo>
                <a:lnTo>
                  <a:pt x="347133" y="211667"/>
                </a:lnTo>
                <a:lnTo>
                  <a:pt x="347133" y="211667"/>
                </a:lnTo>
                <a:lnTo>
                  <a:pt x="364066" y="203200"/>
                </a:lnTo>
                <a:lnTo>
                  <a:pt x="364066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9237133" y="3572933"/>
            <a:ext cx="143935" cy="296335"/>
          </a:xfrm>
          <a:custGeom>
            <a:avLst/>
            <a:gdLst/>
            <a:ahLst/>
            <a:cxnLst/>
            <a:rect l="0" t="0" r="0" b="0"/>
            <a:pathLst>
              <a:path w="143935" h="296335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27000" y="25400"/>
                </a:lnTo>
                <a:lnTo>
                  <a:pt x="110067" y="42334"/>
                </a:lnTo>
                <a:lnTo>
                  <a:pt x="101601" y="67734"/>
                </a:lnTo>
                <a:lnTo>
                  <a:pt x="93133" y="93134"/>
                </a:lnTo>
                <a:lnTo>
                  <a:pt x="76200" y="118534"/>
                </a:lnTo>
                <a:lnTo>
                  <a:pt x="59267" y="152400"/>
                </a:lnTo>
                <a:lnTo>
                  <a:pt x="42334" y="177800"/>
                </a:lnTo>
                <a:lnTo>
                  <a:pt x="33867" y="211667"/>
                </a:lnTo>
                <a:lnTo>
                  <a:pt x="25401" y="237067"/>
                </a:lnTo>
                <a:lnTo>
                  <a:pt x="16933" y="262467"/>
                </a:lnTo>
                <a:lnTo>
                  <a:pt x="8467" y="279400"/>
                </a:lnTo>
                <a:lnTo>
                  <a:pt x="0" y="287867"/>
                </a:lnTo>
                <a:lnTo>
                  <a:pt x="0" y="296334"/>
                </a:lnTo>
                <a:lnTo>
                  <a:pt x="0" y="296334"/>
                </a:lnTo>
                <a:lnTo>
                  <a:pt x="0" y="287867"/>
                </a:lnTo>
                <a:lnTo>
                  <a:pt x="0" y="287867"/>
                </a:lnTo>
                <a:lnTo>
                  <a:pt x="8467" y="279400"/>
                </a:lnTo>
                <a:lnTo>
                  <a:pt x="8467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9237133" y="3615267"/>
            <a:ext cx="186268" cy="228601"/>
          </a:xfrm>
          <a:custGeom>
            <a:avLst/>
            <a:gdLst/>
            <a:ahLst/>
            <a:cxnLst/>
            <a:rect l="0" t="0" r="0" b="0"/>
            <a:pathLst>
              <a:path w="186268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16933" y="16933"/>
                </a:lnTo>
                <a:lnTo>
                  <a:pt x="25401" y="33866"/>
                </a:lnTo>
                <a:lnTo>
                  <a:pt x="42334" y="50800"/>
                </a:lnTo>
                <a:lnTo>
                  <a:pt x="59267" y="67733"/>
                </a:lnTo>
                <a:lnTo>
                  <a:pt x="84667" y="93133"/>
                </a:lnTo>
                <a:lnTo>
                  <a:pt x="101601" y="118533"/>
                </a:lnTo>
                <a:lnTo>
                  <a:pt x="118534" y="143933"/>
                </a:lnTo>
                <a:lnTo>
                  <a:pt x="135467" y="160866"/>
                </a:lnTo>
                <a:lnTo>
                  <a:pt x="152400" y="186266"/>
                </a:lnTo>
                <a:lnTo>
                  <a:pt x="160867" y="203200"/>
                </a:lnTo>
                <a:lnTo>
                  <a:pt x="169333" y="220133"/>
                </a:lnTo>
                <a:lnTo>
                  <a:pt x="177801" y="228600"/>
                </a:lnTo>
                <a:lnTo>
                  <a:pt x="177801" y="228600"/>
                </a:lnTo>
                <a:lnTo>
                  <a:pt x="186267" y="228600"/>
                </a:lnTo>
                <a:lnTo>
                  <a:pt x="186267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8051800" y="3581400"/>
            <a:ext cx="84668" cy="279401"/>
          </a:xfrm>
          <a:custGeom>
            <a:avLst/>
            <a:gdLst/>
            <a:ahLst/>
            <a:cxnLst/>
            <a:rect l="0" t="0" r="0" b="0"/>
            <a:pathLst>
              <a:path w="84668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25400" y="50800"/>
                </a:lnTo>
                <a:lnTo>
                  <a:pt x="33867" y="59267"/>
                </a:lnTo>
                <a:lnTo>
                  <a:pt x="33867" y="76200"/>
                </a:lnTo>
                <a:lnTo>
                  <a:pt x="33867" y="84667"/>
                </a:lnTo>
                <a:lnTo>
                  <a:pt x="42333" y="101600"/>
                </a:lnTo>
                <a:lnTo>
                  <a:pt x="42333" y="110067"/>
                </a:lnTo>
                <a:lnTo>
                  <a:pt x="42333" y="118533"/>
                </a:lnTo>
                <a:lnTo>
                  <a:pt x="50800" y="135467"/>
                </a:lnTo>
                <a:lnTo>
                  <a:pt x="50800" y="143933"/>
                </a:lnTo>
                <a:lnTo>
                  <a:pt x="59266" y="152400"/>
                </a:lnTo>
                <a:lnTo>
                  <a:pt x="59266" y="169333"/>
                </a:lnTo>
                <a:lnTo>
                  <a:pt x="59266" y="177800"/>
                </a:lnTo>
                <a:lnTo>
                  <a:pt x="59266" y="194733"/>
                </a:lnTo>
                <a:lnTo>
                  <a:pt x="67734" y="211667"/>
                </a:lnTo>
                <a:lnTo>
                  <a:pt x="67734" y="220133"/>
                </a:lnTo>
                <a:lnTo>
                  <a:pt x="67734" y="228600"/>
                </a:lnTo>
                <a:lnTo>
                  <a:pt x="76200" y="245533"/>
                </a:lnTo>
                <a:lnTo>
                  <a:pt x="76200" y="254000"/>
                </a:lnTo>
                <a:lnTo>
                  <a:pt x="76200" y="262467"/>
                </a:lnTo>
                <a:lnTo>
                  <a:pt x="76200" y="270933"/>
                </a:lnTo>
                <a:lnTo>
                  <a:pt x="76200" y="270933"/>
                </a:lnTo>
                <a:lnTo>
                  <a:pt x="76200" y="279400"/>
                </a:lnTo>
                <a:lnTo>
                  <a:pt x="76200" y="279400"/>
                </a:lnTo>
                <a:lnTo>
                  <a:pt x="84667" y="279400"/>
                </a:lnTo>
                <a:lnTo>
                  <a:pt x="84667" y="279400"/>
                </a:lnTo>
                <a:lnTo>
                  <a:pt x="84667" y="270933"/>
                </a:lnTo>
                <a:lnTo>
                  <a:pt x="84667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8170333" y="3556000"/>
            <a:ext cx="67735" cy="355601"/>
          </a:xfrm>
          <a:custGeom>
            <a:avLst/>
            <a:gdLst/>
            <a:ahLst/>
            <a:cxnLst/>
            <a:rect l="0" t="0" r="0" b="0"/>
            <a:pathLst>
              <a:path w="67735" h="355601">
                <a:moveTo>
                  <a:pt x="67734" y="16933"/>
                </a:moveTo>
                <a:lnTo>
                  <a:pt x="67734" y="16933"/>
                </a:lnTo>
                <a:lnTo>
                  <a:pt x="67734" y="16933"/>
                </a:lnTo>
                <a:lnTo>
                  <a:pt x="67734" y="8467"/>
                </a:lnTo>
                <a:lnTo>
                  <a:pt x="67734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0"/>
                </a:lnTo>
                <a:lnTo>
                  <a:pt x="59267" y="8467"/>
                </a:lnTo>
                <a:lnTo>
                  <a:pt x="59267" y="8467"/>
                </a:lnTo>
                <a:lnTo>
                  <a:pt x="50800" y="8467"/>
                </a:lnTo>
                <a:lnTo>
                  <a:pt x="50800" y="16933"/>
                </a:lnTo>
                <a:lnTo>
                  <a:pt x="50800" y="33867"/>
                </a:lnTo>
                <a:lnTo>
                  <a:pt x="50800" y="42333"/>
                </a:lnTo>
                <a:lnTo>
                  <a:pt x="42334" y="59267"/>
                </a:lnTo>
                <a:lnTo>
                  <a:pt x="42334" y="76200"/>
                </a:lnTo>
                <a:lnTo>
                  <a:pt x="33867" y="93133"/>
                </a:lnTo>
                <a:lnTo>
                  <a:pt x="33867" y="118533"/>
                </a:lnTo>
                <a:lnTo>
                  <a:pt x="25401" y="135467"/>
                </a:lnTo>
                <a:lnTo>
                  <a:pt x="25401" y="160867"/>
                </a:lnTo>
                <a:lnTo>
                  <a:pt x="16933" y="177800"/>
                </a:lnTo>
                <a:lnTo>
                  <a:pt x="16933" y="203200"/>
                </a:lnTo>
                <a:lnTo>
                  <a:pt x="8467" y="220133"/>
                </a:lnTo>
                <a:lnTo>
                  <a:pt x="8467" y="237067"/>
                </a:lnTo>
                <a:lnTo>
                  <a:pt x="8467" y="262467"/>
                </a:lnTo>
                <a:lnTo>
                  <a:pt x="8467" y="287867"/>
                </a:lnTo>
                <a:lnTo>
                  <a:pt x="0" y="313267"/>
                </a:lnTo>
                <a:lnTo>
                  <a:pt x="0" y="338667"/>
                </a:lnTo>
                <a:lnTo>
                  <a:pt x="0" y="338667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9897533" y="3412067"/>
            <a:ext cx="135468" cy="406401"/>
          </a:xfrm>
          <a:custGeom>
            <a:avLst/>
            <a:gdLst/>
            <a:ahLst/>
            <a:cxnLst/>
            <a:rect l="0" t="0" r="0" b="0"/>
            <a:pathLst>
              <a:path w="135468" h="406401">
                <a:moveTo>
                  <a:pt x="93134" y="16933"/>
                </a:moveTo>
                <a:lnTo>
                  <a:pt x="93134" y="8466"/>
                </a:lnTo>
                <a:lnTo>
                  <a:pt x="101601" y="8466"/>
                </a:lnTo>
                <a:lnTo>
                  <a:pt x="101601" y="8466"/>
                </a:lnTo>
                <a:lnTo>
                  <a:pt x="101601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8466"/>
                </a:lnTo>
                <a:lnTo>
                  <a:pt x="84667" y="8466"/>
                </a:lnTo>
                <a:lnTo>
                  <a:pt x="84667" y="16933"/>
                </a:lnTo>
                <a:lnTo>
                  <a:pt x="76200" y="25400"/>
                </a:lnTo>
                <a:lnTo>
                  <a:pt x="67733" y="42333"/>
                </a:lnTo>
                <a:lnTo>
                  <a:pt x="50801" y="50800"/>
                </a:lnTo>
                <a:lnTo>
                  <a:pt x="42333" y="76200"/>
                </a:lnTo>
                <a:lnTo>
                  <a:pt x="33867" y="93133"/>
                </a:lnTo>
                <a:lnTo>
                  <a:pt x="25401" y="110066"/>
                </a:lnTo>
                <a:lnTo>
                  <a:pt x="16934" y="135466"/>
                </a:lnTo>
                <a:lnTo>
                  <a:pt x="8467" y="160866"/>
                </a:lnTo>
                <a:lnTo>
                  <a:pt x="8467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0" y="262466"/>
                </a:lnTo>
                <a:lnTo>
                  <a:pt x="8467" y="287866"/>
                </a:lnTo>
                <a:lnTo>
                  <a:pt x="8467" y="313266"/>
                </a:lnTo>
                <a:lnTo>
                  <a:pt x="16934" y="338666"/>
                </a:lnTo>
                <a:lnTo>
                  <a:pt x="25401" y="355600"/>
                </a:lnTo>
                <a:lnTo>
                  <a:pt x="33867" y="372533"/>
                </a:lnTo>
                <a:lnTo>
                  <a:pt x="42333" y="381000"/>
                </a:lnTo>
                <a:lnTo>
                  <a:pt x="59267" y="397933"/>
                </a:lnTo>
                <a:lnTo>
                  <a:pt x="76200" y="397933"/>
                </a:lnTo>
                <a:lnTo>
                  <a:pt x="84667" y="406400"/>
                </a:lnTo>
                <a:lnTo>
                  <a:pt x="101601" y="406400"/>
                </a:lnTo>
                <a:lnTo>
                  <a:pt x="110067" y="406400"/>
                </a:lnTo>
                <a:lnTo>
                  <a:pt x="127001" y="406400"/>
                </a:lnTo>
                <a:lnTo>
                  <a:pt x="127001" y="406400"/>
                </a:lnTo>
                <a:lnTo>
                  <a:pt x="135467" y="397933"/>
                </a:lnTo>
                <a:lnTo>
                  <a:pt x="135467" y="397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10117666" y="3496733"/>
            <a:ext cx="152401" cy="296335"/>
          </a:xfrm>
          <a:custGeom>
            <a:avLst/>
            <a:gdLst/>
            <a:ahLst/>
            <a:cxnLst/>
            <a:rect l="0" t="0" r="0" b="0"/>
            <a:pathLst>
              <a:path w="152401" h="2963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8467" y="220134"/>
                </a:lnTo>
                <a:lnTo>
                  <a:pt x="8467" y="237067"/>
                </a:lnTo>
                <a:lnTo>
                  <a:pt x="8467" y="254000"/>
                </a:lnTo>
                <a:lnTo>
                  <a:pt x="8467" y="262467"/>
                </a:lnTo>
                <a:lnTo>
                  <a:pt x="16934" y="262467"/>
                </a:lnTo>
                <a:lnTo>
                  <a:pt x="16934" y="262467"/>
                </a:lnTo>
                <a:lnTo>
                  <a:pt x="16934" y="270934"/>
                </a:lnTo>
                <a:lnTo>
                  <a:pt x="16934" y="262467"/>
                </a:lnTo>
                <a:lnTo>
                  <a:pt x="16934" y="262467"/>
                </a:lnTo>
                <a:lnTo>
                  <a:pt x="16934" y="262467"/>
                </a:lnTo>
                <a:lnTo>
                  <a:pt x="25401" y="254000"/>
                </a:lnTo>
                <a:lnTo>
                  <a:pt x="25401" y="237067"/>
                </a:lnTo>
                <a:lnTo>
                  <a:pt x="25401" y="220134"/>
                </a:lnTo>
                <a:lnTo>
                  <a:pt x="33868" y="211667"/>
                </a:lnTo>
                <a:lnTo>
                  <a:pt x="42334" y="194734"/>
                </a:lnTo>
                <a:lnTo>
                  <a:pt x="50800" y="186267"/>
                </a:lnTo>
                <a:lnTo>
                  <a:pt x="50800" y="177800"/>
                </a:lnTo>
                <a:lnTo>
                  <a:pt x="67734" y="169334"/>
                </a:lnTo>
                <a:lnTo>
                  <a:pt x="76200" y="169334"/>
                </a:lnTo>
                <a:lnTo>
                  <a:pt x="84667" y="160867"/>
                </a:lnTo>
                <a:lnTo>
                  <a:pt x="93134" y="160867"/>
                </a:lnTo>
                <a:lnTo>
                  <a:pt x="101601" y="169334"/>
                </a:lnTo>
                <a:lnTo>
                  <a:pt x="110068" y="169334"/>
                </a:lnTo>
                <a:lnTo>
                  <a:pt x="118534" y="177800"/>
                </a:lnTo>
                <a:lnTo>
                  <a:pt x="127000" y="186267"/>
                </a:lnTo>
                <a:lnTo>
                  <a:pt x="135468" y="194734"/>
                </a:lnTo>
                <a:lnTo>
                  <a:pt x="135468" y="211667"/>
                </a:lnTo>
                <a:lnTo>
                  <a:pt x="135468" y="228600"/>
                </a:lnTo>
                <a:lnTo>
                  <a:pt x="135468" y="245534"/>
                </a:lnTo>
                <a:lnTo>
                  <a:pt x="143934" y="254000"/>
                </a:lnTo>
                <a:lnTo>
                  <a:pt x="143934" y="270934"/>
                </a:lnTo>
                <a:lnTo>
                  <a:pt x="143934" y="279400"/>
                </a:lnTo>
                <a:lnTo>
                  <a:pt x="152400" y="287867"/>
                </a:lnTo>
                <a:lnTo>
                  <a:pt x="152400" y="296334"/>
                </a:lnTo>
                <a:lnTo>
                  <a:pt x="152400" y="296334"/>
                </a:lnTo>
                <a:lnTo>
                  <a:pt x="152400" y="296334"/>
                </a:lnTo>
                <a:lnTo>
                  <a:pt x="152400" y="296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10397066" y="3776133"/>
            <a:ext cx="16935" cy="110068"/>
          </a:xfrm>
          <a:custGeom>
            <a:avLst/>
            <a:gdLst/>
            <a:ahLst/>
            <a:cxnLst/>
            <a:rect l="0" t="0" r="0" b="0"/>
            <a:pathLst>
              <a:path w="16935" h="110068">
                <a:moveTo>
                  <a:pt x="16934" y="0"/>
                </a:moveTo>
                <a:lnTo>
                  <a:pt x="16934" y="0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33867"/>
                </a:lnTo>
                <a:lnTo>
                  <a:pt x="8468" y="42334"/>
                </a:lnTo>
                <a:lnTo>
                  <a:pt x="8468" y="59267"/>
                </a:lnTo>
                <a:lnTo>
                  <a:pt x="8468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10541000" y="3556000"/>
            <a:ext cx="8467" cy="228601"/>
          </a:xfrm>
          <a:custGeom>
            <a:avLst/>
            <a:gdLst/>
            <a:ahLst/>
            <a:cxnLst/>
            <a:rect l="0" t="0" r="0" b="0"/>
            <a:pathLst>
              <a:path w="8467" h="228601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9267"/>
                </a:lnTo>
                <a:lnTo>
                  <a:pt x="8466" y="76200"/>
                </a:lnTo>
                <a:lnTo>
                  <a:pt x="8466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3"/>
                </a:lnTo>
                <a:lnTo>
                  <a:pt x="0" y="220133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10524067" y="3598333"/>
            <a:ext cx="194734" cy="177801"/>
          </a:xfrm>
          <a:custGeom>
            <a:avLst/>
            <a:gdLst/>
            <a:ahLst/>
            <a:cxnLst/>
            <a:rect l="0" t="0" r="0" b="0"/>
            <a:pathLst>
              <a:path w="194734" h="177801">
                <a:moveTo>
                  <a:pt x="186267" y="0"/>
                </a:moveTo>
                <a:lnTo>
                  <a:pt x="177799" y="0"/>
                </a:lnTo>
                <a:lnTo>
                  <a:pt x="177799" y="0"/>
                </a:lnTo>
                <a:lnTo>
                  <a:pt x="169333" y="8467"/>
                </a:lnTo>
                <a:lnTo>
                  <a:pt x="160867" y="8467"/>
                </a:lnTo>
                <a:lnTo>
                  <a:pt x="143933" y="16934"/>
                </a:lnTo>
                <a:lnTo>
                  <a:pt x="118533" y="33867"/>
                </a:lnTo>
                <a:lnTo>
                  <a:pt x="101599" y="42334"/>
                </a:lnTo>
                <a:lnTo>
                  <a:pt x="84667" y="59267"/>
                </a:lnTo>
                <a:lnTo>
                  <a:pt x="59266" y="76200"/>
                </a:lnTo>
                <a:lnTo>
                  <a:pt x="42333" y="84667"/>
                </a:lnTo>
                <a:lnTo>
                  <a:pt x="25399" y="93134"/>
                </a:lnTo>
                <a:lnTo>
                  <a:pt x="16933" y="93134"/>
                </a:lnTo>
                <a:lnTo>
                  <a:pt x="8467" y="93134"/>
                </a:lnTo>
                <a:lnTo>
                  <a:pt x="0" y="101600"/>
                </a:lnTo>
                <a:lnTo>
                  <a:pt x="0" y="101600"/>
                </a:lnTo>
                <a:lnTo>
                  <a:pt x="0" y="93134"/>
                </a:lnTo>
                <a:lnTo>
                  <a:pt x="8467" y="93134"/>
                </a:lnTo>
                <a:lnTo>
                  <a:pt x="16933" y="93134"/>
                </a:lnTo>
                <a:lnTo>
                  <a:pt x="25399" y="101600"/>
                </a:lnTo>
                <a:lnTo>
                  <a:pt x="42333" y="101600"/>
                </a:lnTo>
                <a:lnTo>
                  <a:pt x="59266" y="110067"/>
                </a:lnTo>
                <a:lnTo>
                  <a:pt x="67733" y="110067"/>
                </a:lnTo>
                <a:lnTo>
                  <a:pt x="93133" y="118534"/>
                </a:lnTo>
                <a:lnTo>
                  <a:pt x="101599" y="127000"/>
                </a:lnTo>
                <a:lnTo>
                  <a:pt x="118533" y="135467"/>
                </a:lnTo>
                <a:lnTo>
                  <a:pt x="135466" y="143934"/>
                </a:lnTo>
                <a:lnTo>
                  <a:pt x="152400" y="152400"/>
                </a:lnTo>
                <a:lnTo>
                  <a:pt x="160867" y="160867"/>
                </a:lnTo>
                <a:lnTo>
                  <a:pt x="169333" y="169334"/>
                </a:lnTo>
                <a:lnTo>
                  <a:pt x="177799" y="177800"/>
                </a:lnTo>
                <a:lnTo>
                  <a:pt x="186267" y="177800"/>
                </a:lnTo>
                <a:lnTo>
                  <a:pt x="186267" y="177800"/>
                </a:lnTo>
                <a:lnTo>
                  <a:pt x="194733" y="177800"/>
                </a:lnTo>
                <a:lnTo>
                  <a:pt x="194733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10811933" y="3496733"/>
            <a:ext cx="93135" cy="414868"/>
          </a:xfrm>
          <a:custGeom>
            <a:avLst/>
            <a:gdLst/>
            <a:ahLst/>
            <a:cxnLst/>
            <a:rect l="0" t="0" r="0" b="0"/>
            <a:pathLst>
              <a:path w="93135" h="414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33867" y="16934"/>
                </a:lnTo>
                <a:lnTo>
                  <a:pt x="42333" y="33867"/>
                </a:lnTo>
                <a:lnTo>
                  <a:pt x="59267" y="50800"/>
                </a:lnTo>
                <a:lnTo>
                  <a:pt x="76200" y="76200"/>
                </a:lnTo>
                <a:lnTo>
                  <a:pt x="84667" y="101600"/>
                </a:lnTo>
                <a:lnTo>
                  <a:pt x="93134" y="127000"/>
                </a:lnTo>
                <a:lnTo>
                  <a:pt x="93134" y="160867"/>
                </a:lnTo>
                <a:lnTo>
                  <a:pt x="93134" y="186267"/>
                </a:lnTo>
                <a:lnTo>
                  <a:pt x="93134" y="211667"/>
                </a:lnTo>
                <a:lnTo>
                  <a:pt x="93134" y="237067"/>
                </a:lnTo>
                <a:lnTo>
                  <a:pt x="93134" y="245534"/>
                </a:lnTo>
                <a:lnTo>
                  <a:pt x="93134" y="245534"/>
                </a:lnTo>
                <a:lnTo>
                  <a:pt x="93134" y="245534"/>
                </a:lnTo>
                <a:lnTo>
                  <a:pt x="93134" y="245534"/>
                </a:lnTo>
                <a:lnTo>
                  <a:pt x="93134" y="245534"/>
                </a:lnTo>
                <a:lnTo>
                  <a:pt x="93134" y="245534"/>
                </a:lnTo>
                <a:lnTo>
                  <a:pt x="93134" y="245534"/>
                </a:lnTo>
                <a:lnTo>
                  <a:pt x="84667" y="262467"/>
                </a:lnTo>
                <a:lnTo>
                  <a:pt x="84667" y="279400"/>
                </a:lnTo>
                <a:lnTo>
                  <a:pt x="76200" y="304800"/>
                </a:lnTo>
                <a:lnTo>
                  <a:pt x="59267" y="330200"/>
                </a:lnTo>
                <a:lnTo>
                  <a:pt x="50801" y="355600"/>
                </a:lnTo>
                <a:lnTo>
                  <a:pt x="33867" y="381000"/>
                </a:lnTo>
                <a:lnTo>
                  <a:pt x="33867" y="381000"/>
                </a:lnTo>
                <a:lnTo>
                  <a:pt x="8467" y="414867"/>
                </a:lnTo>
                <a:lnTo>
                  <a:pt x="8467" y="414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7196666" y="4343400"/>
            <a:ext cx="220135" cy="287868"/>
          </a:xfrm>
          <a:custGeom>
            <a:avLst/>
            <a:gdLst/>
            <a:ahLst/>
            <a:cxnLst/>
            <a:rect l="0" t="0" r="0" b="0"/>
            <a:pathLst>
              <a:path w="220135" h="287868">
                <a:moveTo>
                  <a:pt x="33867" y="254000"/>
                </a:moveTo>
                <a:lnTo>
                  <a:pt x="33867" y="254000"/>
                </a:lnTo>
                <a:lnTo>
                  <a:pt x="33867" y="262467"/>
                </a:lnTo>
                <a:lnTo>
                  <a:pt x="25401" y="262467"/>
                </a:lnTo>
                <a:lnTo>
                  <a:pt x="16934" y="262467"/>
                </a:lnTo>
                <a:lnTo>
                  <a:pt x="16934" y="270933"/>
                </a:lnTo>
                <a:lnTo>
                  <a:pt x="8468" y="270933"/>
                </a:lnTo>
                <a:lnTo>
                  <a:pt x="8468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87867"/>
                </a:lnTo>
                <a:lnTo>
                  <a:pt x="8468" y="287867"/>
                </a:lnTo>
                <a:lnTo>
                  <a:pt x="8468" y="287867"/>
                </a:lnTo>
                <a:lnTo>
                  <a:pt x="16934" y="287867"/>
                </a:lnTo>
                <a:lnTo>
                  <a:pt x="25401" y="279400"/>
                </a:lnTo>
                <a:lnTo>
                  <a:pt x="25401" y="279400"/>
                </a:lnTo>
                <a:lnTo>
                  <a:pt x="42334" y="262467"/>
                </a:lnTo>
                <a:lnTo>
                  <a:pt x="50801" y="262467"/>
                </a:lnTo>
                <a:lnTo>
                  <a:pt x="59267" y="245533"/>
                </a:lnTo>
                <a:lnTo>
                  <a:pt x="76200" y="237067"/>
                </a:lnTo>
                <a:lnTo>
                  <a:pt x="84668" y="220133"/>
                </a:lnTo>
                <a:lnTo>
                  <a:pt x="101601" y="203200"/>
                </a:lnTo>
                <a:lnTo>
                  <a:pt x="118534" y="186267"/>
                </a:lnTo>
                <a:lnTo>
                  <a:pt x="127001" y="169333"/>
                </a:lnTo>
                <a:lnTo>
                  <a:pt x="143934" y="152400"/>
                </a:lnTo>
                <a:lnTo>
                  <a:pt x="160868" y="135467"/>
                </a:lnTo>
                <a:lnTo>
                  <a:pt x="169334" y="110067"/>
                </a:lnTo>
                <a:lnTo>
                  <a:pt x="177801" y="93133"/>
                </a:lnTo>
                <a:lnTo>
                  <a:pt x="186267" y="67733"/>
                </a:lnTo>
                <a:lnTo>
                  <a:pt x="203201" y="50800"/>
                </a:lnTo>
                <a:lnTo>
                  <a:pt x="211667" y="33867"/>
                </a:lnTo>
                <a:lnTo>
                  <a:pt x="220134" y="16933"/>
                </a:lnTo>
                <a:lnTo>
                  <a:pt x="220134" y="16933"/>
                </a:lnTo>
                <a:lnTo>
                  <a:pt x="220134" y="0"/>
                </a:lnTo>
                <a:lnTo>
                  <a:pt x="2201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7323667" y="4250267"/>
            <a:ext cx="135467" cy="364067"/>
          </a:xfrm>
          <a:custGeom>
            <a:avLst/>
            <a:gdLst/>
            <a:ahLst/>
            <a:cxnLst/>
            <a:rect l="0" t="0" r="0" b="0"/>
            <a:pathLst>
              <a:path w="135467" h="364067">
                <a:moveTo>
                  <a:pt x="101599" y="42333"/>
                </a:moveTo>
                <a:lnTo>
                  <a:pt x="101599" y="42333"/>
                </a:lnTo>
                <a:lnTo>
                  <a:pt x="101599" y="33866"/>
                </a:lnTo>
                <a:lnTo>
                  <a:pt x="93133" y="25400"/>
                </a:lnTo>
                <a:lnTo>
                  <a:pt x="93133" y="16933"/>
                </a:lnTo>
                <a:lnTo>
                  <a:pt x="84666" y="8466"/>
                </a:lnTo>
                <a:lnTo>
                  <a:pt x="84666" y="8466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8466"/>
                </a:lnTo>
                <a:lnTo>
                  <a:pt x="25399" y="16933"/>
                </a:lnTo>
                <a:lnTo>
                  <a:pt x="16933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8466" y="135466"/>
                </a:lnTo>
                <a:lnTo>
                  <a:pt x="8466" y="152400"/>
                </a:lnTo>
                <a:lnTo>
                  <a:pt x="8466" y="169333"/>
                </a:lnTo>
                <a:lnTo>
                  <a:pt x="8466" y="186266"/>
                </a:lnTo>
                <a:lnTo>
                  <a:pt x="8466" y="203200"/>
                </a:lnTo>
                <a:lnTo>
                  <a:pt x="16933" y="220133"/>
                </a:lnTo>
                <a:lnTo>
                  <a:pt x="16933" y="237066"/>
                </a:lnTo>
                <a:lnTo>
                  <a:pt x="16933" y="254000"/>
                </a:lnTo>
                <a:lnTo>
                  <a:pt x="16933" y="270933"/>
                </a:lnTo>
                <a:lnTo>
                  <a:pt x="25399" y="287866"/>
                </a:lnTo>
                <a:lnTo>
                  <a:pt x="25399" y="296333"/>
                </a:lnTo>
                <a:lnTo>
                  <a:pt x="33867" y="313266"/>
                </a:lnTo>
                <a:lnTo>
                  <a:pt x="33867" y="330200"/>
                </a:lnTo>
                <a:lnTo>
                  <a:pt x="42333" y="338666"/>
                </a:lnTo>
                <a:lnTo>
                  <a:pt x="42333" y="347133"/>
                </a:lnTo>
                <a:lnTo>
                  <a:pt x="50800" y="355600"/>
                </a:lnTo>
                <a:lnTo>
                  <a:pt x="50800" y="355600"/>
                </a:lnTo>
                <a:lnTo>
                  <a:pt x="59266" y="364066"/>
                </a:lnTo>
                <a:lnTo>
                  <a:pt x="67733" y="364066"/>
                </a:lnTo>
                <a:lnTo>
                  <a:pt x="84666" y="364066"/>
                </a:lnTo>
                <a:lnTo>
                  <a:pt x="93133" y="364066"/>
                </a:lnTo>
                <a:lnTo>
                  <a:pt x="110067" y="364066"/>
                </a:lnTo>
                <a:lnTo>
                  <a:pt x="127000" y="355600"/>
                </a:lnTo>
                <a:lnTo>
                  <a:pt x="127000" y="355600"/>
                </a:lnTo>
                <a:lnTo>
                  <a:pt x="135466" y="347133"/>
                </a:lnTo>
                <a:lnTo>
                  <a:pt x="135466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7577666" y="4334933"/>
            <a:ext cx="16935" cy="8468"/>
          </a:xfrm>
          <a:custGeom>
            <a:avLst/>
            <a:gdLst/>
            <a:ahLst/>
            <a:cxnLst/>
            <a:rect l="0" t="0" r="0" b="0"/>
            <a:pathLst>
              <a:path w="16935" h="8468">
                <a:moveTo>
                  <a:pt x="16934" y="8467"/>
                </a:moveTo>
                <a:lnTo>
                  <a:pt x="16934" y="8467"/>
                </a:lnTo>
                <a:lnTo>
                  <a:pt x="8468" y="0"/>
                </a:lnTo>
                <a:lnTo>
                  <a:pt x="8468" y="0"/>
                </a:ln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7586134" y="4495800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8128000" y="4148667"/>
            <a:ext cx="16934" cy="423334"/>
          </a:xfrm>
          <a:custGeom>
            <a:avLst/>
            <a:gdLst/>
            <a:ahLst/>
            <a:cxnLst/>
            <a:rect l="0" t="0" r="0" b="0"/>
            <a:pathLst>
              <a:path w="16934" h="423334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52400"/>
                </a:lnTo>
                <a:lnTo>
                  <a:pt x="8467" y="194733"/>
                </a:lnTo>
                <a:lnTo>
                  <a:pt x="8467" y="228600"/>
                </a:lnTo>
                <a:lnTo>
                  <a:pt x="8467" y="262466"/>
                </a:lnTo>
                <a:lnTo>
                  <a:pt x="8467" y="304800"/>
                </a:lnTo>
                <a:lnTo>
                  <a:pt x="8467" y="330200"/>
                </a:lnTo>
                <a:lnTo>
                  <a:pt x="8467" y="364066"/>
                </a:lnTo>
                <a:lnTo>
                  <a:pt x="8467" y="381000"/>
                </a:lnTo>
                <a:lnTo>
                  <a:pt x="8467" y="397933"/>
                </a:lnTo>
                <a:lnTo>
                  <a:pt x="8467" y="414866"/>
                </a:lnTo>
                <a:lnTo>
                  <a:pt x="8467" y="414866"/>
                </a:lnTo>
                <a:lnTo>
                  <a:pt x="16933" y="423333"/>
                </a:lnTo>
                <a:lnTo>
                  <a:pt x="16933" y="423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7941733" y="4326467"/>
            <a:ext cx="220135" cy="237067"/>
          </a:xfrm>
          <a:custGeom>
            <a:avLst/>
            <a:gdLst/>
            <a:ahLst/>
            <a:cxnLst/>
            <a:rect l="0" t="0" r="0" b="0"/>
            <a:pathLst>
              <a:path w="220135" h="237067">
                <a:moveTo>
                  <a:pt x="220134" y="220133"/>
                </a:moveTo>
                <a:lnTo>
                  <a:pt x="211667" y="211666"/>
                </a:lnTo>
                <a:lnTo>
                  <a:pt x="211667" y="211666"/>
                </a:lnTo>
                <a:lnTo>
                  <a:pt x="203200" y="211666"/>
                </a:lnTo>
                <a:lnTo>
                  <a:pt x="203200" y="203200"/>
                </a:lnTo>
                <a:lnTo>
                  <a:pt x="203200" y="194733"/>
                </a:lnTo>
                <a:lnTo>
                  <a:pt x="203200" y="186266"/>
                </a:lnTo>
                <a:lnTo>
                  <a:pt x="194734" y="169333"/>
                </a:lnTo>
                <a:lnTo>
                  <a:pt x="194734" y="152400"/>
                </a:lnTo>
                <a:lnTo>
                  <a:pt x="194734" y="135466"/>
                </a:lnTo>
                <a:lnTo>
                  <a:pt x="186267" y="118533"/>
                </a:lnTo>
                <a:lnTo>
                  <a:pt x="186267" y="93133"/>
                </a:lnTo>
                <a:lnTo>
                  <a:pt x="177801" y="76200"/>
                </a:lnTo>
                <a:lnTo>
                  <a:pt x="169333" y="50800"/>
                </a:lnTo>
                <a:lnTo>
                  <a:pt x="160867" y="33866"/>
                </a:lnTo>
                <a:lnTo>
                  <a:pt x="152400" y="16933"/>
                </a:lnTo>
                <a:lnTo>
                  <a:pt x="143934" y="8466"/>
                </a:lnTo>
                <a:lnTo>
                  <a:pt x="135467" y="0"/>
                </a:lnTo>
                <a:lnTo>
                  <a:pt x="127000" y="0"/>
                </a:lnTo>
                <a:lnTo>
                  <a:pt x="118534" y="8466"/>
                </a:lnTo>
                <a:lnTo>
                  <a:pt x="101601" y="16933"/>
                </a:lnTo>
                <a:lnTo>
                  <a:pt x="84667" y="25400"/>
                </a:lnTo>
                <a:lnTo>
                  <a:pt x="67734" y="50800"/>
                </a:lnTo>
                <a:lnTo>
                  <a:pt x="59267" y="67733"/>
                </a:lnTo>
                <a:lnTo>
                  <a:pt x="33867" y="93133"/>
                </a:lnTo>
                <a:lnTo>
                  <a:pt x="25401" y="110066"/>
                </a:lnTo>
                <a:lnTo>
                  <a:pt x="8467" y="135466"/>
                </a:lnTo>
                <a:lnTo>
                  <a:pt x="8467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8467" y="203200"/>
                </a:lnTo>
                <a:lnTo>
                  <a:pt x="16933" y="220133"/>
                </a:lnTo>
                <a:lnTo>
                  <a:pt x="25401" y="228600"/>
                </a:lnTo>
                <a:lnTo>
                  <a:pt x="33867" y="237066"/>
                </a:lnTo>
                <a:lnTo>
                  <a:pt x="50800" y="237066"/>
                </a:lnTo>
                <a:lnTo>
                  <a:pt x="67734" y="237066"/>
                </a:lnTo>
                <a:lnTo>
                  <a:pt x="93133" y="228600"/>
                </a:lnTo>
                <a:lnTo>
                  <a:pt x="118534" y="220133"/>
                </a:lnTo>
                <a:lnTo>
                  <a:pt x="143934" y="211666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94734" y="186266"/>
                </a:lnTo>
                <a:lnTo>
                  <a:pt x="194734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8255000" y="4428067"/>
            <a:ext cx="8467" cy="177801"/>
          </a:xfrm>
          <a:custGeom>
            <a:avLst/>
            <a:gdLst/>
            <a:ahLst/>
            <a:cxnLst/>
            <a:rect l="0" t="0" r="0" b="0"/>
            <a:pathLst>
              <a:path w="8467" h="177801">
                <a:moveTo>
                  <a:pt x="8466" y="0"/>
                </a:moveTo>
                <a:lnTo>
                  <a:pt x="8466" y="8466"/>
                </a:lnTo>
                <a:lnTo>
                  <a:pt x="8466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69333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8280400" y="4334933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8398933" y="4360333"/>
            <a:ext cx="101602" cy="220135"/>
          </a:xfrm>
          <a:custGeom>
            <a:avLst/>
            <a:gdLst/>
            <a:ahLst/>
            <a:cxnLst/>
            <a:rect l="0" t="0" r="0" b="0"/>
            <a:pathLst>
              <a:path w="101602" h="220135">
                <a:moveTo>
                  <a:pt x="0" y="50800"/>
                </a:move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20134"/>
                </a:lnTo>
                <a:lnTo>
                  <a:pt x="8467" y="220134"/>
                </a:lnTo>
                <a:lnTo>
                  <a:pt x="8467" y="220134"/>
                </a:lnTo>
                <a:lnTo>
                  <a:pt x="8467" y="220134"/>
                </a:lnTo>
                <a:lnTo>
                  <a:pt x="8467" y="220134"/>
                </a:lnTo>
                <a:lnTo>
                  <a:pt x="8467" y="203200"/>
                </a:lnTo>
                <a:lnTo>
                  <a:pt x="8467" y="186267"/>
                </a:lnTo>
                <a:lnTo>
                  <a:pt x="0" y="169334"/>
                </a:lnTo>
                <a:lnTo>
                  <a:pt x="0" y="143934"/>
                </a:lnTo>
                <a:lnTo>
                  <a:pt x="0" y="118534"/>
                </a:lnTo>
                <a:lnTo>
                  <a:pt x="0" y="93134"/>
                </a:lnTo>
                <a:lnTo>
                  <a:pt x="0" y="76200"/>
                </a:lnTo>
                <a:lnTo>
                  <a:pt x="8467" y="50800"/>
                </a:lnTo>
                <a:lnTo>
                  <a:pt x="16933" y="33867"/>
                </a:lnTo>
                <a:lnTo>
                  <a:pt x="25401" y="25400"/>
                </a:lnTo>
                <a:lnTo>
                  <a:pt x="42334" y="16934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0"/>
                </a:lnTo>
                <a:lnTo>
                  <a:pt x="84667" y="0"/>
                </a:lnTo>
                <a:lnTo>
                  <a:pt x="93133" y="8467"/>
                </a:lnTo>
                <a:lnTo>
                  <a:pt x="93133" y="8467"/>
                </a:lnTo>
                <a:lnTo>
                  <a:pt x="101601" y="8467"/>
                </a:lnTo>
                <a:lnTo>
                  <a:pt x="101601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8568266" y="4377267"/>
            <a:ext cx="93135" cy="169334"/>
          </a:xfrm>
          <a:custGeom>
            <a:avLst/>
            <a:gdLst/>
            <a:ahLst/>
            <a:cxnLst/>
            <a:rect l="0" t="0" r="0" b="0"/>
            <a:pathLst>
              <a:path w="93135" h="169334">
                <a:moveTo>
                  <a:pt x="0" y="93133"/>
                </a:moveTo>
                <a:lnTo>
                  <a:pt x="0" y="93133"/>
                </a:lnTo>
                <a:lnTo>
                  <a:pt x="8468" y="101600"/>
                </a:lnTo>
                <a:lnTo>
                  <a:pt x="8468" y="101600"/>
                </a:lnTo>
                <a:lnTo>
                  <a:pt x="16934" y="110066"/>
                </a:lnTo>
                <a:lnTo>
                  <a:pt x="25401" y="110066"/>
                </a:lnTo>
                <a:lnTo>
                  <a:pt x="33867" y="110066"/>
                </a:lnTo>
                <a:lnTo>
                  <a:pt x="42334" y="101600"/>
                </a:lnTo>
                <a:lnTo>
                  <a:pt x="50801" y="93133"/>
                </a:lnTo>
                <a:lnTo>
                  <a:pt x="59267" y="84666"/>
                </a:lnTo>
                <a:lnTo>
                  <a:pt x="67734" y="76200"/>
                </a:lnTo>
                <a:lnTo>
                  <a:pt x="76200" y="67733"/>
                </a:lnTo>
                <a:lnTo>
                  <a:pt x="76200" y="50800"/>
                </a:lnTo>
                <a:lnTo>
                  <a:pt x="76200" y="33866"/>
                </a:lnTo>
                <a:lnTo>
                  <a:pt x="76200" y="25400"/>
                </a:lnTo>
                <a:lnTo>
                  <a:pt x="76200" y="8466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8466"/>
                </a:lnTo>
                <a:lnTo>
                  <a:pt x="50801" y="16933"/>
                </a:lnTo>
                <a:lnTo>
                  <a:pt x="42334" y="33866"/>
                </a:lnTo>
                <a:lnTo>
                  <a:pt x="33867" y="59266"/>
                </a:lnTo>
                <a:lnTo>
                  <a:pt x="33867" y="84666"/>
                </a:lnTo>
                <a:lnTo>
                  <a:pt x="25401" y="110066"/>
                </a:lnTo>
                <a:lnTo>
                  <a:pt x="16934" y="127000"/>
                </a:lnTo>
                <a:lnTo>
                  <a:pt x="25401" y="143933"/>
                </a:lnTo>
                <a:lnTo>
                  <a:pt x="33867" y="160866"/>
                </a:lnTo>
                <a:lnTo>
                  <a:pt x="42334" y="169333"/>
                </a:lnTo>
                <a:lnTo>
                  <a:pt x="50801" y="169333"/>
                </a:lnTo>
                <a:lnTo>
                  <a:pt x="67734" y="169333"/>
                </a:lnTo>
                <a:lnTo>
                  <a:pt x="67734" y="169333"/>
                </a:lnTo>
                <a:lnTo>
                  <a:pt x="93134" y="169333"/>
                </a:lnTo>
                <a:lnTo>
                  <a:pt x="93134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8746067" y="4334933"/>
            <a:ext cx="186267" cy="203201"/>
          </a:xfrm>
          <a:custGeom>
            <a:avLst/>
            <a:gdLst/>
            <a:ahLst/>
            <a:cxnLst/>
            <a:rect l="0" t="0" r="0" b="0"/>
            <a:pathLst>
              <a:path w="186267" h="203201">
                <a:moveTo>
                  <a:pt x="101600" y="0"/>
                </a:moveTo>
                <a:lnTo>
                  <a:pt x="93133" y="0"/>
                </a:lnTo>
                <a:lnTo>
                  <a:pt x="93133" y="8467"/>
                </a:lnTo>
                <a:lnTo>
                  <a:pt x="84666" y="8467"/>
                </a:lnTo>
                <a:lnTo>
                  <a:pt x="67733" y="8467"/>
                </a:lnTo>
                <a:lnTo>
                  <a:pt x="50799" y="16934"/>
                </a:lnTo>
                <a:lnTo>
                  <a:pt x="42333" y="25400"/>
                </a:lnTo>
                <a:lnTo>
                  <a:pt x="25400" y="42334"/>
                </a:lnTo>
                <a:lnTo>
                  <a:pt x="16933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8466" y="169334"/>
                </a:lnTo>
                <a:lnTo>
                  <a:pt x="25400" y="186267"/>
                </a:lnTo>
                <a:lnTo>
                  <a:pt x="42333" y="194734"/>
                </a:lnTo>
                <a:lnTo>
                  <a:pt x="59267" y="203200"/>
                </a:lnTo>
                <a:lnTo>
                  <a:pt x="84666" y="203200"/>
                </a:lnTo>
                <a:lnTo>
                  <a:pt x="101600" y="203200"/>
                </a:lnTo>
                <a:lnTo>
                  <a:pt x="126999" y="203200"/>
                </a:lnTo>
                <a:lnTo>
                  <a:pt x="143933" y="186267"/>
                </a:lnTo>
                <a:lnTo>
                  <a:pt x="169333" y="177800"/>
                </a:lnTo>
                <a:lnTo>
                  <a:pt x="169333" y="177800"/>
                </a:lnTo>
                <a:lnTo>
                  <a:pt x="186266" y="169334"/>
                </a:lnTo>
                <a:lnTo>
                  <a:pt x="186266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8966200" y="4233333"/>
            <a:ext cx="16934" cy="279401"/>
          </a:xfrm>
          <a:custGeom>
            <a:avLst/>
            <a:gdLst/>
            <a:ahLst/>
            <a:cxnLst/>
            <a:rect l="0" t="0" r="0" b="0"/>
            <a:pathLst>
              <a:path w="16934" h="279401">
                <a:moveTo>
                  <a:pt x="16933" y="0"/>
                </a:moveTo>
                <a:lnTo>
                  <a:pt x="8467" y="0"/>
                </a:lnTo>
                <a:lnTo>
                  <a:pt x="8467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42334"/>
                </a:lnTo>
                <a:lnTo>
                  <a:pt x="0" y="76200"/>
                </a:lnTo>
                <a:lnTo>
                  <a:pt x="0" y="110067"/>
                </a:lnTo>
                <a:lnTo>
                  <a:pt x="0" y="152400"/>
                </a:lnTo>
                <a:lnTo>
                  <a:pt x="0" y="194734"/>
                </a:lnTo>
                <a:lnTo>
                  <a:pt x="8467" y="220134"/>
                </a:lnTo>
                <a:lnTo>
                  <a:pt x="8467" y="245534"/>
                </a:lnTo>
                <a:lnTo>
                  <a:pt x="16933" y="262467"/>
                </a:lnTo>
                <a:lnTo>
                  <a:pt x="16933" y="270934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8906933" y="4326467"/>
            <a:ext cx="372535" cy="194734"/>
          </a:xfrm>
          <a:custGeom>
            <a:avLst/>
            <a:gdLst/>
            <a:ahLst/>
            <a:cxnLst/>
            <a:rect l="0" t="0" r="0" b="0"/>
            <a:pathLst>
              <a:path w="372535" h="1947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25400" y="50800"/>
                </a:lnTo>
                <a:lnTo>
                  <a:pt x="33867" y="59266"/>
                </a:lnTo>
                <a:lnTo>
                  <a:pt x="50801" y="59266"/>
                </a:lnTo>
                <a:lnTo>
                  <a:pt x="76200" y="59266"/>
                </a:lnTo>
                <a:lnTo>
                  <a:pt x="93134" y="59266"/>
                </a:lnTo>
                <a:lnTo>
                  <a:pt x="110067" y="59266"/>
                </a:lnTo>
                <a:lnTo>
                  <a:pt x="135467" y="50800"/>
                </a:lnTo>
                <a:lnTo>
                  <a:pt x="152400" y="42333"/>
                </a:lnTo>
                <a:lnTo>
                  <a:pt x="169334" y="33866"/>
                </a:lnTo>
                <a:lnTo>
                  <a:pt x="194733" y="25400"/>
                </a:lnTo>
                <a:lnTo>
                  <a:pt x="211667" y="16933"/>
                </a:lnTo>
                <a:lnTo>
                  <a:pt x="228600" y="8466"/>
                </a:lnTo>
                <a:lnTo>
                  <a:pt x="245534" y="0"/>
                </a:lnTo>
                <a:lnTo>
                  <a:pt x="254000" y="0"/>
                </a:lnTo>
                <a:lnTo>
                  <a:pt x="254000" y="8466"/>
                </a:lnTo>
                <a:lnTo>
                  <a:pt x="262467" y="8466"/>
                </a:lnTo>
                <a:lnTo>
                  <a:pt x="262467" y="16933"/>
                </a:lnTo>
                <a:lnTo>
                  <a:pt x="262467" y="16933"/>
                </a:lnTo>
                <a:lnTo>
                  <a:pt x="262467" y="33866"/>
                </a:lnTo>
                <a:lnTo>
                  <a:pt x="262467" y="42333"/>
                </a:lnTo>
                <a:lnTo>
                  <a:pt x="262467" y="50800"/>
                </a:lnTo>
                <a:lnTo>
                  <a:pt x="262467" y="67733"/>
                </a:lnTo>
                <a:lnTo>
                  <a:pt x="262467" y="76200"/>
                </a:lnTo>
                <a:lnTo>
                  <a:pt x="262467" y="93133"/>
                </a:lnTo>
                <a:lnTo>
                  <a:pt x="262467" y="110066"/>
                </a:lnTo>
                <a:lnTo>
                  <a:pt x="262467" y="118533"/>
                </a:lnTo>
                <a:lnTo>
                  <a:pt x="262467" y="135466"/>
                </a:lnTo>
                <a:lnTo>
                  <a:pt x="262467" y="143933"/>
                </a:lnTo>
                <a:lnTo>
                  <a:pt x="262467" y="160866"/>
                </a:lnTo>
                <a:lnTo>
                  <a:pt x="270933" y="169333"/>
                </a:lnTo>
                <a:lnTo>
                  <a:pt x="270933" y="177800"/>
                </a:lnTo>
                <a:lnTo>
                  <a:pt x="270933" y="186266"/>
                </a:lnTo>
                <a:lnTo>
                  <a:pt x="270933" y="194733"/>
                </a:lnTo>
                <a:lnTo>
                  <a:pt x="270933" y="194733"/>
                </a:lnTo>
                <a:lnTo>
                  <a:pt x="270933" y="194733"/>
                </a:lnTo>
                <a:lnTo>
                  <a:pt x="270933" y="194733"/>
                </a:lnTo>
                <a:lnTo>
                  <a:pt x="270933" y="186266"/>
                </a:lnTo>
                <a:lnTo>
                  <a:pt x="270933" y="177800"/>
                </a:lnTo>
                <a:lnTo>
                  <a:pt x="270933" y="152400"/>
                </a:lnTo>
                <a:lnTo>
                  <a:pt x="270933" y="135466"/>
                </a:lnTo>
                <a:lnTo>
                  <a:pt x="270933" y="110066"/>
                </a:lnTo>
                <a:lnTo>
                  <a:pt x="270933" y="84666"/>
                </a:lnTo>
                <a:lnTo>
                  <a:pt x="270933" y="59266"/>
                </a:lnTo>
                <a:lnTo>
                  <a:pt x="279401" y="42333"/>
                </a:lnTo>
                <a:lnTo>
                  <a:pt x="279401" y="33866"/>
                </a:lnTo>
                <a:lnTo>
                  <a:pt x="296334" y="16933"/>
                </a:lnTo>
                <a:lnTo>
                  <a:pt x="304800" y="8466"/>
                </a:lnTo>
                <a:lnTo>
                  <a:pt x="313267" y="8466"/>
                </a:lnTo>
                <a:lnTo>
                  <a:pt x="321734" y="8466"/>
                </a:lnTo>
                <a:lnTo>
                  <a:pt x="330200" y="8466"/>
                </a:lnTo>
                <a:lnTo>
                  <a:pt x="347133" y="8466"/>
                </a:lnTo>
                <a:lnTo>
                  <a:pt x="355601" y="8466"/>
                </a:lnTo>
                <a:lnTo>
                  <a:pt x="355601" y="8466"/>
                </a:lnTo>
                <a:lnTo>
                  <a:pt x="372534" y="8466"/>
                </a:lnTo>
                <a:lnTo>
                  <a:pt x="372534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9364133" y="4360333"/>
            <a:ext cx="8468" cy="143935"/>
          </a:xfrm>
          <a:custGeom>
            <a:avLst/>
            <a:gdLst/>
            <a:ahLst/>
            <a:cxnLst/>
            <a:rect l="0" t="0" r="0" b="0"/>
            <a:pathLst>
              <a:path w="8468" h="143935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8467" y="135467"/>
                </a:lnTo>
                <a:lnTo>
                  <a:pt x="8467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9414934" y="4250267"/>
            <a:ext cx="16934" cy="8467"/>
          </a:xfrm>
          <a:custGeom>
            <a:avLst/>
            <a:gdLst/>
            <a:ahLst/>
            <a:cxnLst/>
            <a:rect l="0" t="0" r="0" b="0"/>
            <a:pathLst>
              <a:path w="16934" h="8467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6"/>
                </a:lnTo>
                <a:lnTo>
                  <a:pt x="16933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9499600" y="4258733"/>
            <a:ext cx="152401" cy="254001"/>
          </a:xfrm>
          <a:custGeom>
            <a:avLst/>
            <a:gdLst/>
            <a:ahLst/>
            <a:cxnLst/>
            <a:rect l="0" t="0" r="0" b="0"/>
            <a:pathLst>
              <a:path w="152401" h="254001">
                <a:moveTo>
                  <a:pt x="152400" y="0"/>
                </a:moveTo>
                <a:lnTo>
                  <a:pt x="152400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25400"/>
                </a:lnTo>
                <a:lnTo>
                  <a:pt x="152400" y="33867"/>
                </a:lnTo>
                <a:lnTo>
                  <a:pt x="143934" y="50800"/>
                </a:lnTo>
                <a:lnTo>
                  <a:pt x="127000" y="67734"/>
                </a:lnTo>
                <a:lnTo>
                  <a:pt x="101600" y="93134"/>
                </a:lnTo>
                <a:lnTo>
                  <a:pt x="84667" y="127000"/>
                </a:lnTo>
                <a:lnTo>
                  <a:pt x="67734" y="152400"/>
                </a:lnTo>
                <a:lnTo>
                  <a:pt x="50800" y="186267"/>
                </a:lnTo>
                <a:lnTo>
                  <a:pt x="33867" y="211667"/>
                </a:lnTo>
                <a:lnTo>
                  <a:pt x="16933" y="237067"/>
                </a:lnTo>
                <a:lnTo>
                  <a:pt x="8467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8467" y="237067"/>
                </a:lnTo>
                <a:lnTo>
                  <a:pt x="8467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9508067" y="4301067"/>
            <a:ext cx="262468" cy="211667"/>
          </a:xfrm>
          <a:custGeom>
            <a:avLst/>
            <a:gdLst/>
            <a:ahLst/>
            <a:cxnLst/>
            <a:rect l="0" t="0" r="0" b="0"/>
            <a:pathLst>
              <a:path w="262468" h="2116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16933" y="33866"/>
                </a:lnTo>
                <a:lnTo>
                  <a:pt x="25400" y="50800"/>
                </a:lnTo>
                <a:lnTo>
                  <a:pt x="42333" y="76200"/>
                </a:lnTo>
                <a:lnTo>
                  <a:pt x="59267" y="93133"/>
                </a:lnTo>
                <a:lnTo>
                  <a:pt x="84666" y="110066"/>
                </a:lnTo>
                <a:lnTo>
                  <a:pt x="101600" y="118533"/>
                </a:lnTo>
                <a:lnTo>
                  <a:pt x="126999" y="127000"/>
                </a:lnTo>
                <a:lnTo>
                  <a:pt x="143933" y="135466"/>
                </a:lnTo>
                <a:lnTo>
                  <a:pt x="169333" y="143933"/>
                </a:lnTo>
                <a:lnTo>
                  <a:pt x="194733" y="152400"/>
                </a:lnTo>
                <a:lnTo>
                  <a:pt x="211667" y="169333"/>
                </a:lnTo>
                <a:lnTo>
                  <a:pt x="237066" y="169333"/>
                </a:lnTo>
                <a:lnTo>
                  <a:pt x="245533" y="177800"/>
                </a:lnTo>
                <a:lnTo>
                  <a:pt x="254000" y="186266"/>
                </a:lnTo>
                <a:lnTo>
                  <a:pt x="262467" y="194733"/>
                </a:lnTo>
                <a:lnTo>
                  <a:pt x="262467" y="194733"/>
                </a:lnTo>
                <a:lnTo>
                  <a:pt x="262467" y="203200"/>
                </a:lnTo>
                <a:lnTo>
                  <a:pt x="262467" y="203200"/>
                </a:lnTo>
                <a:lnTo>
                  <a:pt x="254000" y="203200"/>
                </a:lnTo>
                <a:lnTo>
                  <a:pt x="254000" y="203200"/>
                </a:lnTo>
                <a:lnTo>
                  <a:pt x="245533" y="211666"/>
                </a:lnTo>
                <a:lnTo>
                  <a:pt x="245533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7315200" y="5173133"/>
            <a:ext cx="42335" cy="499535"/>
          </a:xfrm>
          <a:custGeom>
            <a:avLst/>
            <a:gdLst/>
            <a:ahLst/>
            <a:cxnLst/>
            <a:rect l="0" t="0" r="0" b="0"/>
            <a:pathLst>
              <a:path w="42335" h="499535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16934"/>
                </a:lnTo>
                <a:lnTo>
                  <a:pt x="42334" y="25400"/>
                </a:lnTo>
                <a:lnTo>
                  <a:pt x="42334" y="42334"/>
                </a:lnTo>
                <a:lnTo>
                  <a:pt x="33866" y="50800"/>
                </a:lnTo>
                <a:lnTo>
                  <a:pt x="33866" y="76200"/>
                </a:lnTo>
                <a:lnTo>
                  <a:pt x="33866" y="93134"/>
                </a:lnTo>
                <a:lnTo>
                  <a:pt x="33866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25400" y="186267"/>
                </a:lnTo>
                <a:lnTo>
                  <a:pt x="25400" y="220134"/>
                </a:lnTo>
                <a:lnTo>
                  <a:pt x="25400" y="245534"/>
                </a:lnTo>
                <a:lnTo>
                  <a:pt x="25400" y="279400"/>
                </a:lnTo>
                <a:lnTo>
                  <a:pt x="25400" y="304800"/>
                </a:lnTo>
                <a:lnTo>
                  <a:pt x="25400" y="338667"/>
                </a:lnTo>
                <a:lnTo>
                  <a:pt x="25400" y="372534"/>
                </a:lnTo>
                <a:lnTo>
                  <a:pt x="25400" y="397934"/>
                </a:lnTo>
                <a:lnTo>
                  <a:pt x="25400" y="423334"/>
                </a:lnTo>
                <a:lnTo>
                  <a:pt x="16933" y="440267"/>
                </a:lnTo>
                <a:lnTo>
                  <a:pt x="16933" y="465667"/>
                </a:lnTo>
                <a:lnTo>
                  <a:pt x="16933" y="482600"/>
                </a:lnTo>
                <a:lnTo>
                  <a:pt x="16933" y="491067"/>
                </a:lnTo>
                <a:lnTo>
                  <a:pt x="16933" y="491067"/>
                </a:lnTo>
                <a:lnTo>
                  <a:pt x="16933" y="499534"/>
                </a:lnTo>
                <a:lnTo>
                  <a:pt x="16933" y="499534"/>
                </a:lnTo>
                <a:lnTo>
                  <a:pt x="8467" y="499534"/>
                </a:lnTo>
                <a:lnTo>
                  <a:pt x="8467" y="491067"/>
                </a:lnTo>
                <a:lnTo>
                  <a:pt x="8467" y="482600"/>
                </a:lnTo>
                <a:lnTo>
                  <a:pt x="8467" y="465667"/>
                </a:lnTo>
                <a:lnTo>
                  <a:pt x="8467" y="448734"/>
                </a:lnTo>
                <a:lnTo>
                  <a:pt x="0" y="431800"/>
                </a:lnTo>
                <a:lnTo>
                  <a:pt x="0" y="431800"/>
                </a:lnTo>
                <a:lnTo>
                  <a:pt x="0" y="414867"/>
                </a:lnTo>
                <a:lnTo>
                  <a:pt x="0" y="414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7289800" y="5190067"/>
            <a:ext cx="237068" cy="262467"/>
          </a:xfrm>
          <a:custGeom>
            <a:avLst/>
            <a:gdLst/>
            <a:ahLst/>
            <a:cxnLst/>
            <a:rect l="0" t="0" r="0" b="0"/>
            <a:pathLst>
              <a:path w="237068" h="262467">
                <a:moveTo>
                  <a:pt x="0" y="84666"/>
                </a:moveTo>
                <a:lnTo>
                  <a:pt x="0" y="76200"/>
                </a:lnTo>
                <a:lnTo>
                  <a:pt x="0" y="67733"/>
                </a:lnTo>
                <a:lnTo>
                  <a:pt x="8467" y="59266"/>
                </a:lnTo>
                <a:lnTo>
                  <a:pt x="8467" y="50800"/>
                </a:lnTo>
                <a:lnTo>
                  <a:pt x="8467" y="33866"/>
                </a:lnTo>
                <a:lnTo>
                  <a:pt x="16933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8466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8466"/>
                </a:lnTo>
                <a:lnTo>
                  <a:pt x="135466" y="8466"/>
                </a:lnTo>
                <a:lnTo>
                  <a:pt x="152400" y="16933"/>
                </a:lnTo>
                <a:lnTo>
                  <a:pt x="169333" y="25400"/>
                </a:lnTo>
                <a:lnTo>
                  <a:pt x="177800" y="42333"/>
                </a:lnTo>
                <a:lnTo>
                  <a:pt x="194733" y="50800"/>
                </a:lnTo>
                <a:lnTo>
                  <a:pt x="203200" y="59266"/>
                </a:lnTo>
                <a:lnTo>
                  <a:pt x="211666" y="76200"/>
                </a:lnTo>
                <a:lnTo>
                  <a:pt x="220134" y="93133"/>
                </a:lnTo>
                <a:lnTo>
                  <a:pt x="228600" y="110066"/>
                </a:lnTo>
                <a:lnTo>
                  <a:pt x="237067" y="118533"/>
                </a:lnTo>
                <a:lnTo>
                  <a:pt x="237067" y="135466"/>
                </a:lnTo>
                <a:lnTo>
                  <a:pt x="228600" y="152400"/>
                </a:lnTo>
                <a:lnTo>
                  <a:pt x="228600" y="169333"/>
                </a:lnTo>
                <a:lnTo>
                  <a:pt x="211666" y="186266"/>
                </a:lnTo>
                <a:lnTo>
                  <a:pt x="203200" y="194733"/>
                </a:lnTo>
                <a:lnTo>
                  <a:pt x="194733" y="211666"/>
                </a:lnTo>
                <a:lnTo>
                  <a:pt x="177800" y="220133"/>
                </a:lnTo>
                <a:lnTo>
                  <a:pt x="152400" y="237066"/>
                </a:lnTo>
                <a:lnTo>
                  <a:pt x="135466" y="245533"/>
                </a:lnTo>
                <a:lnTo>
                  <a:pt x="118533" y="245533"/>
                </a:lnTo>
                <a:lnTo>
                  <a:pt x="93133" y="254000"/>
                </a:lnTo>
                <a:lnTo>
                  <a:pt x="76200" y="262466"/>
                </a:lnTo>
                <a:lnTo>
                  <a:pt x="59266" y="262466"/>
                </a:lnTo>
                <a:lnTo>
                  <a:pt x="50800" y="262466"/>
                </a:lnTo>
                <a:lnTo>
                  <a:pt x="42333" y="262466"/>
                </a:lnTo>
                <a:lnTo>
                  <a:pt x="33867" y="262466"/>
                </a:lnTo>
                <a:lnTo>
                  <a:pt x="33867" y="262466"/>
                </a:lnTo>
                <a:lnTo>
                  <a:pt x="33867" y="254000"/>
                </a:lnTo>
                <a:lnTo>
                  <a:pt x="42333" y="245533"/>
                </a:lnTo>
                <a:lnTo>
                  <a:pt x="42333" y="245533"/>
                </a:lnTo>
                <a:lnTo>
                  <a:pt x="50800" y="237066"/>
                </a:lnTo>
                <a:lnTo>
                  <a:pt x="50800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7645400" y="5139267"/>
            <a:ext cx="1" cy="25401"/>
          </a:xfrm>
          <a:custGeom>
            <a:avLst/>
            <a:gdLst/>
            <a:ahLst/>
            <a:cxnLst/>
            <a:rect l="0" t="0" r="0" b="0"/>
            <a:pathLst>
              <a:path w="1" h="254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7653866" y="5308600"/>
            <a:ext cx="8469" cy="42334"/>
          </a:xfrm>
          <a:custGeom>
            <a:avLst/>
            <a:gdLst/>
            <a:ahLst/>
            <a:cxnLst/>
            <a:rect l="0" t="0" r="0" b="0"/>
            <a:pathLst>
              <a:path w="8469" h="42334">
                <a:moveTo>
                  <a:pt x="8468" y="0"/>
                </a:moveTo>
                <a:lnTo>
                  <a:pt x="8468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7907867" y="4986867"/>
            <a:ext cx="262467" cy="440267"/>
          </a:xfrm>
          <a:custGeom>
            <a:avLst/>
            <a:gdLst/>
            <a:ahLst/>
            <a:cxnLst/>
            <a:rect l="0" t="0" r="0" b="0"/>
            <a:pathLst>
              <a:path w="262467" h="440267">
                <a:moveTo>
                  <a:pt x="135467" y="228600"/>
                </a:moveTo>
                <a:lnTo>
                  <a:pt x="135467" y="228600"/>
                </a:lnTo>
                <a:lnTo>
                  <a:pt x="143933" y="228600"/>
                </a:lnTo>
                <a:lnTo>
                  <a:pt x="143933" y="228600"/>
                </a:lnTo>
                <a:lnTo>
                  <a:pt x="143933" y="228600"/>
                </a:lnTo>
                <a:lnTo>
                  <a:pt x="152400" y="220133"/>
                </a:lnTo>
                <a:lnTo>
                  <a:pt x="152400" y="220133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52400" y="220133"/>
                </a:lnTo>
                <a:lnTo>
                  <a:pt x="152400" y="220133"/>
                </a:lnTo>
                <a:lnTo>
                  <a:pt x="152400" y="211666"/>
                </a:lnTo>
                <a:lnTo>
                  <a:pt x="152400" y="211666"/>
                </a:lnTo>
                <a:lnTo>
                  <a:pt x="152400" y="203200"/>
                </a:lnTo>
                <a:lnTo>
                  <a:pt x="152400" y="194733"/>
                </a:lnTo>
                <a:lnTo>
                  <a:pt x="152400" y="194733"/>
                </a:lnTo>
                <a:lnTo>
                  <a:pt x="143933" y="186266"/>
                </a:lnTo>
                <a:lnTo>
                  <a:pt x="135467" y="186266"/>
                </a:lnTo>
                <a:lnTo>
                  <a:pt x="135467" y="177800"/>
                </a:lnTo>
                <a:lnTo>
                  <a:pt x="126999" y="177800"/>
                </a:lnTo>
                <a:lnTo>
                  <a:pt x="118533" y="177800"/>
                </a:lnTo>
                <a:lnTo>
                  <a:pt x="101600" y="177800"/>
                </a:lnTo>
                <a:lnTo>
                  <a:pt x="93133" y="186266"/>
                </a:lnTo>
                <a:lnTo>
                  <a:pt x="76200" y="186266"/>
                </a:lnTo>
                <a:lnTo>
                  <a:pt x="67733" y="203200"/>
                </a:lnTo>
                <a:lnTo>
                  <a:pt x="59267" y="211666"/>
                </a:lnTo>
                <a:lnTo>
                  <a:pt x="50799" y="220133"/>
                </a:lnTo>
                <a:lnTo>
                  <a:pt x="33866" y="237066"/>
                </a:lnTo>
                <a:lnTo>
                  <a:pt x="25400" y="254000"/>
                </a:lnTo>
                <a:lnTo>
                  <a:pt x="16933" y="270933"/>
                </a:lnTo>
                <a:lnTo>
                  <a:pt x="16933" y="287866"/>
                </a:lnTo>
                <a:lnTo>
                  <a:pt x="8466" y="313266"/>
                </a:lnTo>
                <a:lnTo>
                  <a:pt x="8466" y="330200"/>
                </a:lnTo>
                <a:lnTo>
                  <a:pt x="0" y="355600"/>
                </a:lnTo>
                <a:lnTo>
                  <a:pt x="0" y="372533"/>
                </a:lnTo>
                <a:lnTo>
                  <a:pt x="8466" y="389466"/>
                </a:lnTo>
                <a:lnTo>
                  <a:pt x="8466" y="406400"/>
                </a:lnTo>
                <a:lnTo>
                  <a:pt x="16933" y="423333"/>
                </a:lnTo>
                <a:lnTo>
                  <a:pt x="25400" y="431800"/>
                </a:lnTo>
                <a:lnTo>
                  <a:pt x="33866" y="440266"/>
                </a:lnTo>
                <a:lnTo>
                  <a:pt x="42333" y="440266"/>
                </a:lnTo>
                <a:lnTo>
                  <a:pt x="50799" y="440266"/>
                </a:lnTo>
                <a:lnTo>
                  <a:pt x="67733" y="431800"/>
                </a:lnTo>
                <a:lnTo>
                  <a:pt x="76200" y="423333"/>
                </a:lnTo>
                <a:lnTo>
                  <a:pt x="93133" y="414866"/>
                </a:lnTo>
                <a:lnTo>
                  <a:pt x="101600" y="389466"/>
                </a:lnTo>
                <a:lnTo>
                  <a:pt x="118533" y="372533"/>
                </a:lnTo>
                <a:lnTo>
                  <a:pt x="126999" y="347133"/>
                </a:lnTo>
                <a:lnTo>
                  <a:pt x="135467" y="321733"/>
                </a:lnTo>
                <a:lnTo>
                  <a:pt x="143933" y="287866"/>
                </a:lnTo>
                <a:lnTo>
                  <a:pt x="152400" y="262466"/>
                </a:lnTo>
                <a:lnTo>
                  <a:pt x="160866" y="228600"/>
                </a:lnTo>
                <a:lnTo>
                  <a:pt x="169333" y="194733"/>
                </a:lnTo>
                <a:lnTo>
                  <a:pt x="169333" y="169333"/>
                </a:lnTo>
                <a:lnTo>
                  <a:pt x="169333" y="143933"/>
                </a:lnTo>
                <a:lnTo>
                  <a:pt x="177800" y="118533"/>
                </a:lnTo>
                <a:lnTo>
                  <a:pt x="177800" y="93133"/>
                </a:lnTo>
                <a:lnTo>
                  <a:pt x="177800" y="67733"/>
                </a:lnTo>
                <a:lnTo>
                  <a:pt x="177800" y="50800"/>
                </a:lnTo>
                <a:lnTo>
                  <a:pt x="177800" y="33866"/>
                </a:lnTo>
                <a:lnTo>
                  <a:pt x="177800" y="25400"/>
                </a:lnTo>
                <a:lnTo>
                  <a:pt x="177800" y="16933"/>
                </a:lnTo>
                <a:lnTo>
                  <a:pt x="177800" y="8466"/>
                </a:lnTo>
                <a:lnTo>
                  <a:pt x="177800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8466"/>
                </a:lnTo>
                <a:lnTo>
                  <a:pt x="169333" y="16933"/>
                </a:lnTo>
                <a:lnTo>
                  <a:pt x="169333" y="33866"/>
                </a:lnTo>
                <a:lnTo>
                  <a:pt x="169333" y="50800"/>
                </a:lnTo>
                <a:lnTo>
                  <a:pt x="169333" y="67733"/>
                </a:lnTo>
                <a:lnTo>
                  <a:pt x="160866" y="84666"/>
                </a:lnTo>
                <a:lnTo>
                  <a:pt x="160866" y="110066"/>
                </a:lnTo>
                <a:lnTo>
                  <a:pt x="160866" y="135466"/>
                </a:lnTo>
                <a:lnTo>
                  <a:pt x="160866" y="169333"/>
                </a:lnTo>
                <a:lnTo>
                  <a:pt x="160866" y="194733"/>
                </a:lnTo>
                <a:lnTo>
                  <a:pt x="160866" y="228600"/>
                </a:lnTo>
                <a:lnTo>
                  <a:pt x="160866" y="262466"/>
                </a:lnTo>
                <a:lnTo>
                  <a:pt x="160866" y="287866"/>
                </a:lnTo>
                <a:lnTo>
                  <a:pt x="169333" y="313266"/>
                </a:lnTo>
                <a:lnTo>
                  <a:pt x="169333" y="338666"/>
                </a:lnTo>
                <a:lnTo>
                  <a:pt x="177800" y="355600"/>
                </a:lnTo>
                <a:lnTo>
                  <a:pt x="186266" y="381000"/>
                </a:lnTo>
                <a:lnTo>
                  <a:pt x="186266" y="397933"/>
                </a:lnTo>
                <a:lnTo>
                  <a:pt x="194733" y="406400"/>
                </a:lnTo>
                <a:lnTo>
                  <a:pt x="203199" y="423333"/>
                </a:lnTo>
                <a:lnTo>
                  <a:pt x="211667" y="431800"/>
                </a:lnTo>
                <a:lnTo>
                  <a:pt x="220133" y="431800"/>
                </a:lnTo>
                <a:lnTo>
                  <a:pt x="228600" y="431800"/>
                </a:lnTo>
                <a:lnTo>
                  <a:pt x="237066" y="431800"/>
                </a:lnTo>
                <a:lnTo>
                  <a:pt x="245533" y="431800"/>
                </a:lnTo>
                <a:lnTo>
                  <a:pt x="254000" y="423333"/>
                </a:lnTo>
                <a:lnTo>
                  <a:pt x="254000" y="423333"/>
                </a:lnTo>
                <a:lnTo>
                  <a:pt x="262466" y="414866"/>
                </a:lnTo>
                <a:lnTo>
                  <a:pt x="262466" y="414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8229600" y="5223933"/>
            <a:ext cx="8468" cy="186268"/>
          </a:xfrm>
          <a:custGeom>
            <a:avLst/>
            <a:gdLst/>
            <a:ahLst/>
            <a:cxnLst/>
            <a:rect l="0" t="0" r="0" b="0"/>
            <a:pathLst>
              <a:path w="8468" h="1862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0" y="177800"/>
                </a:lnTo>
                <a:lnTo>
                  <a:pt x="8467" y="186267"/>
                </a:lnTo>
                <a:lnTo>
                  <a:pt x="8467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8238067" y="5105400"/>
            <a:ext cx="8467" cy="8468"/>
          </a:xfrm>
          <a:custGeom>
            <a:avLst/>
            <a:gdLst/>
            <a:ahLst/>
            <a:cxnLst/>
            <a:rect l="0" t="0" r="0" b="0"/>
            <a:pathLst>
              <a:path w="8467" h="8468">
                <a:moveTo>
                  <a:pt x="8466" y="8467"/>
                </a:move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8305800" y="5190067"/>
            <a:ext cx="160868" cy="254001"/>
          </a:xfrm>
          <a:custGeom>
            <a:avLst/>
            <a:gdLst/>
            <a:ahLst/>
            <a:cxnLst/>
            <a:rect l="0" t="0" r="0" b="0"/>
            <a:pathLst>
              <a:path w="160868" h="254001">
                <a:moveTo>
                  <a:pt x="110066" y="0"/>
                </a:moveTo>
                <a:lnTo>
                  <a:pt x="110066" y="0"/>
                </a:lnTo>
                <a:lnTo>
                  <a:pt x="101600" y="0"/>
                </a:lnTo>
                <a:lnTo>
                  <a:pt x="93133" y="8466"/>
                </a:lnTo>
                <a:lnTo>
                  <a:pt x="84667" y="8466"/>
                </a:lnTo>
                <a:lnTo>
                  <a:pt x="76200" y="16933"/>
                </a:lnTo>
                <a:lnTo>
                  <a:pt x="59267" y="25400"/>
                </a:lnTo>
                <a:lnTo>
                  <a:pt x="50800" y="33866"/>
                </a:lnTo>
                <a:lnTo>
                  <a:pt x="33866" y="42333"/>
                </a:lnTo>
                <a:lnTo>
                  <a:pt x="25400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0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16933" y="76200"/>
                </a:lnTo>
                <a:lnTo>
                  <a:pt x="33866" y="76200"/>
                </a:lnTo>
                <a:lnTo>
                  <a:pt x="50800" y="67733"/>
                </a:lnTo>
                <a:lnTo>
                  <a:pt x="67733" y="67733"/>
                </a:lnTo>
                <a:lnTo>
                  <a:pt x="84667" y="67733"/>
                </a:lnTo>
                <a:lnTo>
                  <a:pt x="101600" y="67733"/>
                </a:lnTo>
                <a:lnTo>
                  <a:pt x="118534" y="76200"/>
                </a:lnTo>
                <a:lnTo>
                  <a:pt x="135467" y="76200"/>
                </a:lnTo>
                <a:lnTo>
                  <a:pt x="143933" y="84666"/>
                </a:lnTo>
                <a:lnTo>
                  <a:pt x="152400" y="93133"/>
                </a:lnTo>
                <a:lnTo>
                  <a:pt x="160867" y="110066"/>
                </a:lnTo>
                <a:lnTo>
                  <a:pt x="160867" y="118533"/>
                </a:lnTo>
                <a:lnTo>
                  <a:pt x="160867" y="135466"/>
                </a:lnTo>
                <a:lnTo>
                  <a:pt x="152400" y="152400"/>
                </a:lnTo>
                <a:lnTo>
                  <a:pt x="143933" y="177800"/>
                </a:lnTo>
                <a:lnTo>
                  <a:pt x="135467" y="194733"/>
                </a:lnTo>
                <a:lnTo>
                  <a:pt x="127000" y="211666"/>
                </a:lnTo>
                <a:lnTo>
                  <a:pt x="110066" y="228600"/>
                </a:lnTo>
                <a:lnTo>
                  <a:pt x="101600" y="245533"/>
                </a:lnTo>
                <a:lnTo>
                  <a:pt x="84667" y="254000"/>
                </a:lnTo>
                <a:lnTo>
                  <a:pt x="76200" y="254000"/>
                </a:lnTo>
                <a:lnTo>
                  <a:pt x="67733" y="254000"/>
                </a:lnTo>
                <a:lnTo>
                  <a:pt x="59267" y="237066"/>
                </a:lnTo>
                <a:lnTo>
                  <a:pt x="59267" y="237066"/>
                </a:lnTo>
                <a:lnTo>
                  <a:pt x="50800" y="220133"/>
                </a:lnTo>
                <a:lnTo>
                  <a:pt x="50800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8542867" y="5080000"/>
            <a:ext cx="67734" cy="355601"/>
          </a:xfrm>
          <a:custGeom>
            <a:avLst/>
            <a:gdLst/>
            <a:ahLst/>
            <a:cxnLst/>
            <a:rect l="0" t="0" r="0" b="0"/>
            <a:pathLst>
              <a:path w="67734" h="355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16933"/>
                </a:lnTo>
                <a:lnTo>
                  <a:pt x="25399" y="33867"/>
                </a:lnTo>
                <a:lnTo>
                  <a:pt x="33867" y="50800"/>
                </a:lnTo>
                <a:lnTo>
                  <a:pt x="42333" y="84667"/>
                </a:lnTo>
                <a:lnTo>
                  <a:pt x="42333" y="110067"/>
                </a:lnTo>
                <a:lnTo>
                  <a:pt x="50800" y="152400"/>
                </a:lnTo>
                <a:lnTo>
                  <a:pt x="59266" y="186267"/>
                </a:lnTo>
                <a:lnTo>
                  <a:pt x="59266" y="228600"/>
                </a:lnTo>
                <a:lnTo>
                  <a:pt x="59266" y="262467"/>
                </a:lnTo>
                <a:lnTo>
                  <a:pt x="67733" y="296333"/>
                </a:lnTo>
                <a:lnTo>
                  <a:pt x="67733" y="321733"/>
                </a:lnTo>
                <a:lnTo>
                  <a:pt x="67733" y="338667"/>
                </a:lnTo>
                <a:lnTo>
                  <a:pt x="67733" y="347133"/>
                </a:lnTo>
                <a:lnTo>
                  <a:pt x="67733" y="355600"/>
                </a:lnTo>
                <a:lnTo>
                  <a:pt x="67733" y="355600"/>
                </a:lnTo>
                <a:lnTo>
                  <a:pt x="59266" y="355600"/>
                </a:lnTo>
                <a:lnTo>
                  <a:pt x="59266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8517467" y="5215467"/>
            <a:ext cx="135468" cy="8467"/>
          </a:xfrm>
          <a:custGeom>
            <a:avLst/>
            <a:gdLst/>
            <a:ahLst/>
            <a:cxnLst/>
            <a:rect l="0" t="0" r="0" b="0"/>
            <a:pathLst>
              <a:path w="1354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799" y="0"/>
                </a:lnTo>
                <a:lnTo>
                  <a:pt x="76200" y="8466"/>
                </a:lnTo>
                <a:lnTo>
                  <a:pt x="93133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35467" y="8466"/>
                </a:lnTo>
                <a:lnTo>
                  <a:pt x="135467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8686800" y="5207000"/>
            <a:ext cx="177801" cy="211668"/>
          </a:xfrm>
          <a:custGeom>
            <a:avLst/>
            <a:gdLst/>
            <a:ahLst/>
            <a:cxnLst/>
            <a:rect l="0" t="0" r="0" b="0"/>
            <a:pathLst>
              <a:path w="177801" h="211668">
                <a:moveTo>
                  <a:pt x="110066" y="16933"/>
                </a:moveTo>
                <a:lnTo>
                  <a:pt x="110066" y="16933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0066" y="16933"/>
                </a:lnTo>
                <a:lnTo>
                  <a:pt x="101600" y="8467"/>
                </a:lnTo>
                <a:lnTo>
                  <a:pt x="93133" y="0"/>
                </a:lnTo>
                <a:lnTo>
                  <a:pt x="84667" y="0"/>
                </a:lnTo>
                <a:lnTo>
                  <a:pt x="67733" y="0"/>
                </a:lnTo>
                <a:lnTo>
                  <a:pt x="59267" y="0"/>
                </a:lnTo>
                <a:lnTo>
                  <a:pt x="42334" y="0"/>
                </a:lnTo>
                <a:lnTo>
                  <a:pt x="33866" y="0"/>
                </a:lnTo>
                <a:lnTo>
                  <a:pt x="25400" y="8467"/>
                </a:lnTo>
                <a:lnTo>
                  <a:pt x="16933" y="16933"/>
                </a:lnTo>
                <a:lnTo>
                  <a:pt x="8467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35467"/>
                </a:lnTo>
                <a:lnTo>
                  <a:pt x="8467" y="152400"/>
                </a:lnTo>
                <a:lnTo>
                  <a:pt x="16933" y="160867"/>
                </a:lnTo>
                <a:lnTo>
                  <a:pt x="25400" y="177800"/>
                </a:lnTo>
                <a:lnTo>
                  <a:pt x="33866" y="186267"/>
                </a:lnTo>
                <a:lnTo>
                  <a:pt x="33866" y="186267"/>
                </a:lnTo>
                <a:lnTo>
                  <a:pt x="42334" y="194733"/>
                </a:lnTo>
                <a:lnTo>
                  <a:pt x="50800" y="194733"/>
                </a:lnTo>
                <a:lnTo>
                  <a:pt x="59267" y="194733"/>
                </a:lnTo>
                <a:lnTo>
                  <a:pt x="67733" y="186267"/>
                </a:lnTo>
                <a:lnTo>
                  <a:pt x="76200" y="177800"/>
                </a:lnTo>
                <a:lnTo>
                  <a:pt x="84667" y="169333"/>
                </a:lnTo>
                <a:lnTo>
                  <a:pt x="84667" y="152400"/>
                </a:lnTo>
                <a:lnTo>
                  <a:pt x="93133" y="135467"/>
                </a:lnTo>
                <a:lnTo>
                  <a:pt x="93133" y="118533"/>
                </a:lnTo>
                <a:lnTo>
                  <a:pt x="93133" y="93133"/>
                </a:lnTo>
                <a:lnTo>
                  <a:pt x="93133" y="76200"/>
                </a:lnTo>
                <a:lnTo>
                  <a:pt x="93133" y="59267"/>
                </a:lnTo>
                <a:lnTo>
                  <a:pt x="93133" y="50800"/>
                </a:lnTo>
                <a:lnTo>
                  <a:pt x="93133" y="42333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42333"/>
                </a:lnTo>
                <a:lnTo>
                  <a:pt x="93133" y="59267"/>
                </a:lnTo>
                <a:lnTo>
                  <a:pt x="101600" y="67733"/>
                </a:lnTo>
                <a:lnTo>
                  <a:pt x="110066" y="93133"/>
                </a:lnTo>
                <a:lnTo>
                  <a:pt x="110066" y="110067"/>
                </a:lnTo>
                <a:lnTo>
                  <a:pt x="118534" y="127000"/>
                </a:lnTo>
                <a:lnTo>
                  <a:pt x="118534" y="143933"/>
                </a:lnTo>
                <a:lnTo>
                  <a:pt x="127000" y="160867"/>
                </a:lnTo>
                <a:lnTo>
                  <a:pt x="135467" y="169333"/>
                </a:lnTo>
                <a:lnTo>
                  <a:pt x="135467" y="186267"/>
                </a:lnTo>
                <a:lnTo>
                  <a:pt x="143933" y="194733"/>
                </a:lnTo>
                <a:lnTo>
                  <a:pt x="143933" y="203200"/>
                </a:lnTo>
                <a:lnTo>
                  <a:pt x="152400" y="211667"/>
                </a:lnTo>
                <a:lnTo>
                  <a:pt x="160867" y="211667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77800" y="186267"/>
                </a:lnTo>
                <a:lnTo>
                  <a:pt x="177800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8898467" y="5198533"/>
            <a:ext cx="194734" cy="211668"/>
          </a:xfrm>
          <a:custGeom>
            <a:avLst/>
            <a:gdLst/>
            <a:ahLst/>
            <a:cxnLst/>
            <a:rect l="0" t="0" r="0" b="0"/>
            <a:pathLst>
              <a:path w="194734" h="211668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50800"/>
                </a:lnTo>
                <a:lnTo>
                  <a:pt x="25400" y="59267"/>
                </a:lnTo>
                <a:lnTo>
                  <a:pt x="25400" y="84667"/>
                </a:lnTo>
                <a:lnTo>
                  <a:pt x="33866" y="101600"/>
                </a:lnTo>
                <a:lnTo>
                  <a:pt x="33866" y="127000"/>
                </a:lnTo>
                <a:lnTo>
                  <a:pt x="33866" y="152400"/>
                </a:lnTo>
                <a:lnTo>
                  <a:pt x="33866" y="169334"/>
                </a:lnTo>
                <a:lnTo>
                  <a:pt x="33866" y="186267"/>
                </a:lnTo>
                <a:lnTo>
                  <a:pt x="33866" y="194734"/>
                </a:lnTo>
                <a:lnTo>
                  <a:pt x="33866" y="203200"/>
                </a:lnTo>
                <a:lnTo>
                  <a:pt x="33866" y="203200"/>
                </a:lnTo>
                <a:lnTo>
                  <a:pt x="33866" y="211667"/>
                </a:lnTo>
                <a:lnTo>
                  <a:pt x="33866" y="211667"/>
                </a:lnTo>
                <a:lnTo>
                  <a:pt x="33866" y="203200"/>
                </a:lnTo>
                <a:lnTo>
                  <a:pt x="42333" y="203200"/>
                </a:lnTo>
                <a:lnTo>
                  <a:pt x="42333" y="194734"/>
                </a:lnTo>
                <a:lnTo>
                  <a:pt x="33866" y="177800"/>
                </a:lnTo>
                <a:lnTo>
                  <a:pt x="33866" y="160867"/>
                </a:lnTo>
                <a:lnTo>
                  <a:pt x="33866" y="143934"/>
                </a:lnTo>
                <a:lnTo>
                  <a:pt x="33866" y="127000"/>
                </a:lnTo>
                <a:lnTo>
                  <a:pt x="33866" y="101600"/>
                </a:lnTo>
                <a:lnTo>
                  <a:pt x="33866" y="84667"/>
                </a:lnTo>
                <a:lnTo>
                  <a:pt x="42333" y="59267"/>
                </a:lnTo>
                <a:lnTo>
                  <a:pt x="50799" y="42334"/>
                </a:lnTo>
                <a:lnTo>
                  <a:pt x="59267" y="25400"/>
                </a:lnTo>
                <a:lnTo>
                  <a:pt x="67733" y="16934"/>
                </a:lnTo>
                <a:lnTo>
                  <a:pt x="76200" y="8467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0"/>
                </a:lnTo>
                <a:lnTo>
                  <a:pt x="126999" y="0"/>
                </a:lnTo>
                <a:lnTo>
                  <a:pt x="143933" y="8467"/>
                </a:lnTo>
                <a:lnTo>
                  <a:pt x="152400" y="25400"/>
                </a:lnTo>
                <a:lnTo>
                  <a:pt x="152400" y="33867"/>
                </a:lnTo>
                <a:lnTo>
                  <a:pt x="160866" y="50800"/>
                </a:lnTo>
                <a:lnTo>
                  <a:pt x="169333" y="67734"/>
                </a:lnTo>
                <a:lnTo>
                  <a:pt x="169333" y="84667"/>
                </a:lnTo>
                <a:lnTo>
                  <a:pt x="177800" y="101600"/>
                </a:lnTo>
                <a:lnTo>
                  <a:pt x="177800" y="118534"/>
                </a:lnTo>
                <a:lnTo>
                  <a:pt x="177800" y="127000"/>
                </a:lnTo>
                <a:lnTo>
                  <a:pt x="177800" y="143934"/>
                </a:lnTo>
                <a:lnTo>
                  <a:pt x="186266" y="152400"/>
                </a:lnTo>
                <a:lnTo>
                  <a:pt x="186266" y="160867"/>
                </a:lnTo>
                <a:lnTo>
                  <a:pt x="194733" y="169334"/>
                </a:lnTo>
                <a:lnTo>
                  <a:pt x="194733" y="169334"/>
                </a:lnTo>
                <a:lnTo>
                  <a:pt x="194733" y="169334"/>
                </a:lnTo>
                <a:lnTo>
                  <a:pt x="194733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9144000" y="5181600"/>
            <a:ext cx="101601" cy="220134"/>
          </a:xfrm>
          <a:custGeom>
            <a:avLst/>
            <a:gdLst/>
            <a:ahLst/>
            <a:cxnLst/>
            <a:rect l="0" t="0" r="0" b="0"/>
            <a:pathLst>
              <a:path w="101601" h="220134">
                <a:moveTo>
                  <a:pt x="42334" y="0"/>
                </a:moveTo>
                <a:lnTo>
                  <a:pt x="42334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16933" y="25400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16933" y="203200"/>
                </a:lnTo>
                <a:lnTo>
                  <a:pt x="25400" y="211667"/>
                </a:lnTo>
                <a:lnTo>
                  <a:pt x="33866" y="220133"/>
                </a:lnTo>
                <a:lnTo>
                  <a:pt x="42334" y="220133"/>
                </a:lnTo>
                <a:lnTo>
                  <a:pt x="59267" y="220133"/>
                </a:lnTo>
                <a:lnTo>
                  <a:pt x="76200" y="211667"/>
                </a:lnTo>
                <a:lnTo>
                  <a:pt x="84667" y="194733"/>
                </a:lnTo>
                <a:lnTo>
                  <a:pt x="84667" y="194733"/>
                </a:lnTo>
                <a:lnTo>
                  <a:pt x="101600" y="186267"/>
                </a:lnTo>
                <a:lnTo>
                  <a:pt x="101600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9245600" y="5164667"/>
            <a:ext cx="237067" cy="220134"/>
          </a:xfrm>
          <a:custGeom>
            <a:avLst/>
            <a:gdLst/>
            <a:ahLst/>
            <a:cxnLst/>
            <a:rect l="0" t="0" r="0" b="0"/>
            <a:pathLst>
              <a:path w="237067" h="220134">
                <a:moveTo>
                  <a:pt x="33867" y="76200"/>
                </a:move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84666"/>
                </a:lnTo>
                <a:lnTo>
                  <a:pt x="42333" y="93133"/>
                </a:lnTo>
                <a:lnTo>
                  <a:pt x="42333" y="101600"/>
                </a:lnTo>
                <a:lnTo>
                  <a:pt x="42333" y="101600"/>
                </a:lnTo>
                <a:lnTo>
                  <a:pt x="50800" y="110066"/>
                </a:lnTo>
                <a:lnTo>
                  <a:pt x="50800" y="110066"/>
                </a:lnTo>
                <a:lnTo>
                  <a:pt x="59267" y="110066"/>
                </a:lnTo>
                <a:lnTo>
                  <a:pt x="67733" y="101600"/>
                </a:lnTo>
                <a:lnTo>
                  <a:pt x="76200" y="101600"/>
                </a:lnTo>
                <a:lnTo>
                  <a:pt x="93134" y="93133"/>
                </a:lnTo>
                <a:lnTo>
                  <a:pt x="101600" y="84666"/>
                </a:lnTo>
                <a:lnTo>
                  <a:pt x="110067" y="76200"/>
                </a:lnTo>
                <a:lnTo>
                  <a:pt x="118533" y="59266"/>
                </a:lnTo>
                <a:lnTo>
                  <a:pt x="118533" y="50800"/>
                </a:lnTo>
                <a:lnTo>
                  <a:pt x="118533" y="33866"/>
                </a:lnTo>
                <a:lnTo>
                  <a:pt x="118533" y="25400"/>
                </a:lnTo>
                <a:lnTo>
                  <a:pt x="118533" y="8466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84666" y="0"/>
                </a:lnTo>
                <a:lnTo>
                  <a:pt x="67733" y="0"/>
                </a:lnTo>
                <a:lnTo>
                  <a:pt x="50800" y="8466"/>
                </a:lnTo>
                <a:lnTo>
                  <a:pt x="42333" y="16933"/>
                </a:lnTo>
                <a:lnTo>
                  <a:pt x="25400" y="33866"/>
                </a:lnTo>
                <a:lnTo>
                  <a:pt x="16934" y="50800"/>
                </a:lnTo>
                <a:lnTo>
                  <a:pt x="8466" y="67733"/>
                </a:lnTo>
                <a:lnTo>
                  <a:pt x="0" y="93133"/>
                </a:lnTo>
                <a:lnTo>
                  <a:pt x="0" y="110066"/>
                </a:lnTo>
                <a:lnTo>
                  <a:pt x="0" y="135466"/>
                </a:lnTo>
                <a:lnTo>
                  <a:pt x="8466" y="160866"/>
                </a:lnTo>
                <a:lnTo>
                  <a:pt x="16934" y="177800"/>
                </a:lnTo>
                <a:lnTo>
                  <a:pt x="25400" y="194733"/>
                </a:lnTo>
                <a:lnTo>
                  <a:pt x="42333" y="203200"/>
                </a:lnTo>
                <a:lnTo>
                  <a:pt x="59267" y="211666"/>
                </a:lnTo>
                <a:lnTo>
                  <a:pt x="76200" y="220133"/>
                </a:lnTo>
                <a:lnTo>
                  <a:pt x="93134" y="220133"/>
                </a:lnTo>
                <a:lnTo>
                  <a:pt x="118533" y="220133"/>
                </a:lnTo>
                <a:lnTo>
                  <a:pt x="135467" y="220133"/>
                </a:lnTo>
                <a:lnTo>
                  <a:pt x="160866" y="211666"/>
                </a:lnTo>
                <a:lnTo>
                  <a:pt x="177800" y="203200"/>
                </a:lnTo>
                <a:lnTo>
                  <a:pt x="194733" y="194733"/>
                </a:lnTo>
                <a:lnTo>
                  <a:pt x="211667" y="177800"/>
                </a:lnTo>
                <a:lnTo>
                  <a:pt x="228600" y="169333"/>
                </a:lnTo>
                <a:lnTo>
                  <a:pt x="228600" y="169333"/>
                </a:lnTo>
                <a:lnTo>
                  <a:pt x="237066" y="152400"/>
                </a:lnTo>
                <a:lnTo>
                  <a:pt x="237066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9795934" y="4978400"/>
            <a:ext cx="143933" cy="440268"/>
          </a:xfrm>
          <a:custGeom>
            <a:avLst/>
            <a:gdLst/>
            <a:ahLst/>
            <a:cxnLst/>
            <a:rect l="0" t="0" r="0" b="0"/>
            <a:pathLst>
              <a:path w="143933" h="440268">
                <a:moveTo>
                  <a:pt x="143932" y="59267"/>
                </a:moveTo>
                <a:lnTo>
                  <a:pt x="143932" y="59267"/>
                </a:lnTo>
                <a:lnTo>
                  <a:pt x="143932" y="50800"/>
                </a:lnTo>
                <a:lnTo>
                  <a:pt x="143932" y="50800"/>
                </a:lnTo>
                <a:lnTo>
                  <a:pt x="143932" y="42333"/>
                </a:lnTo>
                <a:lnTo>
                  <a:pt x="143932" y="33867"/>
                </a:lnTo>
                <a:lnTo>
                  <a:pt x="135466" y="25400"/>
                </a:lnTo>
                <a:lnTo>
                  <a:pt x="135466" y="25400"/>
                </a:lnTo>
                <a:lnTo>
                  <a:pt x="127000" y="16933"/>
                </a:lnTo>
                <a:lnTo>
                  <a:pt x="118533" y="8467"/>
                </a:lnTo>
                <a:lnTo>
                  <a:pt x="110066" y="8467"/>
                </a:lnTo>
                <a:lnTo>
                  <a:pt x="93132" y="0"/>
                </a:lnTo>
                <a:lnTo>
                  <a:pt x="84666" y="0"/>
                </a:lnTo>
                <a:lnTo>
                  <a:pt x="76200" y="0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33866" y="33867"/>
                </a:lnTo>
                <a:lnTo>
                  <a:pt x="25399" y="50800"/>
                </a:lnTo>
                <a:lnTo>
                  <a:pt x="16932" y="76200"/>
                </a:lnTo>
                <a:lnTo>
                  <a:pt x="8466" y="101600"/>
                </a:lnTo>
                <a:lnTo>
                  <a:pt x="8466" y="127000"/>
                </a:lnTo>
                <a:lnTo>
                  <a:pt x="0" y="160867"/>
                </a:lnTo>
                <a:lnTo>
                  <a:pt x="0" y="186267"/>
                </a:lnTo>
                <a:lnTo>
                  <a:pt x="0" y="220133"/>
                </a:lnTo>
                <a:lnTo>
                  <a:pt x="0" y="254000"/>
                </a:lnTo>
                <a:lnTo>
                  <a:pt x="8466" y="287867"/>
                </a:lnTo>
                <a:lnTo>
                  <a:pt x="8466" y="321733"/>
                </a:lnTo>
                <a:lnTo>
                  <a:pt x="8466" y="347133"/>
                </a:lnTo>
                <a:lnTo>
                  <a:pt x="16932" y="372533"/>
                </a:lnTo>
                <a:lnTo>
                  <a:pt x="16932" y="389467"/>
                </a:lnTo>
                <a:lnTo>
                  <a:pt x="16932" y="406400"/>
                </a:lnTo>
                <a:lnTo>
                  <a:pt x="8466" y="423333"/>
                </a:lnTo>
                <a:lnTo>
                  <a:pt x="8466" y="431800"/>
                </a:lnTo>
                <a:lnTo>
                  <a:pt x="8466" y="431800"/>
                </a:lnTo>
                <a:lnTo>
                  <a:pt x="8466" y="440267"/>
                </a:lnTo>
                <a:lnTo>
                  <a:pt x="8466" y="440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9702800" y="5249333"/>
            <a:ext cx="135468" cy="25401"/>
          </a:xfrm>
          <a:custGeom>
            <a:avLst/>
            <a:gdLst/>
            <a:ahLst/>
            <a:cxnLst/>
            <a:rect l="0" t="0" r="0" b="0"/>
            <a:pathLst>
              <a:path w="135468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4" y="0"/>
                </a:lnTo>
                <a:lnTo>
                  <a:pt x="42333" y="8467"/>
                </a:lnTo>
                <a:lnTo>
                  <a:pt x="59267" y="16934"/>
                </a:lnTo>
                <a:lnTo>
                  <a:pt x="76200" y="16934"/>
                </a:lnTo>
                <a:lnTo>
                  <a:pt x="93134" y="25400"/>
                </a:lnTo>
                <a:lnTo>
                  <a:pt x="110066" y="25400"/>
                </a:lnTo>
                <a:lnTo>
                  <a:pt x="127000" y="25400"/>
                </a:lnTo>
                <a:lnTo>
                  <a:pt x="127000" y="25400"/>
                </a:lnTo>
                <a:lnTo>
                  <a:pt x="135467" y="25400"/>
                </a:lnTo>
                <a:lnTo>
                  <a:pt x="135467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9922934" y="5215467"/>
            <a:ext cx="67734" cy="177801"/>
          </a:xfrm>
          <a:custGeom>
            <a:avLst/>
            <a:gdLst/>
            <a:ahLst/>
            <a:cxnLst/>
            <a:rect l="0" t="0" r="0" b="0"/>
            <a:pathLst>
              <a:path w="67734" h="177801">
                <a:moveTo>
                  <a:pt x="0" y="33866"/>
                </a:move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27000"/>
                </a:lnTo>
                <a:lnTo>
                  <a:pt x="8466" y="135466"/>
                </a:lnTo>
                <a:lnTo>
                  <a:pt x="8466" y="152400"/>
                </a:lnTo>
                <a:lnTo>
                  <a:pt x="8466" y="160866"/>
                </a:lnTo>
                <a:lnTo>
                  <a:pt x="0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69333"/>
                </a:lnTo>
                <a:lnTo>
                  <a:pt x="8466" y="160866"/>
                </a:lnTo>
                <a:lnTo>
                  <a:pt x="8466" y="143933"/>
                </a:lnTo>
                <a:lnTo>
                  <a:pt x="8466" y="127000"/>
                </a:lnTo>
                <a:lnTo>
                  <a:pt x="8466" y="101600"/>
                </a:lnTo>
                <a:lnTo>
                  <a:pt x="8466" y="84666"/>
                </a:lnTo>
                <a:lnTo>
                  <a:pt x="16932" y="59266"/>
                </a:lnTo>
                <a:lnTo>
                  <a:pt x="16932" y="42333"/>
                </a:lnTo>
                <a:lnTo>
                  <a:pt x="25400" y="25400"/>
                </a:lnTo>
                <a:lnTo>
                  <a:pt x="33866" y="16933"/>
                </a:lnTo>
                <a:lnTo>
                  <a:pt x="50799" y="8466"/>
                </a:lnTo>
                <a:lnTo>
                  <a:pt x="59266" y="0"/>
                </a:lnTo>
                <a:lnTo>
                  <a:pt x="59266" y="0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10075334" y="5215467"/>
            <a:ext cx="76201" cy="135467"/>
          </a:xfrm>
          <a:custGeom>
            <a:avLst/>
            <a:gdLst/>
            <a:ahLst/>
            <a:cxnLst/>
            <a:rect l="0" t="0" r="0" b="0"/>
            <a:pathLst>
              <a:path w="76201" h="135467">
                <a:moveTo>
                  <a:pt x="16932" y="16933"/>
                </a:moveTo>
                <a:lnTo>
                  <a:pt x="16932" y="25400"/>
                </a:lnTo>
                <a:lnTo>
                  <a:pt x="16932" y="25400"/>
                </a:lnTo>
                <a:lnTo>
                  <a:pt x="16932" y="33866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8466" y="118533"/>
                </a:lnTo>
                <a:lnTo>
                  <a:pt x="8466" y="127000"/>
                </a:lnTo>
                <a:lnTo>
                  <a:pt x="16932" y="135466"/>
                </a:lnTo>
                <a:lnTo>
                  <a:pt x="25400" y="135466"/>
                </a:lnTo>
                <a:lnTo>
                  <a:pt x="42332" y="135466"/>
                </a:lnTo>
                <a:lnTo>
                  <a:pt x="50799" y="127000"/>
                </a:lnTo>
                <a:lnTo>
                  <a:pt x="59266" y="118533"/>
                </a:lnTo>
                <a:lnTo>
                  <a:pt x="67733" y="118533"/>
                </a:lnTo>
                <a:lnTo>
                  <a:pt x="76200" y="101600"/>
                </a:lnTo>
                <a:lnTo>
                  <a:pt x="76200" y="93133"/>
                </a:lnTo>
                <a:lnTo>
                  <a:pt x="76200" y="84666"/>
                </a:lnTo>
                <a:lnTo>
                  <a:pt x="76200" y="76200"/>
                </a:lnTo>
                <a:lnTo>
                  <a:pt x="76200" y="59266"/>
                </a:lnTo>
                <a:lnTo>
                  <a:pt x="67733" y="50800"/>
                </a:lnTo>
                <a:lnTo>
                  <a:pt x="50799" y="33866"/>
                </a:lnTo>
                <a:lnTo>
                  <a:pt x="42332" y="25400"/>
                </a:lnTo>
                <a:lnTo>
                  <a:pt x="33866" y="16933"/>
                </a:lnTo>
                <a:lnTo>
                  <a:pt x="25400" y="8466"/>
                </a:lnTo>
                <a:lnTo>
                  <a:pt x="16932" y="0"/>
                </a:lnTo>
                <a:lnTo>
                  <a:pt x="16932" y="0"/>
                </a:lnTo>
                <a:lnTo>
                  <a:pt x="16932" y="0"/>
                </a:lnTo>
                <a:lnTo>
                  <a:pt x="1693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10219267" y="5232400"/>
            <a:ext cx="245534" cy="152401"/>
          </a:xfrm>
          <a:custGeom>
            <a:avLst/>
            <a:gdLst/>
            <a:ahLst/>
            <a:cxnLst/>
            <a:rect l="0" t="0" r="0" b="0"/>
            <a:pathLst>
              <a:path w="245534" h="152401">
                <a:moveTo>
                  <a:pt x="0" y="33867"/>
                </a:move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18533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01600"/>
                </a:lnTo>
                <a:lnTo>
                  <a:pt x="0" y="93133"/>
                </a:lnTo>
                <a:lnTo>
                  <a:pt x="0" y="76200"/>
                </a:lnTo>
                <a:lnTo>
                  <a:pt x="8467" y="59267"/>
                </a:lnTo>
                <a:lnTo>
                  <a:pt x="8467" y="33867"/>
                </a:lnTo>
                <a:lnTo>
                  <a:pt x="16933" y="16933"/>
                </a:lnTo>
                <a:lnTo>
                  <a:pt x="25399" y="8467"/>
                </a:lnTo>
                <a:lnTo>
                  <a:pt x="25399" y="0"/>
                </a:lnTo>
                <a:lnTo>
                  <a:pt x="42333" y="0"/>
                </a:lnTo>
                <a:lnTo>
                  <a:pt x="50799" y="0"/>
                </a:lnTo>
                <a:lnTo>
                  <a:pt x="59266" y="8467"/>
                </a:lnTo>
                <a:lnTo>
                  <a:pt x="67733" y="16933"/>
                </a:lnTo>
                <a:lnTo>
                  <a:pt x="76200" y="33867"/>
                </a:lnTo>
                <a:lnTo>
                  <a:pt x="84667" y="50800"/>
                </a:lnTo>
                <a:lnTo>
                  <a:pt x="84667" y="67733"/>
                </a:lnTo>
                <a:lnTo>
                  <a:pt x="93133" y="76200"/>
                </a:lnTo>
                <a:lnTo>
                  <a:pt x="93133" y="84667"/>
                </a:lnTo>
                <a:lnTo>
                  <a:pt x="93133" y="93133"/>
                </a:lnTo>
                <a:lnTo>
                  <a:pt x="93133" y="101600"/>
                </a:lnTo>
                <a:lnTo>
                  <a:pt x="93133" y="101600"/>
                </a:lnTo>
                <a:lnTo>
                  <a:pt x="93133" y="93133"/>
                </a:lnTo>
                <a:lnTo>
                  <a:pt x="93133" y="93133"/>
                </a:lnTo>
                <a:lnTo>
                  <a:pt x="93133" y="84667"/>
                </a:lnTo>
                <a:lnTo>
                  <a:pt x="93133" y="76200"/>
                </a:lnTo>
                <a:lnTo>
                  <a:pt x="101599" y="67733"/>
                </a:lnTo>
                <a:lnTo>
                  <a:pt x="101599" y="50800"/>
                </a:lnTo>
                <a:lnTo>
                  <a:pt x="110067" y="33867"/>
                </a:lnTo>
                <a:lnTo>
                  <a:pt x="110067" y="25400"/>
                </a:lnTo>
                <a:lnTo>
                  <a:pt x="126999" y="8467"/>
                </a:lnTo>
                <a:lnTo>
                  <a:pt x="126999" y="8467"/>
                </a:lnTo>
                <a:lnTo>
                  <a:pt x="135466" y="0"/>
                </a:lnTo>
                <a:lnTo>
                  <a:pt x="143933" y="0"/>
                </a:lnTo>
                <a:lnTo>
                  <a:pt x="160867" y="0"/>
                </a:lnTo>
                <a:lnTo>
                  <a:pt x="169333" y="8467"/>
                </a:lnTo>
                <a:lnTo>
                  <a:pt x="177799" y="16933"/>
                </a:lnTo>
                <a:lnTo>
                  <a:pt x="194733" y="25400"/>
                </a:lnTo>
                <a:lnTo>
                  <a:pt x="203199" y="42333"/>
                </a:lnTo>
                <a:lnTo>
                  <a:pt x="203199" y="59267"/>
                </a:lnTo>
                <a:lnTo>
                  <a:pt x="220133" y="67733"/>
                </a:lnTo>
                <a:lnTo>
                  <a:pt x="220133" y="84667"/>
                </a:lnTo>
                <a:lnTo>
                  <a:pt x="228600" y="101600"/>
                </a:lnTo>
                <a:lnTo>
                  <a:pt x="228600" y="118533"/>
                </a:lnTo>
                <a:lnTo>
                  <a:pt x="237067" y="135467"/>
                </a:lnTo>
                <a:lnTo>
                  <a:pt x="237067" y="143933"/>
                </a:lnTo>
                <a:lnTo>
                  <a:pt x="237067" y="143933"/>
                </a:lnTo>
                <a:lnTo>
                  <a:pt x="245533" y="152400"/>
                </a:lnTo>
                <a:lnTo>
                  <a:pt x="245533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10642600" y="5105400"/>
            <a:ext cx="42335" cy="211668"/>
          </a:xfrm>
          <a:custGeom>
            <a:avLst/>
            <a:gdLst/>
            <a:ahLst/>
            <a:cxnLst/>
            <a:rect l="0" t="0" r="0" b="0"/>
            <a:pathLst>
              <a:path w="42335" h="211668">
                <a:moveTo>
                  <a:pt x="0" y="0"/>
                </a:moveTo>
                <a:lnTo>
                  <a:pt x="8466" y="8467"/>
                </a:lnTo>
                <a:lnTo>
                  <a:pt x="8466" y="16933"/>
                </a:lnTo>
                <a:lnTo>
                  <a:pt x="8466" y="42333"/>
                </a:lnTo>
                <a:lnTo>
                  <a:pt x="16933" y="67733"/>
                </a:lnTo>
                <a:lnTo>
                  <a:pt x="25400" y="93133"/>
                </a:lnTo>
                <a:lnTo>
                  <a:pt x="33867" y="127000"/>
                </a:lnTo>
                <a:lnTo>
                  <a:pt x="33867" y="152400"/>
                </a:lnTo>
                <a:lnTo>
                  <a:pt x="42334" y="177800"/>
                </a:lnTo>
                <a:lnTo>
                  <a:pt x="42334" y="194733"/>
                </a:lnTo>
                <a:lnTo>
                  <a:pt x="42334" y="211667"/>
                </a:lnTo>
                <a:lnTo>
                  <a:pt x="42334" y="211667"/>
                </a:lnTo>
                <a:lnTo>
                  <a:pt x="33867" y="211667"/>
                </a:lnTo>
                <a:lnTo>
                  <a:pt x="33867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10566400" y="5080000"/>
            <a:ext cx="491068" cy="237068"/>
          </a:xfrm>
          <a:custGeom>
            <a:avLst/>
            <a:gdLst/>
            <a:ahLst/>
            <a:cxnLst/>
            <a:rect l="0" t="0" r="0" b="0"/>
            <a:pathLst>
              <a:path w="491068" h="237068">
                <a:moveTo>
                  <a:pt x="0" y="118533"/>
                </a:moveTo>
                <a:lnTo>
                  <a:pt x="0" y="127000"/>
                </a:lnTo>
                <a:lnTo>
                  <a:pt x="0" y="127000"/>
                </a:lnTo>
                <a:lnTo>
                  <a:pt x="8466" y="135467"/>
                </a:lnTo>
                <a:lnTo>
                  <a:pt x="16933" y="143933"/>
                </a:lnTo>
                <a:lnTo>
                  <a:pt x="33867" y="152400"/>
                </a:lnTo>
                <a:lnTo>
                  <a:pt x="59266" y="160867"/>
                </a:lnTo>
                <a:lnTo>
                  <a:pt x="76200" y="160867"/>
                </a:lnTo>
                <a:lnTo>
                  <a:pt x="101600" y="160867"/>
                </a:lnTo>
                <a:lnTo>
                  <a:pt x="118534" y="152400"/>
                </a:lnTo>
                <a:lnTo>
                  <a:pt x="135466" y="143933"/>
                </a:lnTo>
                <a:lnTo>
                  <a:pt x="152400" y="127000"/>
                </a:lnTo>
                <a:lnTo>
                  <a:pt x="169333" y="110067"/>
                </a:lnTo>
                <a:lnTo>
                  <a:pt x="177800" y="84667"/>
                </a:lnTo>
                <a:lnTo>
                  <a:pt x="194734" y="67733"/>
                </a:lnTo>
                <a:lnTo>
                  <a:pt x="194734" y="50800"/>
                </a:lnTo>
                <a:lnTo>
                  <a:pt x="203200" y="33867"/>
                </a:lnTo>
                <a:lnTo>
                  <a:pt x="211666" y="16933"/>
                </a:lnTo>
                <a:lnTo>
                  <a:pt x="211666" y="8467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16933"/>
                </a:lnTo>
                <a:lnTo>
                  <a:pt x="211666" y="33867"/>
                </a:lnTo>
                <a:lnTo>
                  <a:pt x="203200" y="59267"/>
                </a:lnTo>
                <a:lnTo>
                  <a:pt x="203200" y="93133"/>
                </a:lnTo>
                <a:lnTo>
                  <a:pt x="203200" y="127000"/>
                </a:lnTo>
                <a:lnTo>
                  <a:pt x="211666" y="152400"/>
                </a:lnTo>
                <a:lnTo>
                  <a:pt x="211666" y="177800"/>
                </a:lnTo>
                <a:lnTo>
                  <a:pt x="211666" y="203200"/>
                </a:lnTo>
                <a:lnTo>
                  <a:pt x="211666" y="211667"/>
                </a:lnTo>
                <a:lnTo>
                  <a:pt x="220134" y="220133"/>
                </a:lnTo>
                <a:lnTo>
                  <a:pt x="220134" y="228600"/>
                </a:lnTo>
                <a:lnTo>
                  <a:pt x="220134" y="228600"/>
                </a:lnTo>
                <a:lnTo>
                  <a:pt x="228600" y="220133"/>
                </a:lnTo>
                <a:lnTo>
                  <a:pt x="228600" y="211667"/>
                </a:lnTo>
                <a:lnTo>
                  <a:pt x="228600" y="203200"/>
                </a:lnTo>
                <a:lnTo>
                  <a:pt x="228600" y="186267"/>
                </a:lnTo>
                <a:lnTo>
                  <a:pt x="228600" y="160867"/>
                </a:lnTo>
                <a:lnTo>
                  <a:pt x="228600" y="135467"/>
                </a:lnTo>
                <a:lnTo>
                  <a:pt x="237066" y="110067"/>
                </a:lnTo>
                <a:lnTo>
                  <a:pt x="245533" y="93133"/>
                </a:lnTo>
                <a:lnTo>
                  <a:pt x="245533" y="84667"/>
                </a:lnTo>
                <a:lnTo>
                  <a:pt x="262467" y="76200"/>
                </a:lnTo>
                <a:lnTo>
                  <a:pt x="270934" y="76200"/>
                </a:lnTo>
                <a:lnTo>
                  <a:pt x="279400" y="84667"/>
                </a:lnTo>
                <a:lnTo>
                  <a:pt x="287866" y="93133"/>
                </a:lnTo>
                <a:lnTo>
                  <a:pt x="296334" y="110067"/>
                </a:lnTo>
                <a:lnTo>
                  <a:pt x="304800" y="127000"/>
                </a:lnTo>
                <a:lnTo>
                  <a:pt x="313266" y="152400"/>
                </a:lnTo>
                <a:lnTo>
                  <a:pt x="321733" y="169333"/>
                </a:lnTo>
                <a:lnTo>
                  <a:pt x="330200" y="186267"/>
                </a:lnTo>
                <a:lnTo>
                  <a:pt x="330200" y="203200"/>
                </a:lnTo>
                <a:lnTo>
                  <a:pt x="338667" y="220133"/>
                </a:lnTo>
                <a:lnTo>
                  <a:pt x="347134" y="220133"/>
                </a:lnTo>
                <a:lnTo>
                  <a:pt x="355600" y="228600"/>
                </a:lnTo>
                <a:lnTo>
                  <a:pt x="364066" y="237067"/>
                </a:lnTo>
                <a:lnTo>
                  <a:pt x="381000" y="228600"/>
                </a:lnTo>
                <a:lnTo>
                  <a:pt x="389466" y="228600"/>
                </a:lnTo>
                <a:lnTo>
                  <a:pt x="397933" y="220133"/>
                </a:lnTo>
                <a:lnTo>
                  <a:pt x="406400" y="211667"/>
                </a:lnTo>
                <a:lnTo>
                  <a:pt x="423334" y="203200"/>
                </a:lnTo>
                <a:lnTo>
                  <a:pt x="431800" y="186267"/>
                </a:lnTo>
                <a:lnTo>
                  <a:pt x="440266" y="169333"/>
                </a:lnTo>
                <a:lnTo>
                  <a:pt x="448734" y="143933"/>
                </a:lnTo>
                <a:lnTo>
                  <a:pt x="457200" y="127000"/>
                </a:lnTo>
                <a:lnTo>
                  <a:pt x="457200" y="101600"/>
                </a:lnTo>
                <a:lnTo>
                  <a:pt x="457200" y="84667"/>
                </a:lnTo>
                <a:lnTo>
                  <a:pt x="465666" y="76200"/>
                </a:lnTo>
                <a:lnTo>
                  <a:pt x="465666" y="67733"/>
                </a:lnTo>
                <a:lnTo>
                  <a:pt x="465666" y="67733"/>
                </a:lnTo>
                <a:lnTo>
                  <a:pt x="457200" y="67733"/>
                </a:lnTo>
                <a:lnTo>
                  <a:pt x="457200" y="67733"/>
                </a:lnTo>
                <a:lnTo>
                  <a:pt x="457200" y="76200"/>
                </a:lnTo>
                <a:lnTo>
                  <a:pt x="448734" y="93133"/>
                </a:lnTo>
                <a:lnTo>
                  <a:pt x="440266" y="110067"/>
                </a:lnTo>
                <a:lnTo>
                  <a:pt x="440266" y="127000"/>
                </a:lnTo>
                <a:lnTo>
                  <a:pt x="440266" y="152400"/>
                </a:lnTo>
                <a:lnTo>
                  <a:pt x="440266" y="169333"/>
                </a:lnTo>
                <a:lnTo>
                  <a:pt x="440266" y="186267"/>
                </a:lnTo>
                <a:lnTo>
                  <a:pt x="448734" y="203200"/>
                </a:lnTo>
                <a:lnTo>
                  <a:pt x="457200" y="211667"/>
                </a:lnTo>
                <a:lnTo>
                  <a:pt x="465666" y="220133"/>
                </a:lnTo>
                <a:lnTo>
                  <a:pt x="474133" y="220133"/>
                </a:lnTo>
                <a:lnTo>
                  <a:pt x="474133" y="220133"/>
                </a:lnTo>
                <a:lnTo>
                  <a:pt x="491067" y="220133"/>
                </a:lnTo>
                <a:lnTo>
                  <a:pt x="491067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11286067" y="4969933"/>
            <a:ext cx="101600" cy="406401"/>
          </a:xfrm>
          <a:custGeom>
            <a:avLst/>
            <a:gdLst/>
            <a:ahLst/>
            <a:cxnLst/>
            <a:rect l="0" t="0" r="0" b="0"/>
            <a:pathLst>
              <a:path w="101600" h="406401">
                <a:moveTo>
                  <a:pt x="101599" y="0"/>
                </a:moveTo>
                <a:lnTo>
                  <a:pt x="101599" y="0"/>
                </a:lnTo>
                <a:lnTo>
                  <a:pt x="101599" y="8467"/>
                </a:lnTo>
                <a:lnTo>
                  <a:pt x="101599" y="8467"/>
                </a:lnTo>
                <a:lnTo>
                  <a:pt x="93133" y="8467"/>
                </a:lnTo>
                <a:lnTo>
                  <a:pt x="76200" y="8467"/>
                </a:lnTo>
                <a:lnTo>
                  <a:pt x="67733" y="16934"/>
                </a:lnTo>
                <a:lnTo>
                  <a:pt x="59266" y="25400"/>
                </a:lnTo>
                <a:lnTo>
                  <a:pt x="42333" y="42334"/>
                </a:lnTo>
                <a:lnTo>
                  <a:pt x="33867" y="59267"/>
                </a:lnTo>
                <a:lnTo>
                  <a:pt x="25399" y="84667"/>
                </a:lnTo>
                <a:lnTo>
                  <a:pt x="16933" y="110067"/>
                </a:lnTo>
                <a:lnTo>
                  <a:pt x="16933" y="143934"/>
                </a:lnTo>
                <a:lnTo>
                  <a:pt x="16933" y="177800"/>
                </a:lnTo>
                <a:lnTo>
                  <a:pt x="16933" y="203200"/>
                </a:lnTo>
                <a:lnTo>
                  <a:pt x="16933" y="237067"/>
                </a:lnTo>
                <a:lnTo>
                  <a:pt x="25399" y="270934"/>
                </a:lnTo>
                <a:lnTo>
                  <a:pt x="25399" y="296334"/>
                </a:lnTo>
                <a:lnTo>
                  <a:pt x="25399" y="330200"/>
                </a:lnTo>
                <a:lnTo>
                  <a:pt x="25399" y="355600"/>
                </a:lnTo>
                <a:lnTo>
                  <a:pt x="25399" y="372534"/>
                </a:lnTo>
                <a:lnTo>
                  <a:pt x="16933" y="389467"/>
                </a:lnTo>
                <a:lnTo>
                  <a:pt x="16933" y="406400"/>
                </a:lnTo>
                <a:lnTo>
                  <a:pt x="8467" y="406400"/>
                </a:lnTo>
                <a:lnTo>
                  <a:pt x="8467" y="406400"/>
                </a:lnTo>
                <a:lnTo>
                  <a:pt x="0" y="406400"/>
                </a:lnTo>
                <a:lnTo>
                  <a:pt x="0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11235266" y="5147733"/>
            <a:ext cx="237069" cy="169335"/>
          </a:xfrm>
          <a:custGeom>
            <a:avLst/>
            <a:gdLst/>
            <a:ahLst/>
            <a:cxnLst/>
            <a:rect l="0" t="0" r="0" b="0"/>
            <a:pathLst>
              <a:path w="237069" h="169335">
                <a:moveTo>
                  <a:pt x="0" y="59267"/>
                </a:moveTo>
                <a:lnTo>
                  <a:pt x="0" y="59267"/>
                </a:lnTo>
                <a:lnTo>
                  <a:pt x="8468" y="59267"/>
                </a:lnTo>
                <a:lnTo>
                  <a:pt x="8468" y="59267"/>
                </a:lnTo>
                <a:lnTo>
                  <a:pt x="25400" y="59267"/>
                </a:lnTo>
                <a:lnTo>
                  <a:pt x="42334" y="50800"/>
                </a:lnTo>
                <a:lnTo>
                  <a:pt x="59268" y="50800"/>
                </a:lnTo>
                <a:lnTo>
                  <a:pt x="76200" y="42334"/>
                </a:lnTo>
                <a:lnTo>
                  <a:pt x="93134" y="33867"/>
                </a:lnTo>
                <a:lnTo>
                  <a:pt x="110067" y="25400"/>
                </a:lnTo>
                <a:lnTo>
                  <a:pt x="127001" y="16934"/>
                </a:lnTo>
                <a:lnTo>
                  <a:pt x="143934" y="8467"/>
                </a:lnTo>
                <a:lnTo>
                  <a:pt x="152400" y="8467"/>
                </a:lnTo>
                <a:lnTo>
                  <a:pt x="160868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8467"/>
                </a:lnTo>
                <a:lnTo>
                  <a:pt x="169334" y="16934"/>
                </a:lnTo>
                <a:lnTo>
                  <a:pt x="160868" y="33867"/>
                </a:lnTo>
                <a:lnTo>
                  <a:pt x="160868" y="42334"/>
                </a:lnTo>
                <a:lnTo>
                  <a:pt x="152400" y="59267"/>
                </a:lnTo>
                <a:lnTo>
                  <a:pt x="143934" y="84667"/>
                </a:lnTo>
                <a:lnTo>
                  <a:pt x="143934" y="101600"/>
                </a:lnTo>
                <a:lnTo>
                  <a:pt x="135468" y="118534"/>
                </a:lnTo>
                <a:lnTo>
                  <a:pt x="135468" y="135467"/>
                </a:lnTo>
                <a:lnTo>
                  <a:pt x="143934" y="152400"/>
                </a:lnTo>
                <a:lnTo>
                  <a:pt x="152400" y="160867"/>
                </a:lnTo>
                <a:lnTo>
                  <a:pt x="160868" y="169334"/>
                </a:lnTo>
                <a:lnTo>
                  <a:pt x="169334" y="169334"/>
                </a:lnTo>
                <a:lnTo>
                  <a:pt x="186267" y="169334"/>
                </a:lnTo>
                <a:lnTo>
                  <a:pt x="194734" y="160867"/>
                </a:lnTo>
                <a:lnTo>
                  <a:pt x="211668" y="152400"/>
                </a:lnTo>
                <a:lnTo>
                  <a:pt x="220134" y="143934"/>
                </a:lnTo>
                <a:lnTo>
                  <a:pt x="228600" y="135467"/>
                </a:lnTo>
                <a:lnTo>
                  <a:pt x="237068" y="118534"/>
                </a:lnTo>
                <a:lnTo>
                  <a:pt x="237068" y="110067"/>
                </a:lnTo>
                <a:lnTo>
                  <a:pt x="237068" y="93134"/>
                </a:lnTo>
                <a:lnTo>
                  <a:pt x="237068" y="76200"/>
                </a:lnTo>
                <a:lnTo>
                  <a:pt x="228600" y="59267"/>
                </a:lnTo>
                <a:lnTo>
                  <a:pt x="220134" y="42334"/>
                </a:lnTo>
                <a:lnTo>
                  <a:pt x="211668" y="33867"/>
                </a:lnTo>
                <a:lnTo>
                  <a:pt x="203201" y="25400"/>
                </a:lnTo>
                <a:lnTo>
                  <a:pt x="203201" y="25400"/>
                </a:lnTo>
                <a:lnTo>
                  <a:pt x="203201" y="16934"/>
                </a:lnTo>
                <a:lnTo>
                  <a:pt x="203201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11514667" y="5156200"/>
            <a:ext cx="84668" cy="203201"/>
          </a:xfrm>
          <a:custGeom>
            <a:avLst/>
            <a:gdLst/>
            <a:ahLst/>
            <a:cxnLst/>
            <a:rect l="0" t="0" r="0" b="0"/>
            <a:pathLst>
              <a:path w="84668" h="203201">
                <a:moveTo>
                  <a:pt x="59266" y="25400"/>
                </a:moveTo>
                <a:lnTo>
                  <a:pt x="59266" y="25400"/>
                </a:lnTo>
                <a:lnTo>
                  <a:pt x="59266" y="33867"/>
                </a:lnTo>
                <a:lnTo>
                  <a:pt x="67733" y="33867"/>
                </a:lnTo>
                <a:lnTo>
                  <a:pt x="67733" y="42333"/>
                </a:lnTo>
                <a:lnTo>
                  <a:pt x="67733" y="42333"/>
                </a:lnTo>
                <a:lnTo>
                  <a:pt x="67733" y="42333"/>
                </a:lnTo>
                <a:lnTo>
                  <a:pt x="67733" y="42333"/>
                </a:lnTo>
                <a:lnTo>
                  <a:pt x="67733" y="42333"/>
                </a:lnTo>
                <a:lnTo>
                  <a:pt x="59266" y="33867"/>
                </a:lnTo>
                <a:lnTo>
                  <a:pt x="59266" y="33867"/>
                </a:lnTo>
                <a:lnTo>
                  <a:pt x="50799" y="16933"/>
                </a:lnTo>
                <a:lnTo>
                  <a:pt x="42333" y="8467"/>
                </a:lnTo>
                <a:lnTo>
                  <a:pt x="33867" y="8467"/>
                </a:lnTo>
                <a:lnTo>
                  <a:pt x="25399" y="0"/>
                </a:lnTo>
                <a:lnTo>
                  <a:pt x="25399" y="0"/>
                </a:lnTo>
                <a:lnTo>
                  <a:pt x="16933" y="8467"/>
                </a:lnTo>
                <a:lnTo>
                  <a:pt x="8467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8467" y="160867"/>
                </a:lnTo>
                <a:lnTo>
                  <a:pt x="8467" y="177800"/>
                </a:lnTo>
                <a:lnTo>
                  <a:pt x="25399" y="194733"/>
                </a:lnTo>
                <a:lnTo>
                  <a:pt x="33867" y="203200"/>
                </a:lnTo>
                <a:lnTo>
                  <a:pt x="42333" y="203200"/>
                </a:lnTo>
                <a:lnTo>
                  <a:pt x="50799" y="203200"/>
                </a:lnTo>
                <a:lnTo>
                  <a:pt x="59266" y="203200"/>
                </a:lnTo>
                <a:lnTo>
                  <a:pt x="76200" y="186267"/>
                </a:lnTo>
                <a:lnTo>
                  <a:pt x="76200" y="186267"/>
                </a:lnTo>
                <a:lnTo>
                  <a:pt x="84667" y="177800"/>
                </a:lnTo>
                <a:lnTo>
                  <a:pt x="84667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11658600" y="5173133"/>
            <a:ext cx="93135" cy="143935"/>
          </a:xfrm>
          <a:custGeom>
            <a:avLst/>
            <a:gdLst/>
            <a:ahLst/>
            <a:cxnLst/>
            <a:rect l="0" t="0" r="0" b="0"/>
            <a:pathLst>
              <a:path w="93135" h="143935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16934" y="84667"/>
                </a:lnTo>
                <a:lnTo>
                  <a:pt x="16934" y="101600"/>
                </a:lnTo>
                <a:lnTo>
                  <a:pt x="16934" y="110067"/>
                </a:lnTo>
                <a:lnTo>
                  <a:pt x="16934" y="127000"/>
                </a:lnTo>
                <a:lnTo>
                  <a:pt x="25400" y="135467"/>
                </a:lnTo>
                <a:lnTo>
                  <a:pt x="25400" y="135467"/>
                </a:lnTo>
                <a:lnTo>
                  <a:pt x="33866" y="143934"/>
                </a:lnTo>
                <a:lnTo>
                  <a:pt x="42334" y="143934"/>
                </a:lnTo>
                <a:lnTo>
                  <a:pt x="50800" y="143934"/>
                </a:lnTo>
                <a:lnTo>
                  <a:pt x="59266" y="135467"/>
                </a:lnTo>
                <a:lnTo>
                  <a:pt x="67733" y="135467"/>
                </a:lnTo>
                <a:lnTo>
                  <a:pt x="76200" y="127000"/>
                </a:lnTo>
                <a:lnTo>
                  <a:pt x="84667" y="110067"/>
                </a:lnTo>
                <a:lnTo>
                  <a:pt x="84667" y="101600"/>
                </a:lnTo>
                <a:lnTo>
                  <a:pt x="93134" y="84667"/>
                </a:lnTo>
                <a:lnTo>
                  <a:pt x="93134" y="76200"/>
                </a:lnTo>
                <a:lnTo>
                  <a:pt x="93134" y="59267"/>
                </a:lnTo>
                <a:lnTo>
                  <a:pt x="93134" y="50800"/>
                </a:lnTo>
                <a:lnTo>
                  <a:pt x="93134" y="42334"/>
                </a:lnTo>
                <a:lnTo>
                  <a:pt x="93134" y="33867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16934"/>
                </a:lnTo>
                <a:lnTo>
                  <a:pt x="84667" y="16934"/>
                </a:lnTo>
                <a:lnTo>
                  <a:pt x="84667" y="16934"/>
                </a:lnTo>
                <a:lnTo>
                  <a:pt x="84667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11819467" y="5113867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8466"/>
                </a:lnTo>
                <a:lnTo>
                  <a:pt x="59266" y="16933"/>
                </a:lnTo>
                <a:lnTo>
                  <a:pt x="50799" y="16933"/>
                </a:lnTo>
                <a:lnTo>
                  <a:pt x="33867" y="33866"/>
                </a:lnTo>
                <a:lnTo>
                  <a:pt x="25399" y="42333"/>
                </a:lnTo>
                <a:lnTo>
                  <a:pt x="16933" y="50800"/>
                </a:lnTo>
                <a:lnTo>
                  <a:pt x="8467" y="59266"/>
                </a:lnTo>
                <a:lnTo>
                  <a:pt x="0" y="67733"/>
                </a:lnTo>
                <a:lnTo>
                  <a:pt x="0" y="67733"/>
                </a:lnTo>
                <a:lnTo>
                  <a:pt x="0" y="76200"/>
                </a:lnTo>
                <a:lnTo>
                  <a:pt x="8467" y="76200"/>
                </a:lnTo>
                <a:lnTo>
                  <a:pt x="25399" y="84666"/>
                </a:lnTo>
                <a:lnTo>
                  <a:pt x="33867" y="84666"/>
                </a:lnTo>
                <a:lnTo>
                  <a:pt x="59266" y="93133"/>
                </a:lnTo>
                <a:lnTo>
                  <a:pt x="84667" y="101600"/>
                </a:lnTo>
                <a:lnTo>
                  <a:pt x="101599" y="110066"/>
                </a:lnTo>
                <a:lnTo>
                  <a:pt x="118533" y="118533"/>
                </a:lnTo>
                <a:lnTo>
                  <a:pt x="135466" y="135466"/>
                </a:lnTo>
                <a:lnTo>
                  <a:pt x="143933" y="143933"/>
                </a:lnTo>
                <a:lnTo>
                  <a:pt x="152400" y="160866"/>
                </a:lnTo>
                <a:lnTo>
                  <a:pt x="152400" y="169333"/>
                </a:lnTo>
                <a:lnTo>
                  <a:pt x="143933" y="177800"/>
                </a:lnTo>
                <a:lnTo>
                  <a:pt x="135466" y="194733"/>
                </a:lnTo>
                <a:lnTo>
                  <a:pt x="118533" y="203200"/>
                </a:lnTo>
                <a:lnTo>
                  <a:pt x="101599" y="203200"/>
                </a:lnTo>
                <a:lnTo>
                  <a:pt x="84667" y="203200"/>
                </a:lnTo>
                <a:lnTo>
                  <a:pt x="84667" y="203200"/>
                </a:lnTo>
                <a:lnTo>
                  <a:pt x="67733" y="203200"/>
                </a:lnTo>
                <a:lnTo>
                  <a:pt x="67733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7789333" y="5816600"/>
            <a:ext cx="414868" cy="279401"/>
          </a:xfrm>
          <a:custGeom>
            <a:avLst/>
            <a:gdLst/>
            <a:ahLst/>
            <a:cxnLst/>
            <a:rect l="0" t="0" r="0" b="0"/>
            <a:pathLst>
              <a:path w="414868" h="279401">
                <a:moveTo>
                  <a:pt x="118534" y="67733"/>
                </a:move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27000" y="59267"/>
                </a:lnTo>
                <a:lnTo>
                  <a:pt x="118534" y="59267"/>
                </a:lnTo>
                <a:lnTo>
                  <a:pt x="118534" y="59267"/>
                </a:lnTo>
                <a:lnTo>
                  <a:pt x="118534" y="50800"/>
                </a:lnTo>
                <a:lnTo>
                  <a:pt x="118534" y="50800"/>
                </a:lnTo>
                <a:lnTo>
                  <a:pt x="118534" y="42333"/>
                </a:lnTo>
                <a:lnTo>
                  <a:pt x="110067" y="33867"/>
                </a:lnTo>
                <a:lnTo>
                  <a:pt x="110067" y="33867"/>
                </a:lnTo>
                <a:lnTo>
                  <a:pt x="101601" y="33867"/>
                </a:lnTo>
                <a:lnTo>
                  <a:pt x="93133" y="25400"/>
                </a:lnTo>
                <a:lnTo>
                  <a:pt x="84667" y="25400"/>
                </a:lnTo>
                <a:lnTo>
                  <a:pt x="76200" y="25400"/>
                </a:lnTo>
                <a:lnTo>
                  <a:pt x="67734" y="25400"/>
                </a:lnTo>
                <a:lnTo>
                  <a:pt x="59267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33867" y="33867"/>
                </a:lnTo>
                <a:lnTo>
                  <a:pt x="33867" y="42333"/>
                </a:lnTo>
                <a:lnTo>
                  <a:pt x="25401" y="50800"/>
                </a:lnTo>
                <a:lnTo>
                  <a:pt x="16933" y="67733"/>
                </a:lnTo>
                <a:lnTo>
                  <a:pt x="16933" y="84667"/>
                </a:lnTo>
                <a:lnTo>
                  <a:pt x="8467" y="110067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7"/>
                </a:lnTo>
                <a:lnTo>
                  <a:pt x="8467" y="228600"/>
                </a:lnTo>
                <a:lnTo>
                  <a:pt x="8467" y="245533"/>
                </a:lnTo>
                <a:lnTo>
                  <a:pt x="8467" y="262467"/>
                </a:lnTo>
                <a:lnTo>
                  <a:pt x="16933" y="270933"/>
                </a:lnTo>
                <a:lnTo>
                  <a:pt x="16933" y="279400"/>
                </a:lnTo>
                <a:lnTo>
                  <a:pt x="25401" y="279400"/>
                </a:lnTo>
                <a:lnTo>
                  <a:pt x="33867" y="279400"/>
                </a:lnTo>
                <a:lnTo>
                  <a:pt x="42334" y="270933"/>
                </a:lnTo>
                <a:lnTo>
                  <a:pt x="50800" y="262467"/>
                </a:lnTo>
                <a:lnTo>
                  <a:pt x="59267" y="254000"/>
                </a:lnTo>
                <a:lnTo>
                  <a:pt x="67734" y="237067"/>
                </a:lnTo>
                <a:lnTo>
                  <a:pt x="76200" y="220133"/>
                </a:lnTo>
                <a:lnTo>
                  <a:pt x="84667" y="203200"/>
                </a:lnTo>
                <a:lnTo>
                  <a:pt x="84667" y="177800"/>
                </a:lnTo>
                <a:lnTo>
                  <a:pt x="93133" y="160867"/>
                </a:lnTo>
                <a:lnTo>
                  <a:pt x="101601" y="143933"/>
                </a:lnTo>
                <a:lnTo>
                  <a:pt x="110067" y="118533"/>
                </a:lnTo>
                <a:lnTo>
                  <a:pt x="110067" y="101600"/>
                </a:lnTo>
                <a:lnTo>
                  <a:pt x="118534" y="84667"/>
                </a:lnTo>
                <a:lnTo>
                  <a:pt x="118534" y="67733"/>
                </a:lnTo>
                <a:lnTo>
                  <a:pt x="118534" y="59267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0800"/>
                </a:lnTo>
                <a:lnTo>
                  <a:pt x="135467" y="50800"/>
                </a:lnTo>
                <a:lnTo>
                  <a:pt x="135467" y="59267"/>
                </a:lnTo>
                <a:lnTo>
                  <a:pt x="135467" y="67733"/>
                </a:lnTo>
                <a:lnTo>
                  <a:pt x="127000" y="93133"/>
                </a:lnTo>
                <a:lnTo>
                  <a:pt x="127000" y="110067"/>
                </a:lnTo>
                <a:lnTo>
                  <a:pt x="127000" y="135467"/>
                </a:lnTo>
                <a:lnTo>
                  <a:pt x="127000" y="152400"/>
                </a:lnTo>
                <a:lnTo>
                  <a:pt x="127000" y="177800"/>
                </a:lnTo>
                <a:lnTo>
                  <a:pt x="127000" y="194733"/>
                </a:lnTo>
                <a:lnTo>
                  <a:pt x="127000" y="211667"/>
                </a:lnTo>
                <a:lnTo>
                  <a:pt x="135467" y="228600"/>
                </a:lnTo>
                <a:lnTo>
                  <a:pt x="135467" y="237067"/>
                </a:lnTo>
                <a:lnTo>
                  <a:pt x="143934" y="237067"/>
                </a:lnTo>
                <a:lnTo>
                  <a:pt x="152400" y="237067"/>
                </a:lnTo>
                <a:lnTo>
                  <a:pt x="160867" y="237067"/>
                </a:lnTo>
                <a:lnTo>
                  <a:pt x="177801" y="220133"/>
                </a:lnTo>
                <a:lnTo>
                  <a:pt x="186267" y="203200"/>
                </a:lnTo>
                <a:lnTo>
                  <a:pt x="194734" y="186267"/>
                </a:lnTo>
                <a:lnTo>
                  <a:pt x="203200" y="169333"/>
                </a:lnTo>
                <a:lnTo>
                  <a:pt x="220134" y="143933"/>
                </a:lnTo>
                <a:lnTo>
                  <a:pt x="228600" y="127000"/>
                </a:lnTo>
                <a:lnTo>
                  <a:pt x="237067" y="101600"/>
                </a:lnTo>
                <a:lnTo>
                  <a:pt x="237067" y="76200"/>
                </a:lnTo>
                <a:lnTo>
                  <a:pt x="245533" y="59267"/>
                </a:lnTo>
                <a:lnTo>
                  <a:pt x="254001" y="42333"/>
                </a:lnTo>
                <a:lnTo>
                  <a:pt x="262467" y="33867"/>
                </a:lnTo>
                <a:lnTo>
                  <a:pt x="270934" y="25400"/>
                </a:lnTo>
                <a:lnTo>
                  <a:pt x="270934" y="16933"/>
                </a:lnTo>
                <a:lnTo>
                  <a:pt x="279400" y="25400"/>
                </a:lnTo>
                <a:lnTo>
                  <a:pt x="279400" y="33867"/>
                </a:lnTo>
                <a:lnTo>
                  <a:pt x="279400" y="42333"/>
                </a:lnTo>
                <a:lnTo>
                  <a:pt x="287867" y="59267"/>
                </a:lnTo>
                <a:lnTo>
                  <a:pt x="287867" y="84667"/>
                </a:lnTo>
                <a:lnTo>
                  <a:pt x="287867" y="101600"/>
                </a:lnTo>
                <a:lnTo>
                  <a:pt x="287867" y="127000"/>
                </a:lnTo>
                <a:lnTo>
                  <a:pt x="279400" y="152400"/>
                </a:lnTo>
                <a:lnTo>
                  <a:pt x="279400" y="177800"/>
                </a:lnTo>
                <a:lnTo>
                  <a:pt x="279400" y="194733"/>
                </a:lnTo>
                <a:lnTo>
                  <a:pt x="279400" y="203200"/>
                </a:lnTo>
                <a:lnTo>
                  <a:pt x="279400" y="211667"/>
                </a:lnTo>
                <a:lnTo>
                  <a:pt x="279400" y="220133"/>
                </a:lnTo>
                <a:lnTo>
                  <a:pt x="287867" y="220133"/>
                </a:lnTo>
                <a:lnTo>
                  <a:pt x="287867" y="220133"/>
                </a:lnTo>
                <a:lnTo>
                  <a:pt x="287867" y="211667"/>
                </a:lnTo>
                <a:lnTo>
                  <a:pt x="287867" y="203200"/>
                </a:lnTo>
                <a:lnTo>
                  <a:pt x="287867" y="186267"/>
                </a:lnTo>
                <a:lnTo>
                  <a:pt x="287867" y="169333"/>
                </a:lnTo>
                <a:lnTo>
                  <a:pt x="296334" y="143933"/>
                </a:lnTo>
                <a:lnTo>
                  <a:pt x="296334" y="118533"/>
                </a:lnTo>
                <a:lnTo>
                  <a:pt x="296334" y="93133"/>
                </a:lnTo>
                <a:lnTo>
                  <a:pt x="304800" y="67733"/>
                </a:lnTo>
                <a:lnTo>
                  <a:pt x="304800" y="42333"/>
                </a:lnTo>
                <a:lnTo>
                  <a:pt x="313267" y="25400"/>
                </a:lnTo>
                <a:lnTo>
                  <a:pt x="321733" y="16933"/>
                </a:lnTo>
                <a:lnTo>
                  <a:pt x="330201" y="8467"/>
                </a:lnTo>
                <a:lnTo>
                  <a:pt x="338667" y="0"/>
                </a:lnTo>
                <a:lnTo>
                  <a:pt x="347134" y="0"/>
                </a:lnTo>
                <a:lnTo>
                  <a:pt x="355600" y="0"/>
                </a:lnTo>
                <a:lnTo>
                  <a:pt x="355600" y="8467"/>
                </a:lnTo>
                <a:lnTo>
                  <a:pt x="364067" y="16933"/>
                </a:lnTo>
                <a:lnTo>
                  <a:pt x="364067" y="33867"/>
                </a:lnTo>
                <a:lnTo>
                  <a:pt x="372534" y="59267"/>
                </a:lnTo>
                <a:lnTo>
                  <a:pt x="372534" y="84667"/>
                </a:lnTo>
                <a:lnTo>
                  <a:pt x="381000" y="110067"/>
                </a:lnTo>
                <a:lnTo>
                  <a:pt x="381000" y="143933"/>
                </a:lnTo>
                <a:lnTo>
                  <a:pt x="381000" y="169333"/>
                </a:lnTo>
                <a:lnTo>
                  <a:pt x="389467" y="194733"/>
                </a:lnTo>
                <a:lnTo>
                  <a:pt x="397933" y="203200"/>
                </a:lnTo>
                <a:lnTo>
                  <a:pt x="397933" y="211667"/>
                </a:lnTo>
                <a:lnTo>
                  <a:pt x="406401" y="211667"/>
                </a:lnTo>
                <a:lnTo>
                  <a:pt x="406401" y="211667"/>
                </a:lnTo>
                <a:lnTo>
                  <a:pt x="414867" y="203200"/>
                </a:lnTo>
                <a:lnTo>
                  <a:pt x="414867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8246533" y="5715000"/>
            <a:ext cx="160868" cy="338668"/>
          </a:xfrm>
          <a:custGeom>
            <a:avLst/>
            <a:gdLst/>
            <a:ahLst/>
            <a:cxnLst/>
            <a:rect l="0" t="0" r="0" b="0"/>
            <a:pathLst>
              <a:path w="160868" h="338668">
                <a:moveTo>
                  <a:pt x="76200" y="118533"/>
                </a:moveTo>
                <a:lnTo>
                  <a:pt x="76200" y="118533"/>
                </a:lnTo>
                <a:lnTo>
                  <a:pt x="67734" y="118533"/>
                </a:lnTo>
                <a:lnTo>
                  <a:pt x="67734" y="118533"/>
                </a:lnTo>
                <a:lnTo>
                  <a:pt x="59267" y="118533"/>
                </a:lnTo>
                <a:lnTo>
                  <a:pt x="50800" y="118533"/>
                </a:lnTo>
                <a:lnTo>
                  <a:pt x="42334" y="127000"/>
                </a:lnTo>
                <a:lnTo>
                  <a:pt x="33867" y="135467"/>
                </a:lnTo>
                <a:lnTo>
                  <a:pt x="25401" y="143933"/>
                </a:lnTo>
                <a:lnTo>
                  <a:pt x="16933" y="160867"/>
                </a:lnTo>
                <a:lnTo>
                  <a:pt x="8467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0" y="262467"/>
                </a:lnTo>
                <a:lnTo>
                  <a:pt x="0" y="287867"/>
                </a:lnTo>
                <a:lnTo>
                  <a:pt x="8467" y="304800"/>
                </a:lnTo>
                <a:lnTo>
                  <a:pt x="8467" y="321733"/>
                </a:lnTo>
                <a:lnTo>
                  <a:pt x="16933" y="330200"/>
                </a:lnTo>
                <a:lnTo>
                  <a:pt x="33867" y="338667"/>
                </a:lnTo>
                <a:lnTo>
                  <a:pt x="33867" y="338667"/>
                </a:lnTo>
                <a:lnTo>
                  <a:pt x="50800" y="330200"/>
                </a:lnTo>
                <a:lnTo>
                  <a:pt x="59267" y="321733"/>
                </a:lnTo>
                <a:lnTo>
                  <a:pt x="67734" y="304800"/>
                </a:lnTo>
                <a:lnTo>
                  <a:pt x="76200" y="287867"/>
                </a:lnTo>
                <a:lnTo>
                  <a:pt x="84667" y="270933"/>
                </a:lnTo>
                <a:lnTo>
                  <a:pt x="84667" y="245533"/>
                </a:lnTo>
                <a:lnTo>
                  <a:pt x="93133" y="220133"/>
                </a:lnTo>
                <a:lnTo>
                  <a:pt x="93133" y="194733"/>
                </a:lnTo>
                <a:lnTo>
                  <a:pt x="93133" y="160867"/>
                </a:lnTo>
                <a:lnTo>
                  <a:pt x="93133" y="135467"/>
                </a:lnTo>
                <a:lnTo>
                  <a:pt x="93133" y="110067"/>
                </a:lnTo>
                <a:lnTo>
                  <a:pt x="93133" y="76200"/>
                </a:lnTo>
                <a:lnTo>
                  <a:pt x="84667" y="50800"/>
                </a:lnTo>
                <a:lnTo>
                  <a:pt x="84667" y="33867"/>
                </a:lnTo>
                <a:lnTo>
                  <a:pt x="93133" y="16933"/>
                </a:lnTo>
                <a:lnTo>
                  <a:pt x="84667" y="8467"/>
                </a:lnTo>
                <a:lnTo>
                  <a:pt x="84667" y="0"/>
                </a:lnTo>
                <a:lnTo>
                  <a:pt x="93133" y="0"/>
                </a:lnTo>
                <a:lnTo>
                  <a:pt x="93133" y="8467"/>
                </a:lnTo>
                <a:lnTo>
                  <a:pt x="84667" y="16933"/>
                </a:lnTo>
                <a:lnTo>
                  <a:pt x="93133" y="25400"/>
                </a:lnTo>
                <a:lnTo>
                  <a:pt x="93133" y="50800"/>
                </a:lnTo>
                <a:lnTo>
                  <a:pt x="93133" y="76200"/>
                </a:lnTo>
                <a:lnTo>
                  <a:pt x="93133" y="110067"/>
                </a:lnTo>
                <a:lnTo>
                  <a:pt x="93133" y="143933"/>
                </a:lnTo>
                <a:lnTo>
                  <a:pt x="93133" y="177800"/>
                </a:lnTo>
                <a:lnTo>
                  <a:pt x="93133" y="211667"/>
                </a:lnTo>
                <a:lnTo>
                  <a:pt x="93133" y="245533"/>
                </a:lnTo>
                <a:lnTo>
                  <a:pt x="101601" y="270933"/>
                </a:lnTo>
                <a:lnTo>
                  <a:pt x="110067" y="296333"/>
                </a:lnTo>
                <a:lnTo>
                  <a:pt x="118534" y="313267"/>
                </a:lnTo>
                <a:lnTo>
                  <a:pt x="127000" y="330200"/>
                </a:lnTo>
                <a:lnTo>
                  <a:pt x="143934" y="338667"/>
                </a:lnTo>
                <a:lnTo>
                  <a:pt x="152400" y="330200"/>
                </a:lnTo>
                <a:lnTo>
                  <a:pt x="152400" y="330200"/>
                </a:lnTo>
                <a:lnTo>
                  <a:pt x="160867" y="330200"/>
                </a:lnTo>
                <a:lnTo>
                  <a:pt x="160867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8602133" y="5715000"/>
            <a:ext cx="8468" cy="304801"/>
          </a:xfrm>
          <a:custGeom>
            <a:avLst/>
            <a:gdLst/>
            <a:ahLst/>
            <a:cxnLst/>
            <a:rect l="0" t="0" r="0" b="0"/>
            <a:pathLst>
              <a:path w="8468" h="304801">
                <a:moveTo>
                  <a:pt x="8467" y="0"/>
                </a:moveTo>
                <a:lnTo>
                  <a:pt x="8467" y="8467"/>
                </a:lnTo>
                <a:lnTo>
                  <a:pt x="8467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8467" y="110067"/>
                </a:lnTo>
                <a:lnTo>
                  <a:pt x="8467" y="143933"/>
                </a:lnTo>
                <a:lnTo>
                  <a:pt x="8467" y="186267"/>
                </a:lnTo>
                <a:lnTo>
                  <a:pt x="0" y="220133"/>
                </a:lnTo>
                <a:lnTo>
                  <a:pt x="0" y="254000"/>
                </a:lnTo>
                <a:lnTo>
                  <a:pt x="0" y="279400"/>
                </a:lnTo>
                <a:lnTo>
                  <a:pt x="0" y="296333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8509000" y="5672667"/>
            <a:ext cx="474134" cy="338667"/>
          </a:xfrm>
          <a:custGeom>
            <a:avLst/>
            <a:gdLst/>
            <a:ahLst/>
            <a:cxnLst/>
            <a:rect l="0" t="0" r="0" b="0"/>
            <a:pathLst>
              <a:path w="474134" h="338667">
                <a:moveTo>
                  <a:pt x="0" y="160866"/>
                </a:moveTo>
                <a:lnTo>
                  <a:pt x="0" y="160866"/>
                </a:lnTo>
                <a:lnTo>
                  <a:pt x="0" y="169333"/>
                </a:lnTo>
                <a:lnTo>
                  <a:pt x="0" y="177800"/>
                </a:lnTo>
                <a:lnTo>
                  <a:pt x="8467" y="177800"/>
                </a:lnTo>
                <a:lnTo>
                  <a:pt x="16933" y="186266"/>
                </a:lnTo>
                <a:lnTo>
                  <a:pt x="25400" y="194733"/>
                </a:lnTo>
                <a:lnTo>
                  <a:pt x="50800" y="203200"/>
                </a:lnTo>
                <a:lnTo>
                  <a:pt x="67734" y="203200"/>
                </a:lnTo>
                <a:lnTo>
                  <a:pt x="93133" y="203200"/>
                </a:lnTo>
                <a:lnTo>
                  <a:pt x="110067" y="194733"/>
                </a:lnTo>
                <a:lnTo>
                  <a:pt x="127000" y="177800"/>
                </a:lnTo>
                <a:lnTo>
                  <a:pt x="152400" y="160866"/>
                </a:lnTo>
                <a:lnTo>
                  <a:pt x="169333" y="143933"/>
                </a:lnTo>
                <a:lnTo>
                  <a:pt x="186267" y="118533"/>
                </a:lnTo>
                <a:lnTo>
                  <a:pt x="194733" y="101600"/>
                </a:lnTo>
                <a:lnTo>
                  <a:pt x="211666" y="76200"/>
                </a:lnTo>
                <a:lnTo>
                  <a:pt x="211666" y="50800"/>
                </a:lnTo>
                <a:lnTo>
                  <a:pt x="220134" y="33866"/>
                </a:lnTo>
                <a:lnTo>
                  <a:pt x="220134" y="16933"/>
                </a:lnTo>
                <a:lnTo>
                  <a:pt x="220134" y="8466"/>
                </a:lnTo>
                <a:lnTo>
                  <a:pt x="220134" y="0"/>
                </a:lnTo>
                <a:lnTo>
                  <a:pt x="211666" y="8466"/>
                </a:lnTo>
                <a:lnTo>
                  <a:pt x="211666" y="8466"/>
                </a:lnTo>
                <a:lnTo>
                  <a:pt x="211666" y="25400"/>
                </a:lnTo>
                <a:lnTo>
                  <a:pt x="203200" y="50800"/>
                </a:lnTo>
                <a:lnTo>
                  <a:pt x="203200" y="76200"/>
                </a:lnTo>
                <a:lnTo>
                  <a:pt x="203200" y="110066"/>
                </a:lnTo>
                <a:lnTo>
                  <a:pt x="203200" y="152400"/>
                </a:lnTo>
                <a:lnTo>
                  <a:pt x="203200" y="186266"/>
                </a:lnTo>
                <a:lnTo>
                  <a:pt x="203200" y="228600"/>
                </a:lnTo>
                <a:lnTo>
                  <a:pt x="203200" y="254000"/>
                </a:lnTo>
                <a:lnTo>
                  <a:pt x="203200" y="287866"/>
                </a:lnTo>
                <a:lnTo>
                  <a:pt x="203200" y="313266"/>
                </a:lnTo>
                <a:lnTo>
                  <a:pt x="211666" y="330200"/>
                </a:lnTo>
                <a:lnTo>
                  <a:pt x="211666" y="338666"/>
                </a:lnTo>
                <a:lnTo>
                  <a:pt x="211666" y="338666"/>
                </a:lnTo>
                <a:lnTo>
                  <a:pt x="211666" y="338666"/>
                </a:lnTo>
                <a:lnTo>
                  <a:pt x="220134" y="330200"/>
                </a:lnTo>
                <a:lnTo>
                  <a:pt x="220134" y="321733"/>
                </a:lnTo>
                <a:lnTo>
                  <a:pt x="220134" y="304800"/>
                </a:lnTo>
                <a:lnTo>
                  <a:pt x="220134" y="287866"/>
                </a:lnTo>
                <a:lnTo>
                  <a:pt x="220134" y="262466"/>
                </a:lnTo>
                <a:lnTo>
                  <a:pt x="220134" y="237066"/>
                </a:lnTo>
                <a:lnTo>
                  <a:pt x="228600" y="211666"/>
                </a:lnTo>
                <a:lnTo>
                  <a:pt x="228600" y="194733"/>
                </a:lnTo>
                <a:lnTo>
                  <a:pt x="237067" y="177800"/>
                </a:lnTo>
                <a:lnTo>
                  <a:pt x="237067" y="160866"/>
                </a:lnTo>
                <a:lnTo>
                  <a:pt x="254000" y="152400"/>
                </a:lnTo>
                <a:lnTo>
                  <a:pt x="254000" y="152400"/>
                </a:lnTo>
                <a:lnTo>
                  <a:pt x="262467" y="160866"/>
                </a:lnTo>
                <a:lnTo>
                  <a:pt x="270933" y="169333"/>
                </a:lnTo>
                <a:lnTo>
                  <a:pt x="279400" y="177800"/>
                </a:lnTo>
                <a:lnTo>
                  <a:pt x="287866" y="194733"/>
                </a:lnTo>
                <a:lnTo>
                  <a:pt x="296334" y="220133"/>
                </a:lnTo>
                <a:lnTo>
                  <a:pt x="304800" y="245533"/>
                </a:lnTo>
                <a:lnTo>
                  <a:pt x="313267" y="270933"/>
                </a:lnTo>
                <a:lnTo>
                  <a:pt x="321733" y="296333"/>
                </a:lnTo>
                <a:lnTo>
                  <a:pt x="330200" y="313266"/>
                </a:lnTo>
                <a:lnTo>
                  <a:pt x="338667" y="330200"/>
                </a:lnTo>
                <a:lnTo>
                  <a:pt x="347133" y="338666"/>
                </a:lnTo>
                <a:lnTo>
                  <a:pt x="364066" y="338666"/>
                </a:lnTo>
                <a:lnTo>
                  <a:pt x="372534" y="338666"/>
                </a:lnTo>
                <a:lnTo>
                  <a:pt x="389467" y="330200"/>
                </a:lnTo>
                <a:lnTo>
                  <a:pt x="397933" y="321733"/>
                </a:lnTo>
                <a:lnTo>
                  <a:pt x="414867" y="304800"/>
                </a:lnTo>
                <a:lnTo>
                  <a:pt x="431800" y="287866"/>
                </a:lnTo>
                <a:lnTo>
                  <a:pt x="440266" y="270933"/>
                </a:lnTo>
                <a:lnTo>
                  <a:pt x="448734" y="245533"/>
                </a:lnTo>
                <a:lnTo>
                  <a:pt x="457200" y="228600"/>
                </a:lnTo>
                <a:lnTo>
                  <a:pt x="457200" y="203200"/>
                </a:lnTo>
                <a:lnTo>
                  <a:pt x="457200" y="177800"/>
                </a:lnTo>
                <a:lnTo>
                  <a:pt x="457200" y="160866"/>
                </a:lnTo>
                <a:lnTo>
                  <a:pt x="448734" y="143933"/>
                </a:lnTo>
                <a:lnTo>
                  <a:pt x="448734" y="135466"/>
                </a:lnTo>
                <a:lnTo>
                  <a:pt x="440266" y="127000"/>
                </a:lnTo>
                <a:lnTo>
                  <a:pt x="440266" y="127000"/>
                </a:lnTo>
                <a:lnTo>
                  <a:pt x="431800" y="135466"/>
                </a:lnTo>
                <a:lnTo>
                  <a:pt x="423333" y="152400"/>
                </a:lnTo>
                <a:lnTo>
                  <a:pt x="414867" y="160866"/>
                </a:lnTo>
                <a:lnTo>
                  <a:pt x="406400" y="186266"/>
                </a:lnTo>
                <a:lnTo>
                  <a:pt x="397933" y="203200"/>
                </a:lnTo>
                <a:lnTo>
                  <a:pt x="397933" y="228600"/>
                </a:lnTo>
                <a:lnTo>
                  <a:pt x="397933" y="254000"/>
                </a:lnTo>
                <a:lnTo>
                  <a:pt x="397933" y="279400"/>
                </a:lnTo>
                <a:lnTo>
                  <a:pt x="406400" y="296333"/>
                </a:lnTo>
                <a:lnTo>
                  <a:pt x="414867" y="313266"/>
                </a:lnTo>
                <a:lnTo>
                  <a:pt x="431800" y="321733"/>
                </a:lnTo>
                <a:lnTo>
                  <a:pt x="440266" y="330200"/>
                </a:lnTo>
                <a:lnTo>
                  <a:pt x="457200" y="330200"/>
                </a:lnTo>
                <a:lnTo>
                  <a:pt x="457200" y="330200"/>
                </a:lnTo>
                <a:lnTo>
                  <a:pt x="474133" y="330200"/>
                </a:lnTo>
                <a:lnTo>
                  <a:pt x="474133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9228667" y="5562600"/>
            <a:ext cx="211667" cy="457201"/>
          </a:xfrm>
          <a:custGeom>
            <a:avLst/>
            <a:gdLst/>
            <a:ahLst/>
            <a:cxnLst/>
            <a:rect l="0" t="0" r="0" b="0"/>
            <a:pathLst>
              <a:path w="211667" h="457201">
                <a:moveTo>
                  <a:pt x="135466" y="0"/>
                </a:moveTo>
                <a:lnTo>
                  <a:pt x="135466" y="0"/>
                </a:lnTo>
                <a:lnTo>
                  <a:pt x="135466" y="0"/>
                </a:lnTo>
                <a:lnTo>
                  <a:pt x="143933" y="16933"/>
                </a:lnTo>
                <a:lnTo>
                  <a:pt x="143933" y="25400"/>
                </a:lnTo>
                <a:lnTo>
                  <a:pt x="152400" y="42333"/>
                </a:lnTo>
                <a:lnTo>
                  <a:pt x="160866" y="67733"/>
                </a:lnTo>
                <a:lnTo>
                  <a:pt x="169333" y="93133"/>
                </a:lnTo>
                <a:lnTo>
                  <a:pt x="169333" y="135467"/>
                </a:lnTo>
                <a:lnTo>
                  <a:pt x="177799" y="177800"/>
                </a:lnTo>
                <a:lnTo>
                  <a:pt x="177799" y="211667"/>
                </a:lnTo>
                <a:lnTo>
                  <a:pt x="186267" y="254000"/>
                </a:lnTo>
                <a:lnTo>
                  <a:pt x="194733" y="287867"/>
                </a:lnTo>
                <a:lnTo>
                  <a:pt x="194733" y="321733"/>
                </a:lnTo>
                <a:lnTo>
                  <a:pt x="194733" y="347133"/>
                </a:lnTo>
                <a:lnTo>
                  <a:pt x="203200" y="372533"/>
                </a:lnTo>
                <a:lnTo>
                  <a:pt x="203200" y="389467"/>
                </a:lnTo>
                <a:lnTo>
                  <a:pt x="203200" y="406400"/>
                </a:lnTo>
                <a:lnTo>
                  <a:pt x="203200" y="414867"/>
                </a:lnTo>
                <a:lnTo>
                  <a:pt x="211666" y="414867"/>
                </a:lnTo>
                <a:lnTo>
                  <a:pt x="203200" y="414867"/>
                </a:lnTo>
                <a:lnTo>
                  <a:pt x="203200" y="414867"/>
                </a:lnTo>
                <a:lnTo>
                  <a:pt x="203200" y="414867"/>
                </a:lnTo>
                <a:lnTo>
                  <a:pt x="194733" y="397933"/>
                </a:lnTo>
                <a:lnTo>
                  <a:pt x="186267" y="381000"/>
                </a:lnTo>
                <a:lnTo>
                  <a:pt x="169333" y="355600"/>
                </a:lnTo>
                <a:lnTo>
                  <a:pt x="160866" y="330200"/>
                </a:lnTo>
                <a:lnTo>
                  <a:pt x="143933" y="304800"/>
                </a:lnTo>
                <a:lnTo>
                  <a:pt x="135466" y="279400"/>
                </a:lnTo>
                <a:lnTo>
                  <a:pt x="118533" y="262467"/>
                </a:lnTo>
                <a:lnTo>
                  <a:pt x="110067" y="245533"/>
                </a:lnTo>
                <a:lnTo>
                  <a:pt x="101599" y="237067"/>
                </a:lnTo>
                <a:lnTo>
                  <a:pt x="93133" y="228600"/>
                </a:lnTo>
                <a:lnTo>
                  <a:pt x="84666" y="228600"/>
                </a:lnTo>
                <a:lnTo>
                  <a:pt x="67733" y="237067"/>
                </a:lnTo>
                <a:lnTo>
                  <a:pt x="59266" y="245533"/>
                </a:lnTo>
                <a:lnTo>
                  <a:pt x="42333" y="254000"/>
                </a:lnTo>
                <a:lnTo>
                  <a:pt x="33867" y="270933"/>
                </a:lnTo>
                <a:lnTo>
                  <a:pt x="25399" y="287867"/>
                </a:lnTo>
                <a:lnTo>
                  <a:pt x="8466" y="313267"/>
                </a:lnTo>
                <a:lnTo>
                  <a:pt x="8466" y="338667"/>
                </a:lnTo>
                <a:lnTo>
                  <a:pt x="0" y="364067"/>
                </a:lnTo>
                <a:lnTo>
                  <a:pt x="0" y="381000"/>
                </a:lnTo>
                <a:lnTo>
                  <a:pt x="8466" y="397933"/>
                </a:lnTo>
                <a:lnTo>
                  <a:pt x="16933" y="423333"/>
                </a:lnTo>
                <a:lnTo>
                  <a:pt x="25399" y="431800"/>
                </a:lnTo>
                <a:lnTo>
                  <a:pt x="33867" y="440267"/>
                </a:lnTo>
                <a:lnTo>
                  <a:pt x="50800" y="457200"/>
                </a:lnTo>
                <a:lnTo>
                  <a:pt x="67733" y="457200"/>
                </a:lnTo>
                <a:lnTo>
                  <a:pt x="84666" y="457200"/>
                </a:lnTo>
                <a:lnTo>
                  <a:pt x="101599" y="448733"/>
                </a:lnTo>
                <a:lnTo>
                  <a:pt x="118533" y="448733"/>
                </a:lnTo>
                <a:lnTo>
                  <a:pt x="143933" y="440267"/>
                </a:lnTo>
                <a:lnTo>
                  <a:pt x="169333" y="423333"/>
                </a:lnTo>
                <a:lnTo>
                  <a:pt x="186267" y="406400"/>
                </a:lnTo>
                <a:lnTo>
                  <a:pt x="186267" y="406400"/>
                </a:lnTo>
                <a:lnTo>
                  <a:pt x="203200" y="397933"/>
                </a:lnTo>
                <a:lnTo>
                  <a:pt x="203200" y="397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9525000" y="5825067"/>
            <a:ext cx="16934" cy="177801"/>
          </a:xfrm>
          <a:custGeom>
            <a:avLst/>
            <a:gdLst/>
            <a:ahLst/>
            <a:cxnLst/>
            <a:rect l="0" t="0" r="0" b="0"/>
            <a:pathLst>
              <a:path w="16934" h="1778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16933" y="143933"/>
                </a:lnTo>
                <a:lnTo>
                  <a:pt x="16933" y="160866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9541933" y="5731933"/>
            <a:ext cx="8468" cy="33868"/>
          </a:xfrm>
          <a:custGeom>
            <a:avLst/>
            <a:gdLst/>
            <a:ahLst/>
            <a:cxnLst/>
            <a:rect l="0" t="0" r="0" b="0"/>
            <a:pathLst>
              <a:path w="8468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9660467" y="5799667"/>
            <a:ext cx="59268" cy="211667"/>
          </a:xfrm>
          <a:custGeom>
            <a:avLst/>
            <a:gdLst/>
            <a:ahLst/>
            <a:cxnLst/>
            <a:rect l="0" t="0" r="0" b="0"/>
            <a:pathLst>
              <a:path w="59268" h="211667">
                <a:moveTo>
                  <a:pt x="0" y="42333"/>
                </a:move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10066"/>
                </a:lnTo>
                <a:lnTo>
                  <a:pt x="8466" y="135466"/>
                </a:lnTo>
                <a:lnTo>
                  <a:pt x="8466" y="160866"/>
                </a:lnTo>
                <a:lnTo>
                  <a:pt x="8466" y="177800"/>
                </a:lnTo>
                <a:lnTo>
                  <a:pt x="8466" y="194733"/>
                </a:lnTo>
                <a:lnTo>
                  <a:pt x="16933" y="203200"/>
                </a:lnTo>
                <a:lnTo>
                  <a:pt x="16933" y="211666"/>
                </a:lnTo>
                <a:lnTo>
                  <a:pt x="16933" y="211666"/>
                </a:lnTo>
                <a:lnTo>
                  <a:pt x="16933" y="211666"/>
                </a:lnTo>
                <a:lnTo>
                  <a:pt x="16933" y="211666"/>
                </a:lnTo>
                <a:lnTo>
                  <a:pt x="8466" y="203200"/>
                </a:lnTo>
                <a:lnTo>
                  <a:pt x="8466" y="186266"/>
                </a:lnTo>
                <a:lnTo>
                  <a:pt x="8466" y="169333"/>
                </a:lnTo>
                <a:lnTo>
                  <a:pt x="0" y="152400"/>
                </a:lnTo>
                <a:lnTo>
                  <a:pt x="0" y="127000"/>
                </a:lnTo>
                <a:lnTo>
                  <a:pt x="0" y="101600"/>
                </a:lnTo>
                <a:lnTo>
                  <a:pt x="0" y="84666"/>
                </a:lnTo>
                <a:lnTo>
                  <a:pt x="0" y="59266"/>
                </a:lnTo>
                <a:lnTo>
                  <a:pt x="0" y="42333"/>
                </a:lnTo>
                <a:lnTo>
                  <a:pt x="8466" y="25400"/>
                </a:lnTo>
                <a:lnTo>
                  <a:pt x="16933" y="16933"/>
                </a:lnTo>
                <a:lnTo>
                  <a:pt x="25400" y="8466"/>
                </a:lnTo>
                <a:lnTo>
                  <a:pt x="33866" y="0"/>
                </a:lnTo>
                <a:lnTo>
                  <a:pt x="42333" y="0"/>
                </a:lnTo>
                <a:lnTo>
                  <a:pt x="50799" y="0"/>
                </a:lnTo>
                <a:lnTo>
                  <a:pt x="50799" y="0"/>
                </a:lnTo>
                <a:lnTo>
                  <a:pt x="59267" y="0"/>
                </a:lnTo>
                <a:lnTo>
                  <a:pt x="59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9779000" y="5774267"/>
            <a:ext cx="101601" cy="186267"/>
          </a:xfrm>
          <a:custGeom>
            <a:avLst/>
            <a:gdLst/>
            <a:ahLst/>
            <a:cxnLst/>
            <a:rect l="0" t="0" r="0" b="0"/>
            <a:pathLst>
              <a:path w="101601" h="186267">
                <a:moveTo>
                  <a:pt x="25400" y="110066"/>
                </a:moveTo>
                <a:lnTo>
                  <a:pt x="25400" y="110066"/>
                </a:lnTo>
                <a:lnTo>
                  <a:pt x="25400" y="110066"/>
                </a:lnTo>
                <a:lnTo>
                  <a:pt x="33866" y="110066"/>
                </a:lnTo>
                <a:lnTo>
                  <a:pt x="33866" y="110066"/>
                </a:lnTo>
                <a:lnTo>
                  <a:pt x="42333" y="110066"/>
                </a:lnTo>
                <a:lnTo>
                  <a:pt x="50800" y="110066"/>
                </a:lnTo>
                <a:lnTo>
                  <a:pt x="59267" y="101600"/>
                </a:lnTo>
                <a:lnTo>
                  <a:pt x="59267" y="93133"/>
                </a:lnTo>
                <a:lnTo>
                  <a:pt x="59267" y="84666"/>
                </a:lnTo>
                <a:lnTo>
                  <a:pt x="67734" y="67733"/>
                </a:lnTo>
                <a:lnTo>
                  <a:pt x="59267" y="50800"/>
                </a:lnTo>
                <a:lnTo>
                  <a:pt x="59267" y="42333"/>
                </a:lnTo>
                <a:lnTo>
                  <a:pt x="50800" y="25400"/>
                </a:lnTo>
                <a:lnTo>
                  <a:pt x="42333" y="16933"/>
                </a:lnTo>
                <a:lnTo>
                  <a:pt x="42333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8466"/>
                </a:lnTo>
                <a:lnTo>
                  <a:pt x="16934" y="25400"/>
                </a:lnTo>
                <a:lnTo>
                  <a:pt x="8466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01600"/>
                </a:lnTo>
                <a:lnTo>
                  <a:pt x="8466" y="127000"/>
                </a:lnTo>
                <a:lnTo>
                  <a:pt x="8466" y="143933"/>
                </a:lnTo>
                <a:lnTo>
                  <a:pt x="16934" y="160866"/>
                </a:lnTo>
                <a:lnTo>
                  <a:pt x="25400" y="169333"/>
                </a:lnTo>
                <a:lnTo>
                  <a:pt x="33866" y="177800"/>
                </a:lnTo>
                <a:lnTo>
                  <a:pt x="42333" y="186266"/>
                </a:lnTo>
                <a:lnTo>
                  <a:pt x="50800" y="186266"/>
                </a:lnTo>
                <a:lnTo>
                  <a:pt x="67734" y="186266"/>
                </a:lnTo>
                <a:lnTo>
                  <a:pt x="84666" y="186266"/>
                </a:lnTo>
                <a:lnTo>
                  <a:pt x="84666" y="186266"/>
                </a:lnTo>
                <a:lnTo>
                  <a:pt x="101600" y="177800"/>
                </a:lnTo>
                <a:lnTo>
                  <a:pt x="1016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9948334" y="5791200"/>
            <a:ext cx="118534" cy="211668"/>
          </a:xfrm>
          <a:custGeom>
            <a:avLst/>
            <a:gdLst/>
            <a:ahLst/>
            <a:cxnLst/>
            <a:rect l="0" t="0" r="0" b="0"/>
            <a:pathLst>
              <a:path w="118534" h="211668">
                <a:moveTo>
                  <a:pt x="93132" y="0"/>
                </a:move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67732" y="16933"/>
                </a:lnTo>
                <a:lnTo>
                  <a:pt x="50800" y="25400"/>
                </a:lnTo>
                <a:lnTo>
                  <a:pt x="42333" y="33867"/>
                </a:lnTo>
                <a:lnTo>
                  <a:pt x="25399" y="50800"/>
                </a:lnTo>
                <a:lnTo>
                  <a:pt x="16932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0" y="160867"/>
                </a:lnTo>
                <a:lnTo>
                  <a:pt x="8466" y="177800"/>
                </a:lnTo>
                <a:lnTo>
                  <a:pt x="16932" y="194733"/>
                </a:lnTo>
                <a:lnTo>
                  <a:pt x="25399" y="203200"/>
                </a:lnTo>
                <a:lnTo>
                  <a:pt x="33866" y="211667"/>
                </a:lnTo>
                <a:lnTo>
                  <a:pt x="50800" y="211667"/>
                </a:lnTo>
                <a:lnTo>
                  <a:pt x="67732" y="211667"/>
                </a:lnTo>
                <a:lnTo>
                  <a:pt x="84666" y="211667"/>
                </a:lnTo>
                <a:lnTo>
                  <a:pt x="101599" y="194733"/>
                </a:lnTo>
                <a:lnTo>
                  <a:pt x="101599" y="194733"/>
                </a:lnTo>
                <a:lnTo>
                  <a:pt x="118533" y="186267"/>
                </a:lnTo>
                <a:lnTo>
                  <a:pt x="118533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10151534" y="5664200"/>
            <a:ext cx="33867" cy="355601"/>
          </a:xfrm>
          <a:custGeom>
            <a:avLst/>
            <a:gdLst/>
            <a:ahLst/>
            <a:cxnLst/>
            <a:rect l="0" t="0" r="0" b="0"/>
            <a:pathLst>
              <a:path w="33867" h="355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8466" y="101600"/>
                </a:lnTo>
                <a:lnTo>
                  <a:pt x="8466" y="143933"/>
                </a:lnTo>
                <a:lnTo>
                  <a:pt x="16932" y="186267"/>
                </a:lnTo>
                <a:lnTo>
                  <a:pt x="16932" y="228600"/>
                </a:lnTo>
                <a:lnTo>
                  <a:pt x="16932" y="262467"/>
                </a:lnTo>
                <a:lnTo>
                  <a:pt x="16932" y="296333"/>
                </a:lnTo>
                <a:lnTo>
                  <a:pt x="16932" y="321733"/>
                </a:lnTo>
                <a:lnTo>
                  <a:pt x="25400" y="338667"/>
                </a:lnTo>
                <a:lnTo>
                  <a:pt x="25400" y="347133"/>
                </a:lnTo>
                <a:lnTo>
                  <a:pt x="25400" y="355600"/>
                </a:lnTo>
                <a:lnTo>
                  <a:pt x="25400" y="355600"/>
                </a:lnTo>
                <a:lnTo>
                  <a:pt x="33866" y="355600"/>
                </a:lnTo>
                <a:lnTo>
                  <a:pt x="33866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10100734" y="5850467"/>
            <a:ext cx="110067" cy="16934"/>
          </a:xfrm>
          <a:custGeom>
            <a:avLst/>
            <a:gdLst/>
            <a:ahLst/>
            <a:cxnLst/>
            <a:rect l="0" t="0" r="0" b="0"/>
            <a:pathLst>
              <a:path w="110067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25399" y="16933"/>
                </a:lnTo>
                <a:lnTo>
                  <a:pt x="42333" y="16933"/>
                </a:lnTo>
                <a:lnTo>
                  <a:pt x="59266" y="8466"/>
                </a:lnTo>
                <a:lnTo>
                  <a:pt x="76200" y="8466"/>
                </a:lnTo>
                <a:lnTo>
                  <a:pt x="93132" y="0"/>
                </a:lnTo>
                <a:lnTo>
                  <a:pt x="93132" y="0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10303934" y="5825067"/>
            <a:ext cx="118533" cy="228601"/>
          </a:xfrm>
          <a:custGeom>
            <a:avLst/>
            <a:gdLst/>
            <a:ahLst/>
            <a:cxnLst/>
            <a:rect l="0" t="0" r="0" b="0"/>
            <a:pathLst>
              <a:path w="118533" h="228601">
                <a:moveTo>
                  <a:pt x="8466" y="118533"/>
                </a:moveTo>
                <a:lnTo>
                  <a:pt x="8466" y="127000"/>
                </a:lnTo>
                <a:lnTo>
                  <a:pt x="8466" y="135466"/>
                </a:lnTo>
                <a:lnTo>
                  <a:pt x="8466" y="160866"/>
                </a:lnTo>
                <a:lnTo>
                  <a:pt x="8466" y="177800"/>
                </a:lnTo>
                <a:lnTo>
                  <a:pt x="8466" y="194733"/>
                </a:lnTo>
                <a:lnTo>
                  <a:pt x="8466" y="211666"/>
                </a:lnTo>
                <a:lnTo>
                  <a:pt x="8466" y="220133"/>
                </a:lnTo>
                <a:lnTo>
                  <a:pt x="8466" y="228600"/>
                </a:lnTo>
                <a:lnTo>
                  <a:pt x="8466" y="228600"/>
                </a:lnTo>
                <a:lnTo>
                  <a:pt x="8466" y="228600"/>
                </a:lnTo>
                <a:lnTo>
                  <a:pt x="8466" y="228600"/>
                </a:lnTo>
                <a:lnTo>
                  <a:pt x="8466" y="220133"/>
                </a:lnTo>
                <a:lnTo>
                  <a:pt x="8466" y="211666"/>
                </a:lnTo>
                <a:lnTo>
                  <a:pt x="8466" y="194733"/>
                </a:lnTo>
                <a:lnTo>
                  <a:pt x="0" y="177800"/>
                </a:lnTo>
                <a:lnTo>
                  <a:pt x="0" y="152400"/>
                </a:lnTo>
                <a:lnTo>
                  <a:pt x="0" y="127000"/>
                </a:lnTo>
                <a:lnTo>
                  <a:pt x="8466" y="110066"/>
                </a:lnTo>
                <a:lnTo>
                  <a:pt x="8466" y="84666"/>
                </a:lnTo>
                <a:lnTo>
                  <a:pt x="16932" y="76200"/>
                </a:lnTo>
                <a:lnTo>
                  <a:pt x="25400" y="59266"/>
                </a:lnTo>
                <a:lnTo>
                  <a:pt x="33866" y="50800"/>
                </a:lnTo>
                <a:lnTo>
                  <a:pt x="42332" y="42333"/>
                </a:lnTo>
                <a:lnTo>
                  <a:pt x="50799" y="33866"/>
                </a:lnTo>
                <a:lnTo>
                  <a:pt x="59266" y="25400"/>
                </a:lnTo>
                <a:lnTo>
                  <a:pt x="67733" y="16933"/>
                </a:lnTo>
                <a:lnTo>
                  <a:pt x="76200" y="16933"/>
                </a:lnTo>
                <a:lnTo>
                  <a:pt x="76200" y="8466"/>
                </a:lnTo>
                <a:lnTo>
                  <a:pt x="84666" y="8466"/>
                </a:lnTo>
                <a:lnTo>
                  <a:pt x="93132" y="8466"/>
                </a:lnTo>
                <a:lnTo>
                  <a:pt x="101600" y="0"/>
                </a:lnTo>
                <a:lnTo>
                  <a:pt x="110066" y="0"/>
                </a:lnTo>
                <a:lnTo>
                  <a:pt x="118532" y="0"/>
                </a:lnTo>
                <a:lnTo>
                  <a:pt x="118532" y="0"/>
                </a:lnTo>
                <a:lnTo>
                  <a:pt x="118532" y="0"/>
                </a:lnTo>
                <a:lnTo>
                  <a:pt x="11853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10464800" y="5867400"/>
            <a:ext cx="25401" cy="135468"/>
          </a:xfrm>
          <a:custGeom>
            <a:avLst/>
            <a:gdLst/>
            <a:ahLst/>
            <a:cxnLst/>
            <a:rect l="0" t="0" r="0" b="0"/>
            <a:pathLst>
              <a:path w="25401" h="135468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16934" y="76200"/>
                </a:lnTo>
                <a:lnTo>
                  <a:pt x="16934" y="84667"/>
                </a:lnTo>
                <a:lnTo>
                  <a:pt x="16934" y="101600"/>
                </a:lnTo>
                <a:lnTo>
                  <a:pt x="25400" y="118533"/>
                </a:lnTo>
                <a:lnTo>
                  <a:pt x="25400" y="127000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10515600" y="5748867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16934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10591800" y="5782733"/>
            <a:ext cx="127001" cy="270935"/>
          </a:xfrm>
          <a:custGeom>
            <a:avLst/>
            <a:gdLst/>
            <a:ahLst/>
            <a:cxnLst/>
            <a:rect l="0" t="0" r="0" b="0"/>
            <a:pathLst>
              <a:path w="127001" h="270935">
                <a:moveTo>
                  <a:pt x="127000" y="0"/>
                </a:moveTo>
                <a:lnTo>
                  <a:pt x="127000" y="0"/>
                </a:lnTo>
                <a:lnTo>
                  <a:pt x="127000" y="8467"/>
                </a:lnTo>
                <a:lnTo>
                  <a:pt x="118534" y="25400"/>
                </a:lnTo>
                <a:lnTo>
                  <a:pt x="118534" y="42334"/>
                </a:lnTo>
                <a:lnTo>
                  <a:pt x="110066" y="59267"/>
                </a:lnTo>
                <a:lnTo>
                  <a:pt x="101600" y="84667"/>
                </a:lnTo>
                <a:lnTo>
                  <a:pt x="93134" y="101600"/>
                </a:lnTo>
                <a:lnTo>
                  <a:pt x="76200" y="135467"/>
                </a:lnTo>
                <a:lnTo>
                  <a:pt x="59266" y="160867"/>
                </a:lnTo>
                <a:lnTo>
                  <a:pt x="42334" y="194734"/>
                </a:lnTo>
                <a:lnTo>
                  <a:pt x="33866" y="220134"/>
                </a:lnTo>
                <a:lnTo>
                  <a:pt x="25400" y="237067"/>
                </a:lnTo>
                <a:lnTo>
                  <a:pt x="8467" y="254000"/>
                </a:lnTo>
                <a:lnTo>
                  <a:pt x="8467" y="262467"/>
                </a:lnTo>
                <a:lnTo>
                  <a:pt x="0" y="270934"/>
                </a:lnTo>
                <a:lnTo>
                  <a:pt x="0" y="262467"/>
                </a:lnTo>
                <a:lnTo>
                  <a:pt x="8467" y="254000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20134"/>
                </a:lnTo>
                <a:lnTo>
                  <a:pt x="8467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10600267" y="5782733"/>
            <a:ext cx="169334" cy="211668"/>
          </a:xfrm>
          <a:custGeom>
            <a:avLst/>
            <a:gdLst/>
            <a:ahLst/>
            <a:cxnLst/>
            <a:rect l="0" t="0" r="0" b="0"/>
            <a:pathLst>
              <a:path w="169334" h="211668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7" y="42334"/>
                </a:lnTo>
                <a:lnTo>
                  <a:pt x="16933" y="59267"/>
                </a:lnTo>
                <a:lnTo>
                  <a:pt x="25399" y="76200"/>
                </a:lnTo>
                <a:lnTo>
                  <a:pt x="33867" y="101600"/>
                </a:lnTo>
                <a:lnTo>
                  <a:pt x="42333" y="118534"/>
                </a:lnTo>
                <a:lnTo>
                  <a:pt x="59266" y="135467"/>
                </a:lnTo>
                <a:lnTo>
                  <a:pt x="76200" y="152400"/>
                </a:lnTo>
                <a:lnTo>
                  <a:pt x="93133" y="160867"/>
                </a:lnTo>
                <a:lnTo>
                  <a:pt x="110067" y="177800"/>
                </a:lnTo>
                <a:lnTo>
                  <a:pt x="126999" y="186267"/>
                </a:lnTo>
                <a:lnTo>
                  <a:pt x="135466" y="194734"/>
                </a:lnTo>
                <a:lnTo>
                  <a:pt x="160867" y="203200"/>
                </a:lnTo>
                <a:lnTo>
                  <a:pt x="160867" y="203200"/>
                </a:lnTo>
                <a:lnTo>
                  <a:pt x="169333" y="211667"/>
                </a:lnTo>
                <a:lnTo>
                  <a:pt x="169333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11082866" y="5604933"/>
            <a:ext cx="42335" cy="355601"/>
          </a:xfrm>
          <a:custGeom>
            <a:avLst/>
            <a:gdLst/>
            <a:ahLst/>
            <a:cxnLst/>
            <a:rect l="0" t="0" r="0" b="0"/>
            <a:pathLst>
              <a:path w="42335" h="355601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8" y="59267"/>
                </a:lnTo>
                <a:lnTo>
                  <a:pt x="8468" y="84667"/>
                </a:lnTo>
                <a:lnTo>
                  <a:pt x="16934" y="127000"/>
                </a:lnTo>
                <a:lnTo>
                  <a:pt x="16934" y="160867"/>
                </a:lnTo>
                <a:lnTo>
                  <a:pt x="25400" y="203200"/>
                </a:lnTo>
                <a:lnTo>
                  <a:pt x="25400" y="245534"/>
                </a:lnTo>
                <a:lnTo>
                  <a:pt x="25400" y="287867"/>
                </a:lnTo>
                <a:lnTo>
                  <a:pt x="33867" y="313267"/>
                </a:lnTo>
                <a:lnTo>
                  <a:pt x="33867" y="338667"/>
                </a:lnTo>
                <a:lnTo>
                  <a:pt x="42334" y="347134"/>
                </a:lnTo>
                <a:lnTo>
                  <a:pt x="42334" y="355600"/>
                </a:lnTo>
                <a:lnTo>
                  <a:pt x="42334" y="355600"/>
                </a:lnTo>
                <a:lnTo>
                  <a:pt x="42334" y="347134"/>
                </a:lnTo>
                <a:lnTo>
                  <a:pt x="42334" y="347134"/>
                </a:lnTo>
                <a:lnTo>
                  <a:pt x="42334" y="338667"/>
                </a:lnTo>
                <a:lnTo>
                  <a:pt x="42334" y="338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11032066" y="5774267"/>
            <a:ext cx="330202" cy="220134"/>
          </a:xfrm>
          <a:custGeom>
            <a:avLst/>
            <a:gdLst/>
            <a:ahLst/>
            <a:cxnLst/>
            <a:rect l="0" t="0" r="0" b="0"/>
            <a:pathLst>
              <a:path w="330202" h="220134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7" y="33866"/>
                </a:lnTo>
                <a:lnTo>
                  <a:pt x="16934" y="33866"/>
                </a:lnTo>
                <a:lnTo>
                  <a:pt x="33868" y="33866"/>
                </a:lnTo>
                <a:lnTo>
                  <a:pt x="59268" y="42333"/>
                </a:lnTo>
                <a:lnTo>
                  <a:pt x="84667" y="42333"/>
                </a:lnTo>
                <a:lnTo>
                  <a:pt x="110068" y="33866"/>
                </a:lnTo>
                <a:lnTo>
                  <a:pt x="135468" y="33866"/>
                </a:lnTo>
                <a:lnTo>
                  <a:pt x="160867" y="25400"/>
                </a:lnTo>
                <a:lnTo>
                  <a:pt x="186268" y="16933"/>
                </a:lnTo>
                <a:lnTo>
                  <a:pt x="203200" y="8466"/>
                </a:lnTo>
                <a:lnTo>
                  <a:pt x="220134" y="0"/>
                </a:lnTo>
                <a:lnTo>
                  <a:pt x="237067" y="0"/>
                </a:lnTo>
                <a:lnTo>
                  <a:pt x="237067" y="0"/>
                </a:lnTo>
                <a:lnTo>
                  <a:pt x="245534" y="0"/>
                </a:lnTo>
                <a:lnTo>
                  <a:pt x="245534" y="0"/>
                </a:lnTo>
                <a:lnTo>
                  <a:pt x="237067" y="8466"/>
                </a:lnTo>
                <a:lnTo>
                  <a:pt x="228600" y="25400"/>
                </a:lnTo>
                <a:lnTo>
                  <a:pt x="220134" y="42333"/>
                </a:lnTo>
                <a:lnTo>
                  <a:pt x="211668" y="59266"/>
                </a:lnTo>
                <a:lnTo>
                  <a:pt x="203200" y="84666"/>
                </a:lnTo>
                <a:lnTo>
                  <a:pt x="194734" y="110066"/>
                </a:lnTo>
                <a:lnTo>
                  <a:pt x="194734" y="143933"/>
                </a:lnTo>
                <a:lnTo>
                  <a:pt x="194734" y="169333"/>
                </a:lnTo>
                <a:lnTo>
                  <a:pt x="203200" y="194733"/>
                </a:lnTo>
                <a:lnTo>
                  <a:pt x="211668" y="203200"/>
                </a:lnTo>
                <a:lnTo>
                  <a:pt x="228600" y="220133"/>
                </a:lnTo>
                <a:lnTo>
                  <a:pt x="245534" y="220133"/>
                </a:lnTo>
                <a:lnTo>
                  <a:pt x="262468" y="220133"/>
                </a:lnTo>
                <a:lnTo>
                  <a:pt x="279400" y="211666"/>
                </a:lnTo>
                <a:lnTo>
                  <a:pt x="296334" y="203200"/>
                </a:lnTo>
                <a:lnTo>
                  <a:pt x="313267" y="186266"/>
                </a:lnTo>
                <a:lnTo>
                  <a:pt x="321734" y="169333"/>
                </a:lnTo>
                <a:lnTo>
                  <a:pt x="330201" y="152400"/>
                </a:lnTo>
                <a:lnTo>
                  <a:pt x="330201" y="127000"/>
                </a:lnTo>
                <a:lnTo>
                  <a:pt x="321734" y="110066"/>
                </a:lnTo>
                <a:lnTo>
                  <a:pt x="313267" y="93133"/>
                </a:lnTo>
                <a:lnTo>
                  <a:pt x="304800" y="67733"/>
                </a:lnTo>
                <a:lnTo>
                  <a:pt x="279400" y="50800"/>
                </a:lnTo>
                <a:lnTo>
                  <a:pt x="262468" y="33866"/>
                </a:lnTo>
                <a:lnTo>
                  <a:pt x="245534" y="16933"/>
                </a:lnTo>
                <a:lnTo>
                  <a:pt x="220134" y="8466"/>
                </a:lnTo>
                <a:lnTo>
                  <a:pt x="220134" y="8466"/>
                </a:lnTo>
                <a:lnTo>
                  <a:pt x="211668" y="0"/>
                </a:lnTo>
                <a:lnTo>
                  <a:pt x="21166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8619067" y="6206067"/>
            <a:ext cx="25400" cy="440267"/>
          </a:xfrm>
          <a:custGeom>
            <a:avLst/>
            <a:gdLst/>
            <a:ahLst/>
            <a:cxnLst/>
            <a:rect l="0" t="0" r="0" b="0"/>
            <a:pathLst>
              <a:path w="25400" h="440267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10066"/>
                </a:lnTo>
                <a:lnTo>
                  <a:pt x="8466" y="143933"/>
                </a:lnTo>
                <a:lnTo>
                  <a:pt x="0" y="186266"/>
                </a:lnTo>
                <a:lnTo>
                  <a:pt x="0" y="228600"/>
                </a:lnTo>
                <a:lnTo>
                  <a:pt x="8466" y="279400"/>
                </a:lnTo>
                <a:lnTo>
                  <a:pt x="8466" y="321733"/>
                </a:lnTo>
                <a:lnTo>
                  <a:pt x="8466" y="364066"/>
                </a:lnTo>
                <a:lnTo>
                  <a:pt x="16933" y="397933"/>
                </a:lnTo>
                <a:lnTo>
                  <a:pt x="16933" y="414866"/>
                </a:lnTo>
                <a:lnTo>
                  <a:pt x="25399" y="431800"/>
                </a:lnTo>
                <a:lnTo>
                  <a:pt x="25399" y="440266"/>
                </a:lnTo>
                <a:lnTo>
                  <a:pt x="25399" y="440266"/>
                </a:lnTo>
                <a:lnTo>
                  <a:pt x="25399" y="431800"/>
                </a:lnTo>
                <a:lnTo>
                  <a:pt x="25399" y="423333"/>
                </a:lnTo>
                <a:lnTo>
                  <a:pt x="25399" y="423333"/>
                </a:lnTo>
                <a:lnTo>
                  <a:pt x="16933" y="406400"/>
                </a:lnTo>
                <a:lnTo>
                  <a:pt x="16933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8534400" y="6231467"/>
            <a:ext cx="414867" cy="347134"/>
          </a:xfrm>
          <a:custGeom>
            <a:avLst/>
            <a:gdLst/>
            <a:ahLst/>
            <a:cxnLst/>
            <a:rect l="0" t="0" r="0" b="0"/>
            <a:pathLst>
              <a:path w="414867" h="347134">
                <a:moveTo>
                  <a:pt x="8467" y="84666"/>
                </a:moveTo>
                <a:lnTo>
                  <a:pt x="8467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8467" y="127000"/>
                </a:lnTo>
                <a:lnTo>
                  <a:pt x="16933" y="143933"/>
                </a:lnTo>
                <a:lnTo>
                  <a:pt x="25400" y="160866"/>
                </a:lnTo>
                <a:lnTo>
                  <a:pt x="42334" y="177800"/>
                </a:lnTo>
                <a:lnTo>
                  <a:pt x="50800" y="186266"/>
                </a:lnTo>
                <a:lnTo>
                  <a:pt x="67733" y="194733"/>
                </a:lnTo>
                <a:lnTo>
                  <a:pt x="84667" y="194733"/>
                </a:lnTo>
                <a:lnTo>
                  <a:pt x="101600" y="186266"/>
                </a:lnTo>
                <a:lnTo>
                  <a:pt x="118534" y="169333"/>
                </a:lnTo>
                <a:lnTo>
                  <a:pt x="135467" y="152400"/>
                </a:lnTo>
                <a:lnTo>
                  <a:pt x="143933" y="127000"/>
                </a:lnTo>
                <a:lnTo>
                  <a:pt x="160867" y="110066"/>
                </a:lnTo>
                <a:lnTo>
                  <a:pt x="169333" y="84666"/>
                </a:lnTo>
                <a:lnTo>
                  <a:pt x="177800" y="59266"/>
                </a:lnTo>
                <a:lnTo>
                  <a:pt x="177800" y="33866"/>
                </a:lnTo>
                <a:lnTo>
                  <a:pt x="177800" y="25400"/>
                </a:lnTo>
                <a:lnTo>
                  <a:pt x="177800" y="8466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8466"/>
                </a:lnTo>
                <a:lnTo>
                  <a:pt x="177800" y="16933"/>
                </a:lnTo>
                <a:lnTo>
                  <a:pt x="177800" y="33866"/>
                </a:lnTo>
                <a:lnTo>
                  <a:pt x="177800" y="59266"/>
                </a:lnTo>
                <a:lnTo>
                  <a:pt x="177800" y="93133"/>
                </a:lnTo>
                <a:lnTo>
                  <a:pt x="177800" y="127000"/>
                </a:lnTo>
                <a:lnTo>
                  <a:pt x="186266" y="169333"/>
                </a:lnTo>
                <a:lnTo>
                  <a:pt x="186266" y="203200"/>
                </a:lnTo>
                <a:lnTo>
                  <a:pt x="186266" y="245533"/>
                </a:lnTo>
                <a:lnTo>
                  <a:pt x="194734" y="270933"/>
                </a:lnTo>
                <a:lnTo>
                  <a:pt x="194734" y="296333"/>
                </a:lnTo>
                <a:lnTo>
                  <a:pt x="194734" y="304800"/>
                </a:lnTo>
                <a:lnTo>
                  <a:pt x="194734" y="313266"/>
                </a:lnTo>
                <a:lnTo>
                  <a:pt x="203200" y="321733"/>
                </a:lnTo>
                <a:lnTo>
                  <a:pt x="203200" y="321733"/>
                </a:lnTo>
                <a:lnTo>
                  <a:pt x="203200" y="321733"/>
                </a:lnTo>
                <a:lnTo>
                  <a:pt x="203200" y="313266"/>
                </a:lnTo>
                <a:lnTo>
                  <a:pt x="203200" y="304800"/>
                </a:lnTo>
                <a:lnTo>
                  <a:pt x="194734" y="287867"/>
                </a:lnTo>
                <a:lnTo>
                  <a:pt x="194734" y="270933"/>
                </a:lnTo>
                <a:lnTo>
                  <a:pt x="194734" y="245533"/>
                </a:lnTo>
                <a:lnTo>
                  <a:pt x="194734" y="228600"/>
                </a:lnTo>
                <a:lnTo>
                  <a:pt x="194734" y="203200"/>
                </a:lnTo>
                <a:lnTo>
                  <a:pt x="194734" y="186266"/>
                </a:lnTo>
                <a:lnTo>
                  <a:pt x="194734" y="169333"/>
                </a:lnTo>
                <a:lnTo>
                  <a:pt x="203200" y="160866"/>
                </a:lnTo>
                <a:lnTo>
                  <a:pt x="203200" y="160866"/>
                </a:lnTo>
                <a:lnTo>
                  <a:pt x="211667" y="160866"/>
                </a:lnTo>
                <a:lnTo>
                  <a:pt x="211667" y="160866"/>
                </a:lnTo>
                <a:lnTo>
                  <a:pt x="220133" y="169333"/>
                </a:lnTo>
                <a:lnTo>
                  <a:pt x="228600" y="177800"/>
                </a:lnTo>
                <a:lnTo>
                  <a:pt x="237067" y="194733"/>
                </a:lnTo>
                <a:lnTo>
                  <a:pt x="245533" y="211666"/>
                </a:lnTo>
                <a:lnTo>
                  <a:pt x="262466" y="237066"/>
                </a:lnTo>
                <a:lnTo>
                  <a:pt x="270934" y="262466"/>
                </a:lnTo>
                <a:lnTo>
                  <a:pt x="287867" y="279399"/>
                </a:lnTo>
                <a:lnTo>
                  <a:pt x="304800" y="296333"/>
                </a:lnTo>
                <a:lnTo>
                  <a:pt x="313267" y="313266"/>
                </a:lnTo>
                <a:lnTo>
                  <a:pt x="330200" y="313266"/>
                </a:lnTo>
                <a:lnTo>
                  <a:pt x="338666" y="321733"/>
                </a:lnTo>
                <a:lnTo>
                  <a:pt x="355600" y="313266"/>
                </a:lnTo>
                <a:lnTo>
                  <a:pt x="364067" y="313266"/>
                </a:lnTo>
                <a:lnTo>
                  <a:pt x="372533" y="296333"/>
                </a:lnTo>
                <a:lnTo>
                  <a:pt x="381000" y="279399"/>
                </a:lnTo>
                <a:lnTo>
                  <a:pt x="397933" y="262466"/>
                </a:lnTo>
                <a:lnTo>
                  <a:pt x="397933" y="245533"/>
                </a:lnTo>
                <a:lnTo>
                  <a:pt x="406400" y="228600"/>
                </a:lnTo>
                <a:lnTo>
                  <a:pt x="406400" y="203200"/>
                </a:lnTo>
                <a:lnTo>
                  <a:pt x="406400" y="186266"/>
                </a:lnTo>
                <a:lnTo>
                  <a:pt x="406400" y="160866"/>
                </a:lnTo>
                <a:lnTo>
                  <a:pt x="397933" y="143933"/>
                </a:lnTo>
                <a:lnTo>
                  <a:pt x="397933" y="135466"/>
                </a:lnTo>
                <a:lnTo>
                  <a:pt x="389467" y="127000"/>
                </a:lnTo>
                <a:lnTo>
                  <a:pt x="381000" y="127000"/>
                </a:lnTo>
                <a:lnTo>
                  <a:pt x="372533" y="127000"/>
                </a:lnTo>
                <a:lnTo>
                  <a:pt x="364067" y="135466"/>
                </a:lnTo>
                <a:lnTo>
                  <a:pt x="364067" y="152400"/>
                </a:lnTo>
                <a:lnTo>
                  <a:pt x="355600" y="169333"/>
                </a:lnTo>
                <a:lnTo>
                  <a:pt x="355600" y="194733"/>
                </a:lnTo>
                <a:lnTo>
                  <a:pt x="347134" y="220133"/>
                </a:lnTo>
                <a:lnTo>
                  <a:pt x="347134" y="254000"/>
                </a:lnTo>
                <a:lnTo>
                  <a:pt x="347134" y="279399"/>
                </a:lnTo>
                <a:lnTo>
                  <a:pt x="355600" y="304800"/>
                </a:lnTo>
                <a:lnTo>
                  <a:pt x="355600" y="321733"/>
                </a:lnTo>
                <a:lnTo>
                  <a:pt x="364067" y="338666"/>
                </a:lnTo>
                <a:lnTo>
                  <a:pt x="372533" y="338666"/>
                </a:lnTo>
                <a:lnTo>
                  <a:pt x="381000" y="347133"/>
                </a:lnTo>
                <a:lnTo>
                  <a:pt x="397933" y="347133"/>
                </a:lnTo>
                <a:lnTo>
                  <a:pt x="406400" y="338666"/>
                </a:lnTo>
                <a:lnTo>
                  <a:pt x="406400" y="338666"/>
                </a:lnTo>
                <a:lnTo>
                  <a:pt x="414866" y="330200"/>
                </a:lnTo>
                <a:lnTo>
                  <a:pt x="414866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9177866" y="6299200"/>
            <a:ext cx="186268" cy="304801"/>
          </a:xfrm>
          <a:custGeom>
            <a:avLst/>
            <a:gdLst/>
            <a:ahLst/>
            <a:cxnLst/>
            <a:rect l="0" t="0" r="0" b="0"/>
            <a:pathLst>
              <a:path w="186268" h="304801">
                <a:moveTo>
                  <a:pt x="0" y="67733"/>
                </a:moveTo>
                <a:lnTo>
                  <a:pt x="0" y="76200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8468" y="101600"/>
                </a:lnTo>
                <a:lnTo>
                  <a:pt x="16934" y="110067"/>
                </a:lnTo>
                <a:lnTo>
                  <a:pt x="25401" y="135467"/>
                </a:lnTo>
                <a:lnTo>
                  <a:pt x="42334" y="152400"/>
                </a:lnTo>
                <a:lnTo>
                  <a:pt x="50801" y="177800"/>
                </a:lnTo>
                <a:lnTo>
                  <a:pt x="67734" y="211666"/>
                </a:lnTo>
                <a:lnTo>
                  <a:pt x="84668" y="228600"/>
                </a:lnTo>
                <a:lnTo>
                  <a:pt x="101601" y="254000"/>
                </a:lnTo>
                <a:lnTo>
                  <a:pt x="110067" y="270933"/>
                </a:lnTo>
                <a:lnTo>
                  <a:pt x="118534" y="287866"/>
                </a:lnTo>
                <a:lnTo>
                  <a:pt x="135467" y="304800"/>
                </a:lnTo>
                <a:lnTo>
                  <a:pt x="143934" y="304800"/>
                </a:lnTo>
                <a:lnTo>
                  <a:pt x="152400" y="304800"/>
                </a:lnTo>
                <a:lnTo>
                  <a:pt x="152400" y="304800"/>
                </a:lnTo>
                <a:lnTo>
                  <a:pt x="160868" y="304800"/>
                </a:lnTo>
                <a:lnTo>
                  <a:pt x="160868" y="296334"/>
                </a:lnTo>
                <a:lnTo>
                  <a:pt x="160868" y="279400"/>
                </a:lnTo>
                <a:lnTo>
                  <a:pt x="160868" y="262467"/>
                </a:lnTo>
                <a:lnTo>
                  <a:pt x="152400" y="237067"/>
                </a:lnTo>
                <a:lnTo>
                  <a:pt x="152400" y="211666"/>
                </a:lnTo>
                <a:lnTo>
                  <a:pt x="152400" y="186267"/>
                </a:lnTo>
                <a:lnTo>
                  <a:pt x="143934" y="152400"/>
                </a:lnTo>
                <a:lnTo>
                  <a:pt x="143934" y="127000"/>
                </a:lnTo>
                <a:lnTo>
                  <a:pt x="143934" y="101600"/>
                </a:lnTo>
                <a:lnTo>
                  <a:pt x="143934" y="76200"/>
                </a:lnTo>
                <a:lnTo>
                  <a:pt x="152400" y="50800"/>
                </a:lnTo>
                <a:lnTo>
                  <a:pt x="160868" y="33867"/>
                </a:lnTo>
                <a:lnTo>
                  <a:pt x="160868" y="16933"/>
                </a:lnTo>
                <a:lnTo>
                  <a:pt x="177801" y="8467"/>
                </a:lnTo>
                <a:lnTo>
                  <a:pt x="177801" y="8467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9440333" y="6333067"/>
            <a:ext cx="110068" cy="262468"/>
          </a:xfrm>
          <a:custGeom>
            <a:avLst/>
            <a:gdLst/>
            <a:ahLst/>
            <a:cxnLst/>
            <a:rect l="0" t="0" r="0" b="0"/>
            <a:pathLst>
              <a:path w="110068" h="262468">
                <a:moveTo>
                  <a:pt x="8467" y="101600"/>
                </a:moveTo>
                <a:lnTo>
                  <a:pt x="8467" y="110066"/>
                </a:lnTo>
                <a:lnTo>
                  <a:pt x="8467" y="118533"/>
                </a:lnTo>
                <a:lnTo>
                  <a:pt x="16934" y="118533"/>
                </a:lnTo>
                <a:lnTo>
                  <a:pt x="16934" y="127000"/>
                </a:lnTo>
                <a:lnTo>
                  <a:pt x="25400" y="127000"/>
                </a:lnTo>
                <a:lnTo>
                  <a:pt x="33867" y="127000"/>
                </a:lnTo>
                <a:lnTo>
                  <a:pt x="42333" y="127000"/>
                </a:lnTo>
                <a:lnTo>
                  <a:pt x="50801" y="127000"/>
                </a:lnTo>
                <a:lnTo>
                  <a:pt x="59267" y="127000"/>
                </a:lnTo>
                <a:lnTo>
                  <a:pt x="67734" y="118533"/>
                </a:lnTo>
                <a:lnTo>
                  <a:pt x="67734" y="110066"/>
                </a:lnTo>
                <a:lnTo>
                  <a:pt x="84667" y="93133"/>
                </a:lnTo>
                <a:lnTo>
                  <a:pt x="84667" y="84666"/>
                </a:lnTo>
                <a:lnTo>
                  <a:pt x="84667" y="67733"/>
                </a:lnTo>
                <a:lnTo>
                  <a:pt x="84667" y="59266"/>
                </a:lnTo>
                <a:lnTo>
                  <a:pt x="84667" y="42333"/>
                </a:lnTo>
                <a:lnTo>
                  <a:pt x="84667" y="25400"/>
                </a:lnTo>
                <a:lnTo>
                  <a:pt x="76200" y="16933"/>
                </a:lnTo>
                <a:lnTo>
                  <a:pt x="67734" y="8466"/>
                </a:lnTo>
                <a:lnTo>
                  <a:pt x="59267" y="0"/>
                </a:lnTo>
                <a:lnTo>
                  <a:pt x="50801" y="0"/>
                </a:lnTo>
                <a:lnTo>
                  <a:pt x="33867" y="8466"/>
                </a:lnTo>
                <a:lnTo>
                  <a:pt x="25400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0" y="59266"/>
                </a:lnTo>
                <a:lnTo>
                  <a:pt x="0" y="76200"/>
                </a:lnTo>
                <a:lnTo>
                  <a:pt x="0" y="101600"/>
                </a:lnTo>
                <a:lnTo>
                  <a:pt x="0" y="135466"/>
                </a:lnTo>
                <a:lnTo>
                  <a:pt x="0" y="160866"/>
                </a:lnTo>
                <a:lnTo>
                  <a:pt x="8467" y="194733"/>
                </a:lnTo>
                <a:lnTo>
                  <a:pt x="16934" y="220133"/>
                </a:lnTo>
                <a:lnTo>
                  <a:pt x="25400" y="237066"/>
                </a:lnTo>
                <a:lnTo>
                  <a:pt x="33867" y="253999"/>
                </a:lnTo>
                <a:lnTo>
                  <a:pt x="50801" y="262467"/>
                </a:lnTo>
                <a:lnTo>
                  <a:pt x="59267" y="262467"/>
                </a:lnTo>
                <a:lnTo>
                  <a:pt x="67734" y="253999"/>
                </a:lnTo>
                <a:lnTo>
                  <a:pt x="84667" y="245533"/>
                </a:lnTo>
                <a:lnTo>
                  <a:pt x="93134" y="237066"/>
                </a:lnTo>
                <a:lnTo>
                  <a:pt x="101600" y="211666"/>
                </a:lnTo>
                <a:lnTo>
                  <a:pt x="101600" y="211666"/>
                </a:lnTo>
                <a:lnTo>
                  <a:pt x="110067" y="194733"/>
                </a:lnTo>
                <a:lnTo>
                  <a:pt x="110067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9618133" y="6358467"/>
            <a:ext cx="110068" cy="245534"/>
          </a:xfrm>
          <a:custGeom>
            <a:avLst/>
            <a:gdLst/>
            <a:ahLst/>
            <a:cxnLst/>
            <a:rect l="0" t="0" r="0" b="0"/>
            <a:pathLst>
              <a:path w="110068" h="245534">
                <a:moveTo>
                  <a:pt x="0" y="59266"/>
                </a:moveTo>
                <a:lnTo>
                  <a:pt x="0" y="67733"/>
                </a:lnTo>
                <a:lnTo>
                  <a:pt x="8467" y="76200"/>
                </a:lnTo>
                <a:lnTo>
                  <a:pt x="8467" y="101600"/>
                </a:lnTo>
                <a:lnTo>
                  <a:pt x="16933" y="127000"/>
                </a:lnTo>
                <a:lnTo>
                  <a:pt x="25401" y="152399"/>
                </a:lnTo>
                <a:lnTo>
                  <a:pt x="25401" y="177800"/>
                </a:lnTo>
                <a:lnTo>
                  <a:pt x="33867" y="203200"/>
                </a:lnTo>
                <a:lnTo>
                  <a:pt x="33867" y="220133"/>
                </a:lnTo>
                <a:lnTo>
                  <a:pt x="33867" y="228599"/>
                </a:lnTo>
                <a:lnTo>
                  <a:pt x="33867" y="237067"/>
                </a:lnTo>
                <a:lnTo>
                  <a:pt x="33867" y="245533"/>
                </a:lnTo>
                <a:lnTo>
                  <a:pt x="33867" y="245533"/>
                </a:lnTo>
                <a:lnTo>
                  <a:pt x="33867" y="245533"/>
                </a:lnTo>
                <a:lnTo>
                  <a:pt x="33867" y="237067"/>
                </a:lnTo>
                <a:lnTo>
                  <a:pt x="33867" y="228599"/>
                </a:lnTo>
                <a:lnTo>
                  <a:pt x="33867" y="211666"/>
                </a:lnTo>
                <a:lnTo>
                  <a:pt x="33867" y="186266"/>
                </a:lnTo>
                <a:lnTo>
                  <a:pt x="33867" y="160867"/>
                </a:lnTo>
                <a:lnTo>
                  <a:pt x="42334" y="135466"/>
                </a:lnTo>
                <a:lnTo>
                  <a:pt x="42334" y="110066"/>
                </a:lnTo>
                <a:lnTo>
                  <a:pt x="42334" y="93133"/>
                </a:lnTo>
                <a:lnTo>
                  <a:pt x="50800" y="67733"/>
                </a:lnTo>
                <a:lnTo>
                  <a:pt x="59267" y="50800"/>
                </a:lnTo>
                <a:lnTo>
                  <a:pt x="67734" y="33866"/>
                </a:lnTo>
                <a:lnTo>
                  <a:pt x="76200" y="16933"/>
                </a:lnTo>
                <a:lnTo>
                  <a:pt x="93133" y="8466"/>
                </a:lnTo>
                <a:lnTo>
                  <a:pt x="101601" y="0"/>
                </a:lnTo>
                <a:lnTo>
                  <a:pt x="101601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9846734" y="6307667"/>
            <a:ext cx="50800" cy="279400"/>
          </a:xfrm>
          <a:custGeom>
            <a:avLst/>
            <a:gdLst/>
            <a:ahLst/>
            <a:cxnLst/>
            <a:rect l="0" t="0" r="0" b="0"/>
            <a:pathLst>
              <a:path w="50800" h="279400">
                <a:moveTo>
                  <a:pt x="0" y="0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84666"/>
                </a:lnTo>
                <a:lnTo>
                  <a:pt x="16932" y="118533"/>
                </a:lnTo>
                <a:lnTo>
                  <a:pt x="16932" y="160866"/>
                </a:lnTo>
                <a:lnTo>
                  <a:pt x="25400" y="194733"/>
                </a:lnTo>
                <a:lnTo>
                  <a:pt x="25400" y="220133"/>
                </a:lnTo>
                <a:lnTo>
                  <a:pt x="33866" y="254000"/>
                </a:lnTo>
                <a:lnTo>
                  <a:pt x="33866" y="270933"/>
                </a:lnTo>
                <a:lnTo>
                  <a:pt x="42332" y="279399"/>
                </a:lnTo>
                <a:lnTo>
                  <a:pt x="42332" y="279399"/>
                </a:lnTo>
                <a:lnTo>
                  <a:pt x="50799" y="279399"/>
                </a:lnTo>
                <a:lnTo>
                  <a:pt x="50799" y="262466"/>
                </a:lnTo>
                <a:lnTo>
                  <a:pt x="50799" y="262466"/>
                </a:lnTo>
                <a:lnTo>
                  <a:pt x="50799" y="254000"/>
                </a:lnTo>
                <a:lnTo>
                  <a:pt x="50799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9812866" y="6341533"/>
            <a:ext cx="287869" cy="220135"/>
          </a:xfrm>
          <a:custGeom>
            <a:avLst/>
            <a:gdLst/>
            <a:ahLst/>
            <a:cxnLst/>
            <a:rect l="0" t="0" r="0" b="0"/>
            <a:pathLst>
              <a:path w="287869" h="220135">
                <a:moveTo>
                  <a:pt x="8467" y="110067"/>
                </a:moveTo>
                <a:lnTo>
                  <a:pt x="8467" y="110067"/>
                </a:lnTo>
                <a:lnTo>
                  <a:pt x="8467" y="118534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4"/>
                </a:lnTo>
                <a:lnTo>
                  <a:pt x="0" y="143934"/>
                </a:lnTo>
                <a:lnTo>
                  <a:pt x="8467" y="152400"/>
                </a:lnTo>
                <a:lnTo>
                  <a:pt x="8467" y="152400"/>
                </a:lnTo>
                <a:lnTo>
                  <a:pt x="25401" y="152400"/>
                </a:lnTo>
                <a:lnTo>
                  <a:pt x="33868" y="152400"/>
                </a:lnTo>
                <a:lnTo>
                  <a:pt x="59268" y="152400"/>
                </a:lnTo>
                <a:lnTo>
                  <a:pt x="76200" y="143934"/>
                </a:lnTo>
                <a:lnTo>
                  <a:pt x="101601" y="135467"/>
                </a:lnTo>
                <a:lnTo>
                  <a:pt x="118534" y="127000"/>
                </a:lnTo>
                <a:lnTo>
                  <a:pt x="143934" y="110067"/>
                </a:lnTo>
                <a:lnTo>
                  <a:pt x="169334" y="93134"/>
                </a:lnTo>
                <a:lnTo>
                  <a:pt x="186268" y="84667"/>
                </a:lnTo>
                <a:lnTo>
                  <a:pt x="203200" y="76200"/>
                </a:lnTo>
                <a:lnTo>
                  <a:pt x="211668" y="67734"/>
                </a:lnTo>
                <a:lnTo>
                  <a:pt x="228600" y="50800"/>
                </a:lnTo>
                <a:lnTo>
                  <a:pt x="228600" y="42334"/>
                </a:lnTo>
                <a:lnTo>
                  <a:pt x="237067" y="33867"/>
                </a:lnTo>
                <a:lnTo>
                  <a:pt x="237067" y="16934"/>
                </a:lnTo>
                <a:lnTo>
                  <a:pt x="228600" y="16934"/>
                </a:lnTo>
                <a:lnTo>
                  <a:pt x="228600" y="8467"/>
                </a:lnTo>
                <a:lnTo>
                  <a:pt x="220134" y="0"/>
                </a:lnTo>
                <a:lnTo>
                  <a:pt x="211668" y="8467"/>
                </a:lnTo>
                <a:lnTo>
                  <a:pt x="203200" y="8467"/>
                </a:lnTo>
                <a:lnTo>
                  <a:pt x="186268" y="16934"/>
                </a:lnTo>
                <a:lnTo>
                  <a:pt x="177801" y="33867"/>
                </a:lnTo>
                <a:lnTo>
                  <a:pt x="169334" y="50800"/>
                </a:lnTo>
                <a:lnTo>
                  <a:pt x="169334" y="76200"/>
                </a:lnTo>
                <a:lnTo>
                  <a:pt x="169334" y="101600"/>
                </a:lnTo>
                <a:lnTo>
                  <a:pt x="169334" y="135467"/>
                </a:lnTo>
                <a:lnTo>
                  <a:pt x="169334" y="160867"/>
                </a:lnTo>
                <a:lnTo>
                  <a:pt x="177801" y="186267"/>
                </a:lnTo>
                <a:lnTo>
                  <a:pt x="186268" y="203200"/>
                </a:lnTo>
                <a:lnTo>
                  <a:pt x="203200" y="211667"/>
                </a:lnTo>
                <a:lnTo>
                  <a:pt x="211668" y="220134"/>
                </a:lnTo>
                <a:lnTo>
                  <a:pt x="228600" y="220134"/>
                </a:lnTo>
                <a:lnTo>
                  <a:pt x="245534" y="211667"/>
                </a:lnTo>
                <a:lnTo>
                  <a:pt x="262468" y="203200"/>
                </a:lnTo>
                <a:lnTo>
                  <a:pt x="270934" y="186267"/>
                </a:lnTo>
                <a:lnTo>
                  <a:pt x="270934" y="186267"/>
                </a:lnTo>
                <a:lnTo>
                  <a:pt x="287868" y="169333"/>
                </a:lnTo>
                <a:lnTo>
                  <a:pt x="287868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10151534" y="6299200"/>
            <a:ext cx="110067" cy="321734"/>
          </a:xfrm>
          <a:custGeom>
            <a:avLst/>
            <a:gdLst/>
            <a:ahLst/>
            <a:cxnLst/>
            <a:rect l="0" t="0" r="0" b="0"/>
            <a:pathLst>
              <a:path w="110067" h="321734">
                <a:moveTo>
                  <a:pt x="101600" y="0"/>
                </a:moveTo>
                <a:lnTo>
                  <a:pt x="101600" y="8467"/>
                </a:lnTo>
                <a:lnTo>
                  <a:pt x="101600" y="16933"/>
                </a:lnTo>
                <a:lnTo>
                  <a:pt x="110066" y="25400"/>
                </a:lnTo>
                <a:lnTo>
                  <a:pt x="110066" y="42333"/>
                </a:lnTo>
                <a:lnTo>
                  <a:pt x="101600" y="59267"/>
                </a:lnTo>
                <a:lnTo>
                  <a:pt x="101600" y="84667"/>
                </a:lnTo>
                <a:lnTo>
                  <a:pt x="84666" y="118533"/>
                </a:lnTo>
                <a:lnTo>
                  <a:pt x="67733" y="152400"/>
                </a:lnTo>
                <a:lnTo>
                  <a:pt x="59266" y="186267"/>
                </a:lnTo>
                <a:lnTo>
                  <a:pt x="42332" y="220134"/>
                </a:lnTo>
                <a:lnTo>
                  <a:pt x="25400" y="254000"/>
                </a:lnTo>
                <a:lnTo>
                  <a:pt x="16932" y="279400"/>
                </a:lnTo>
                <a:lnTo>
                  <a:pt x="8466" y="304800"/>
                </a:lnTo>
                <a:lnTo>
                  <a:pt x="0" y="321733"/>
                </a:lnTo>
                <a:lnTo>
                  <a:pt x="0" y="321733"/>
                </a:lnTo>
                <a:lnTo>
                  <a:pt x="0" y="321733"/>
                </a:lnTo>
                <a:lnTo>
                  <a:pt x="0" y="321733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10151534" y="6341533"/>
            <a:ext cx="194733" cy="338668"/>
          </a:xfrm>
          <a:custGeom>
            <a:avLst/>
            <a:gdLst/>
            <a:ahLst/>
            <a:cxnLst/>
            <a:rect l="0" t="0" r="0" b="0"/>
            <a:pathLst>
              <a:path w="194733" h="338668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8466" y="33867"/>
                </a:lnTo>
                <a:lnTo>
                  <a:pt x="16932" y="59267"/>
                </a:lnTo>
                <a:lnTo>
                  <a:pt x="33866" y="84667"/>
                </a:lnTo>
                <a:lnTo>
                  <a:pt x="59266" y="118534"/>
                </a:lnTo>
                <a:lnTo>
                  <a:pt x="76200" y="160867"/>
                </a:lnTo>
                <a:lnTo>
                  <a:pt x="101600" y="203200"/>
                </a:lnTo>
                <a:lnTo>
                  <a:pt x="118532" y="245533"/>
                </a:lnTo>
                <a:lnTo>
                  <a:pt x="152400" y="287867"/>
                </a:lnTo>
                <a:lnTo>
                  <a:pt x="169332" y="321733"/>
                </a:lnTo>
                <a:lnTo>
                  <a:pt x="169332" y="321733"/>
                </a:lnTo>
                <a:lnTo>
                  <a:pt x="194732" y="338667"/>
                </a:lnTo>
                <a:lnTo>
                  <a:pt x="194732" y="338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2421467" y="3860800"/>
            <a:ext cx="482601" cy="42334"/>
          </a:xfrm>
          <a:custGeom>
            <a:avLst/>
            <a:gdLst/>
            <a:ahLst/>
            <a:cxnLst/>
            <a:rect l="0" t="0" r="0" b="0"/>
            <a:pathLst>
              <a:path w="482601" h="42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59266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27000" y="16933"/>
                </a:lnTo>
                <a:lnTo>
                  <a:pt x="143933" y="16933"/>
                </a:lnTo>
                <a:lnTo>
                  <a:pt x="152400" y="16933"/>
                </a:lnTo>
                <a:lnTo>
                  <a:pt x="169333" y="16933"/>
                </a:lnTo>
                <a:lnTo>
                  <a:pt x="177800" y="16933"/>
                </a:lnTo>
                <a:lnTo>
                  <a:pt x="194733" y="16933"/>
                </a:lnTo>
                <a:lnTo>
                  <a:pt x="211666" y="16933"/>
                </a:lnTo>
                <a:lnTo>
                  <a:pt x="220133" y="16933"/>
                </a:lnTo>
                <a:lnTo>
                  <a:pt x="228600" y="16933"/>
                </a:lnTo>
                <a:lnTo>
                  <a:pt x="245533" y="16933"/>
                </a:lnTo>
                <a:lnTo>
                  <a:pt x="254000" y="16933"/>
                </a:lnTo>
                <a:lnTo>
                  <a:pt x="270933" y="16933"/>
                </a:lnTo>
                <a:lnTo>
                  <a:pt x="279400" y="16933"/>
                </a:lnTo>
                <a:lnTo>
                  <a:pt x="287866" y="16933"/>
                </a:lnTo>
                <a:lnTo>
                  <a:pt x="304800" y="16933"/>
                </a:lnTo>
                <a:lnTo>
                  <a:pt x="313266" y="16933"/>
                </a:lnTo>
                <a:lnTo>
                  <a:pt x="330200" y="16933"/>
                </a:lnTo>
                <a:lnTo>
                  <a:pt x="338666" y="16933"/>
                </a:lnTo>
                <a:lnTo>
                  <a:pt x="355600" y="16933"/>
                </a:lnTo>
                <a:lnTo>
                  <a:pt x="364066" y="16933"/>
                </a:lnTo>
                <a:lnTo>
                  <a:pt x="372533" y="16933"/>
                </a:lnTo>
                <a:lnTo>
                  <a:pt x="381000" y="16933"/>
                </a:lnTo>
                <a:lnTo>
                  <a:pt x="397933" y="16933"/>
                </a:lnTo>
                <a:lnTo>
                  <a:pt x="406400" y="16933"/>
                </a:lnTo>
                <a:lnTo>
                  <a:pt x="414866" y="16933"/>
                </a:lnTo>
                <a:lnTo>
                  <a:pt x="423333" y="25400"/>
                </a:lnTo>
                <a:lnTo>
                  <a:pt x="440266" y="25400"/>
                </a:lnTo>
                <a:lnTo>
                  <a:pt x="448733" y="25400"/>
                </a:lnTo>
                <a:lnTo>
                  <a:pt x="457200" y="25400"/>
                </a:lnTo>
                <a:lnTo>
                  <a:pt x="465666" y="25400"/>
                </a:lnTo>
                <a:lnTo>
                  <a:pt x="465666" y="25400"/>
                </a:lnTo>
                <a:lnTo>
                  <a:pt x="465666" y="25400"/>
                </a:lnTo>
                <a:lnTo>
                  <a:pt x="465666" y="25400"/>
                </a:lnTo>
                <a:lnTo>
                  <a:pt x="465666" y="25400"/>
                </a:lnTo>
                <a:lnTo>
                  <a:pt x="465666" y="25400"/>
                </a:lnTo>
                <a:lnTo>
                  <a:pt x="465666" y="25400"/>
                </a:lnTo>
                <a:lnTo>
                  <a:pt x="457200" y="25400"/>
                </a:lnTo>
                <a:lnTo>
                  <a:pt x="448733" y="25400"/>
                </a:lnTo>
                <a:lnTo>
                  <a:pt x="440266" y="25400"/>
                </a:lnTo>
                <a:lnTo>
                  <a:pt x="423333" y="25400"/>
                </a:lnTo>
                <a:lnTo>
                  <a:pt x="414866" y="25400"/>
                </a:lnTo>
                <a:lnTo>
                  <a:pt x="397933" y="25400"/>
                </a:lnTo>
                <a:lnTo>
                  <a:pt x="381000" y="16933"/>
                </a:lnTo>
                <a:lnTo>
                  <a:pt x="364066" y="16933"/>
                </a:lnTo>
                <a:lnTo>
                  <a:pt x="355600" y="16933"/>
                </a:lnTo>
                <a:lnTo>
                  <a:pt x="338666" y="16933"/>
                </a:lnTo>
                <a:lnTo>
                  <a:pt x="321733" y="16933"/>
                </a:lnTo>
                <a:lnTo>
                  <a:pt x="304800" y="16933"/>
                </a:lnTo>
                <a:lnTo>
                  <a:pt x="287866" y="16933"/>
                </a:lnTo>
                <a:lnTo>
                  <a:pt x="270933" y="8467"/>
                </a:lnTo>
                <a:lnTo>
                  <a:pt x="254000" y="8467"/>
                </a:lnTo>
                <a:lnTo>
                  <a:pt x="237066" y="8467"/>
                </a:lnTo>
                <a:lnTo>
                  <a:pt x="211666" y="8467"/>
                </a:lnTo>
                <a:lnTo>
                  <a:pt x="194733" y="8467"/>
                </a:lnTo>
                <a:lnTo>
                  <a:pt x="177800" y="8467"/>
                </a:lnTo>
                <a:lnTo>
                  <a:pt x="160866" y="8467"/>
                </a:lnTo>
                <a:lnTo>
                  <a:pt x="143933" y="8467"/>
                </a:lnTo>
                <a:lnTo>
                  <a:pt x="127000" y="8467"/>
                </a:lnTo>
                <a:lnTo>
                  <a:pt x="110066" y="8467"/>
                </a:lnTo>
                <a:lnTo>
                  <a:pt x="93133" y="8467"/>
                </a:lnTo>
                <a:lnTo>
                  <a:pt x="84666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18533" y="8467"/>
                </a:lnTo>
                <a:lnTo>
                  <a:pt x="135466" y="8467"/>
                </a:lnTo>
                <a:lnTo>
                  <a:pt x="160866" y="8467"/>
                </a:lnTo>
                <a:lnTo>
                  <a:pt x="177800" y="8467"/>
                </a:lnTo>
                <a:lnTo>
                  <a:pt x="203200" y="8467"/>
                </a:lnTo>
                <a:lnTo>
                  <a:pt x="228600" y="8467"/>
                </a:lnTo>
                <a:lnTo>
                  <a:pt x="254000" y="8467"/>
                </a:lnTo>
                <a:lnTo>
                  <a:pt x="279400" y="8467"/>
                </a:lnTo>
                <a:lnTo>
                  <a:pt x="304800" y="16933"/>
                </a:lnTo>
                <a:lnTo>
                  <a:pt x="330200" y="16933"/>
                </a:lnTo>
                <a:lnTo>
                  <a:pt x="355600" y="16933"/>
                </a:lnTo>
                <a:lnTo>
                  <a:pt x="372533" y="16933"/>
                </a:lnTo>
                <a:lnTo>
                  <a:pt x="397933" y="25400"/>
                </a:lnTo>
                <a:lnTo>
                  <a:pt x="414866" y="25400"/>
                </a:lnTo>
                <a:lnTo>
                  <a:pt x="431800" y="25400"/>
                </a:lnTo>
                <a:lnTo>
                  <a:pt x="448733" y="25400"/>
                </a:lnTo>
                <a:lnTo>
                  <a:pt x="465666" y="25400"/>
                </a:lnTo>
                <a:lnTo>
                  <a:pt x="474133" y="33867"/>
                </a:lnTo>
                <a:lnTo>
                  <a:pt x="482600" y="33867"/>
                </a:lnTo>
                <a:lnTo>
                  <a:pt x="482600" y="33867"/>
                </a:lnTo>
                <a:lnTo>
                  <a:pt x="482600" y="33867"/>
                </a:lnTo>
                <a:lnTo>
                  <a:pt x="482600" y="33867"/>
                </a:lnTo>
                <a:lnTo>
                  <a:pt x="474133" y="33867"/>
                </a:lnTo>
                <a:lnTo>
                  <a:pt x="465666" y="33867"/>
                </a:lnTo>
                <a:lnTo>
                  <a:pt x="448733" y="25400"/>
                </a:lnTo>
                <a:lnTo>
                  <a:pt x="423333" y="25400"/>
                </a:lnTo>
                <a:lnTo>
                  <a:pt x="406400" y="25400"/>
                </a:lnTo>
                <a:lnTo>
                  <a:pt x="381000" y="25400"/>
                </a:lnTo>
                <a:lnTo>
                  <a:pt x="355600" y="25400"/>
                </a:lnTo>
                <a:lnTo>
                  <a:pt x="330200" y="16933"/>
                </a:lnTo>
                <a:lnTo>
                  <a:pt x="304800" y="16933"/>
                </a:lnTo>
                <a:lnTo>
                  <a:pt x="270933" y="16933"/>
                </a:lnTo>
                <a:lnTo>
                  <a:pt x="245533" y="16933"/>
                </a:lnTo>
                <a:lnTo>
                  <a:pt x="211666" y="16933"/>
                </a:lnTo>
                <a:lnTo>
                  <a:pt x="186266" y="16933"/>
                </a:lnTo>
                <a:lnTo>
                  <a:pt x="160866" y="16933"/>
                </a:lnTo>
                <a:lnTo>
                  <a:pt x="135466" y="16933"/>
                </a:lnTo>
                <a:lnTo>
                  <a:pt x="110066" y="16933"/>
                </a:lnTo>
                <a:lnTo>
                  <a:pt x="84666" y="16933"/>
                </a:lnTo>
                <a:lnTo>
                  <a:pt x="67733" y="16933"/>
                </a:lnTo>
                <a:lnTo>
                  <a:pt x="50800" y="16933"/>
                </a:lnTo>
                <a:lnTo>
                  <a:pt x="42333" y="16933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33866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67733" y="25400"/>
                </a:lnTo>
                <a:lnTo>
                  <a:pt x="93133" y="25400"/>
                </a:lnTo>
                <a:lnTo>
                  <a:pt x="110066" y="25400"/>
                </a:lnTo>
                <a:lnTo>
                  <a:pt x="127000" y="25400"/>
                </a:lnTo>
                <a:lnTo>
                  <a:pt x="152400" y="25400"/>
                </a:lnTo>
                <a:lnTo>
                  <a:pt x="177800" y="25400"/>
                </a:lnTo>
                <a:lnTo>
                  <a:pt x="203200" y="25400"/>
                </a:lnTo>
                <a:lnTo>
                  <a:pt x="228600" y="25400"/>
                </a:lnTo>
                <a:lnTo>
                  <a:pt x="254000" y="33867"/>
                </a:lnTo>
                <a:lnTo>
                  <a:pt x="279400" y="33867"/>
                </a:lnTo>
                <a:lnTo>
                  <a:pt x="296333" y="33867"/>
                </a:lnTo>
                <a:lnTo>
                  <a:pt x="321733" y="33867"/>
                </a:lnTo>
                <a:lnTo>
                  <a:pt x="338666" y="42333"/>
                </a:lnTo>
                <a:lnTo>
                  <a:pt x="355600" y="42333"/>
                </a:lnTo>
                <a:lnTo>
                  <a:pt x="372533" y="42333"/>
                </a:lnTo>
                <a:lnTo>
                  <a:pt x="381000" y="42333"/>
                </a:lnTo>
                <a:lnTo>
                  <a:pt x="381000" y="42333"/>
                </a:lnTo>
                <a:lnTo>
                  <a:pt x="389466" y="42333"/>
                </a:lnTo>
                <a:lnTo>
                  <a:pt x="389466" y="42333"/>
                </a:lnTo>
                <a:lnTo>
                  <a:pt x="381000" y="42333"/>
                </a:lnTo>
                <a:lnTo>
                  <a:pt x="381000" y="42333"/>
                </a:lnTo>
                <a:lnTo>
                  <a:pt x="372533" y="42333"/>
                </a:lnTo>
                <a:lnTo>
                  <a:pt x="355600" y="33867"/>
                </a:lnTo>
                <a:lnTo>
                  <a:pt x="338666" y="33867"/>
                </a:lnTo>
                <a:lnTo>
                  <a:pt x="321733" y="33867"/>
                </a:lnTo>
                <a:lnTo>
                  <a:pt x="304800" y="25400"/>
                </a:lnTo>
                <a:lnTo>
                  <a:pt x="279400" y="25400"/>
                </a:lnTo>
                <a:lnTo>
                  <a:pt x="262466" y="25400"/>
                </a:lnTo>
                <a:lnTo>
                  <a:pt x="237066" y="25400"/>
                </a:lnTo>
                <a:lnTo>
                  <a:pt x="211666" y="25400"/>
                </a:lnTo>
                <a:lnTo>
                  <a:pt x="194733" y="16933"/>
                </a:lnTo>
                <a:lnTo>
                  <a:pt x="169333" y="16933"/>
                </a:lnTo>
                <a:lnTo>
                  <a:pt x="152400" y="16933"/>
                </a:lnTo>
                <a:lnTo>
                  <a:pt x="127000" y="16933"/>
                </a:lnTo>
                <a:lnTo>
                  <a:pt x="118533" y="16933"/>
                </a:lnTo>
                <a:lnTo>
                  <a:pt x="101600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0160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2624667" y="3953933"/>
            <a:ext cx="16934" cy="177801"/>
          </a:xfrm>
          <a:custGeom>
            <a:avLst/>
            <a:gdLst/>
            <a:ahLst/>
            <a:cxnLst/>
            <a:rect l="0" t="0" r="0" b="0"/>
            <a:pathLst>
              <a:path w="16934" h="177801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8466" y="84667"/>
                </a:lnTo>
                <a:lnTo>
                  <a:pt x="8466" y="93134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69334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69334"/>
                </a:lnTo>
                <a:lnTo>
                  <a:pt x="16933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2616200" y="3937000"/>
            <a:ext cx="101601" cy="67734"/>
          </a:xfrm>
          <a:custGeom>
            <a:avLst/>
            <a:gdLst/>
            <a:ahLst/>
            <a:cxnLst/>
            <a:rect l="0" t="0" r="0" b="0"/>
            <a:pathLst>
              <a:path w="101601" h="67734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16933"/>
                </a:lnTo>
                <a:lnTo>
                  <a:pt x="67733" y="25400"/>
                </a:lnTo>
                <a:lnTo>
                  <a:pt x="76200" y="33867"/>
                </a:lnTo>
                <a:lnTo>
                  <a:pt x="84667" y="33867"/>
                </a:lnTo>
                <a:lnTo>
                  <a:pt x="93133" y="42333"/>
                </a:lnTo>
                <a:lnTo>
                  <a:pt x="93133" y="50800"/>
                </a:lnTo>
                <a:lnTo>
                  <a:pt x="101600" y="59267"/>
                </a:lnTo>
                <a:lnTo>
                  <a:pt x="93133" y="59267"/>
                </a:lnTo>
                <a:lnTo>
                  <a:pt x="93133" y="59267"/>
                </a:lnTo>
                <a:lnTo>
                  <a:pt x="84667" y="67733"/>
                </a:lnTo>
                <a:lnTo>
                  <a:pt x="84667" y="67733"/>
                </a:lnTo>
                <a:lnTo>
                  <a:pt x="67733" y="67733"/>
                </a:lnTo>
                <a:lnTo>
                  <a:pt x="59267" y="67733"/>
                </a:lnTo>
                <a:lnTo>
                  <a:pt x="42333" y="67733"/>
                </a:lnTo>
                <a:lnTo>
                  <a:pt x="42333" y="67733"/>
                </a:lnTo>
                <a:lnTo>
                  <a:pt x="25400" y="67733"/>
                </a:lnTo>
                <a:lnTo>
                  <a:pt x="25400" y="67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2963333" y="3877733"/>
            <a:ext cx="431801" cy="33868"/>
          </a:xfrm>
          <a:custGeom>
            <a:avLst/>
            <a:gdLst/>
            <a:ahLst/>
            <a:cxnLst/>
            <a:rect l="0" t="0" r="0" b="0"/>
            <a:pathLst>
              <a:path w="431801" h="33868">
                <a:moveTo>
                  <a:pt x="33867" y="16934"/>
                </a:moveTo>
                <a:lnTo>
                  <a:pt x="33867" y="16934"/>
                </a:lnTo>
                <a:lnTo>
                  <a:pt x="33867" y="16934"/>
                </a:lnTo>
                <a:lnTo>
                  <a:pt x="25400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4" y="16934"/>
                </a:lnTo>
                <a:lnTo>
                  <a:pt x="50800" y="16934"/>
                </a:lnTo>
                <a:lnTo>
                  <a:pt x="67734" y="16934"/>
                </a:lnTo>
                <a:lnTo>
                  <a:pt x="84667" y="16934"/>
                </a:lnTo>
                <a:lnTo>
                  <a:pt x="101600" y="16934"/>
                </a:lnTo>
                <a:lnTo>
                  <a:pt x="118534" y="16934"/>
                </a:lnTo>
                <a:lnTo>
                  <a:pt x="135467" y="16934"/>
                </a:lnTo>
                <a:lnTo>
                  <a:pt x="160867" y="16934"/>
                </a:lnTo>
                <a:lnTo>
                  <a:pt x="177800" y="16934"/>
                </a:lnTo>
                <a:lnTo>
                  <a:pt x="203200" y="16934"/>
                </a:lnTo>
                <a:lnTo>
                  <a:pt x="228600" y="16934"/>
                </a:lnTo>
                <a:lnTo>
                  <a:pt x="254000" y="16934"/>
                </a:lnTo>
                <a:lnTo>
                  <a:pt x="270934" y="16934"/>
                </a:lnTo>
                <a:lnTo>
                  <a:pt x="296334" y="16934"/>
                </a:lnTo>
                <a:lnTo>
                  <a:pt x="321734" y="25400"/>
                </a:lnTo>
                <a:lnTo>
                  <a:pt x="338667" y="25400"/>
                </a:lnTo>
                <a:lnTo>
                  <a:pt x="355600" y="25400"/>
                </a:lnTo>
                <a:lnTo>
                  <a:pt x="381000" y="25400"/>
                </a:lnTo>
                <a:lnTo>
                  <a:pt x="389467" y="25400"/>
                </a:lnTo>
                <a:lnTo>
                  <a:pt x="406400" y="25400"/>
                </a:lnTo>
                <a:lnTo>
                  <a:pt x="423334" y="25400"/>
                </a:lnTo>
                <a:lnTo>
                  <a:pt x="423334" y="25400"/>
                </a:lnTo>
                <a:lnTo>
                  <a:pt x="431800" y="25400"/>
                </a:lnTo>
                <a:lnTo>
                  <a:pt x="431800" y="25400"/>
                </a:lnTo>
                <a:lnTo>
                  <a:pt x="431800" y="25400"/>
                </a:lnTo>
                <a:lnTo>
                  <a:pt x="431800" y="25400"/>
                </a:lnTo>
                <a:lnTo>
                  <a:pt x="423334" y="25400"/>
                </a:lnTo>
                <a:lnTo>
                  <a:pt x="414867" y="25400"/>
                </a:lnTo>
                <a:lnTo>
                  <a:pt x="389467" y="25400"/>
                </a:lnTo>
                <a:lnTo>
                  <a:pt x="372534" y="25400"/>
                </a:lnTo>
                <a:lnTo>
                  <a:pt x="347134" y="16934"/>
                </a:lnTo>
                <a:lnTo>
                  <a:pt x="330200" y="16934"/>
                </a:lnTo>
                <a:lnTo>
                  <a:pt x="304800" y="8467"/>
                </a:lnTo>
                <a:lnTo>
                  <a:pt x="270934" y="8467"/>
                </a:lnTo>
                <a:lnTo>
                  <a:pt x="245534" y="8467"/>
                </a:lnTo>
                <a:lnTo>
                  <a:pt x="220134" y="8467"/>
                </a:lnTo>
                <a:lnTo>
                  <a:pt x="186267" y="8467"/>
                </a:lnTo>
                <a:lnTo>
                  <a:pt x="160867" y="8467"/>
                </a:lnTo>
                <a:lnTo>
                  <a:pt x="135467" y="8467"/>
                </a:lnTo>
                <a:lnTo>
                  <a:pt x="110067" y="8467"/>
                </a:lnTo>
                <a:lnTo>
                  <a:pt x="84667" y="8467"/>
                </a:lnTo>
                <a:lnTo>
                  <a:pt x="67734" y="8467"/>
                </a:lnTo>
                <a:lnTo>
                  <a:pt x="50800" y="8467"/>
                </a:lnTo>
                <a:lnTo>
                  <a:pt x="42334" y="8467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16934"/>
                </a:lnTo>
                <a:lnTo>
                  <a:pt x="67734" y="16934"/>
                </a:lnTo>
                <a:lnTo>
                  <a:pt x="84667" y="16934"/>
                </a:lnTo>
                <a:lnTo>
                  <a:pt x="110067" y="16934"/>
                </a:lnTo>
                <a:lnTo>
                  <a:pt x="127000" y="16934"/>
                </a:lnTo>
                <a:lnTo>
                  <a:pt x="152400" y="16934"/>
                </a:lnTo>
                <a:lnTo>
                  <a:pt x="169334" y="16934"/>
                </a:lnTo>
                <a:lnTo>
                  <a:pt x="194734" y="25400"/>
                </a:lnTo>
                <a:lnTo>
                  <a:pt x="220134" y="25400"/>
                </a:lnTo>
                <a:lnTo>
                  <a:pt x="245534" y="25400"/>
                </a:lnTo>
                <a:lnTo>
                  <a:pt x="270934" y="25400"/>
                </a:lnTo>
                <a:lnTo>
                  <a:pt x="296334" y="25400"/>
                </a:lnTo>
                <a:lnTo>
                  <a:pt x="313267" y="25400"/>
                </a:lnTo>
                <a:lnTo>
                  <a:pt x="338667" y="33867"/>
                </a:lnTo>
                <a:lnTo>
                  <a:pt x="355600" y="33867"/>
                </a:lnTo>
                <a:lnTo>
                  <a:pt x="372534" y="33867"/>
                </a:lnTo>
                <a:lnTo>
                  <a:pt x="381000" y="33867"/>
                </a:lnTo>
                <a:lnTo>
                  <a:pt x="389467" y="33867"/>
                </a:lnTo>
                <a:lnTo>
                  <a:pt x="397934" y="33867"/>
                </a:lnTo>
                <a:lnTo>
                  <a:pt x="397934" y="33867"/>
                </a:lnTo>
                <a:lnTo>
                  <a:pt x="389467" y="33867"/>
                </a:lnTo>
                <a:lnTo>
                  <a:pt x="389467" y="33867"/>
                </a:lnTo>
                <a:lnTo>
                  <a:pt x="372534" y="33867"/>
                </a:lnTo>
                <a:lnTo>
                  <a:pt x="355600" y="25400"/>
                </a:lnTo>
                <a:lnTo>
                  <a:pt x="338667" y="25400"/>
                </a:lnTo>
                <a:lnTo>
                  <a:pt x="313267" y="25400"/>
                </a:lnTo>
                <a:lnTo>
                  <a:pt x="287867" y="16934"/>
                </a:lnTo>
                <a:lnTo>
                  <a:pt x="262467" y="16934"/>
                </a:lnTo>
                <a:lnTo>
                  <a:pt x="228600" y="16934"/>
                </a:lnTo>
                <a:lnTo>
                  <a:pt x="203200" y="16934"/>
                </a:lnTo>
                <a:lnTo>
                  <a:pt x="169334" y="8467"/>
                </a:lnTo>
                <a:lnTo>
                  <a:pt x="143934" y="8467"/>
                </a:lnTo>
                <a:lnTo>
                  <a:pt x="110067" y="8467"/>
                </a:lnTo>
                <a:lnTo>
                  <a:pt x="84667" y="8467"/>
                </a:lnTo>
                <a:lnTo>
                  <a:pt x="59267" y="8467"/>
                </a:lnTo>
                <a:lnTo>
                  <a:pt x="42334" y="8467"/>
                </a:lnTo>
                <a:lnTo>
                  <a:pt x="2540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27000" y="0"/>
                </a:lnTo>
                <a:lnTo>
                  <a:pt x="127000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3208867" y="3970867"/>
            <a:ext cx="33867" cy="160867"/>
          </a:xfrm>
          <a:custGeom>
            <a:avLst/>
            <a:gdLst/>
            <a:ahLst/>
            <a:cxnLst/>
            <a:rect l="0" t="0" r="0" b="0"/>
            <a:pathLst>
              <a:path w="33867" h="1608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8466" y="67733"/>
                </a:lnTo>
                <a:lnTo>
                  <a:pt x="8466" y="84666"/>
                </a:lnTo>
                <a:lnTo>
                  <a:pt x="8466" y="93133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27000"/>
                </a:lnTo>
                <a:lnTo>
                  <a:pt x="16933" y="135466"/>
                </a:lnTo>
                <a:lnTo>
                  <a:pt x="16933" y="143933"/>
                </a:lnTo>
                <a:lnTo>
                  <a:pt x="25400" y="152400"/>
                </a:lnTo>
                <a:lnTo>
                  <a:pt x="25400" y="160866"/>
                </a:lnTo>
                <a:lnTo>
                  <a:pt x="25400" y="160866"/>
                </a:lnTo>
                <a:lnTo>
                  <a:pt x="25400" y="160866"/>
                </a:lnTo>
                <a:lnTo>
                  <a:pt x="33866" y="160866"/>
                </a:lnTo>
                <a:lnTo>
                  <a:pt x="33866" y="160866"/>
                </a:lnTo>
                <a:lnTo>
                  <a:pt x="33866" y="152400"/>
                </a:lnTo>
                <a:lnTo>
                  <a:pt x="33866" y="152400"/>
                </a:lnTo>
                <a:lnTo>
                  <a:pt x="25400" y="143933"/>
                </a:lnTo>
                <a:lnTo>
                  <a:pt x="2540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3200400" y="3953933"/>
            <a:ext cx="101601" cy="76201"/>
          </a:xfrm>
          <a:custGeom>
            <a:avLst/>
            <a:gdLst/>
            <a:ahLst/>
            <a:cxnLst/>
            <a:rect l="0" t="0" r="0" b="0"/>
            <a:pathLst>
              <a:path w="101601" h="76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8467"/>
                </a:lnTo>
                <a:lnTo>
                  <a:pt x="59267" y="8467"/>
                </a:lnTo>
                <a:lnTo>
                  <a:pt x="67733" y="16934"/>
                </a:lnTo>
                <a:lnTo>
                  <a:pt x="76200" y="25400"/>
                </a:lnTo>
                <a:lnTo>
                  <a:pt x="84667" y="33867"/>
                </a:lnTo>
                <a:lnTo>
                  <a:pt x="93133" y="42334"/>
                </a:lnTo>
                <a:lnTo>
                  <a:pt x="101600" y="50800"/>
                </a:lnTo>
                <a:lnTo>
                  <a:pt x="101600" y="50800"/>
                </a:lnTo>
                <a:lnTo>
                  <a:pt x="101600" y="59267"/>
                </a:lnTo>
                <a:lnTo>
                  <a:pt x="93133" y="67734"/>
                </a:lnTo>
                <a:lnTo>
                  <a:pt x="93133" y="67734"/>
                </a:lnTo>
                <a:lnTo>
                  <a:pt x="84667" y="67734"/>
                </a:lnTo>
                <a:lnTo>
                  <a:pt x="67733" y="76200"/>
                </a:lnTo>
                <a:lnTo>
                  <a:pt x="59267" y="76200"/>
                </a:lnTo>
                <a:lnTo>
                  <a:pt x="42333" y="67734"/>
                </a:lnTo>
                <a:lnTo>
                  <a:pt x="25400" y="67734"/>
                </a:lnTo>
                <a:lnTo>
                  <a:pt x="25400" y="67734"/>
                </a:lnTo>
                <a:lnTo>
                  <a:pt x="16933" y="59267"/>
                </a:lnTo>
                <a:lnTo>
                  <a:pt x="16933" y="59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1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3935" t="22843" r="23704" b="13425"/>
          <a:stretch/>
        </p:blipFill>
        <p:spPr>
          <a:xfrm>
            <a:off x="862882" y="-64395"/>
            <a:ext cx="10135676" cy="6935944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3886200" y="330200"/>
            <a:ext cx="152401" cy="321734"/>
          </a:xfrm>
          <a:custGeom>
            <a:avLst/>
            <a:gdLst/>
            <a:ahLst/>
            <a:cxnLst/>
            <a:rect l="0" t="0" r="0" b="0"/>
            <a:pathLst>
              <a:path w="152401" h="321734">
                <a:moveTo>
                  <a:pt x="152400" y="8467"/>
                </a:move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7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3" y="16933"/>
                </a:lnTo>
                <a:lnTo>
                  <a:pt x="76200" y="25400"/>
                </a:lnTo>
                <a:lnTo>
                  <a:pt x="67733" y="33867"/>
                </a:lnTo>
                <a:lnTo>
                  <a:pt x="59267" y="42333"/>
                </a:lnTo>
                <a:lnTo>
                  <a:pt x="42333" y="59267"/>
                </a:lnTo>
                <a:lnTo>
                  <a:pt x="33867" y="67733"/>
                </a:lnTo>
                <a:lnTo>
                  <a:pt x="25400" y="84667"/>
                </a:lnTo>
                <a:lnTo>
                  <a:pt x="16933" y="101600"/>
                </a:lnTo>
                <a:lnTo>
                  <a:pt x="8467" y="127000"/>
                </a:lnTo>
                <a:lnTo>
                  <a:pt x="8467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7"/>
                </a:lnTo>
                <a:lnTo>
                  <a:pt x="8467" y="228600"/>
                </a:lnTo>
                <a:lnTo>
                  <a:pt x="8467" y="245533"/>
                </a:lnTo>
                <a:lnTo>
                  <a:pt x="16933" y="262467"/>
                </a:lnTo>
                <a:lnTo>
                  <a:pt x="33867" y="279400"/>
                </a:lnTo>
                <a:lnTo>
                  <a:pt x="42333" y="287867"/>
                </a:lnTo>
                <a:lnTo>
                  <a:pt x="50800" y="296333"/>
                </a:lnTo>
                <a:lnTo>
                  <a:pt x="59267" y="313267"/>
                </a:lnTo>
                <a:lnTo>
                  <a:pt x="76200" y="313267"/>
                </a:lnTo>
                <a:lnTo>
                  <a:pt x="93133" y="321733"/>
                </a:lnTo>
                <a:lnTo>
                  <a:pt x="101600" y="321733"/>
                </a:lnTo>
                <a:lnTo>
                  <a:pt x="101600" y="321733"/>
                </a:lnTo>
                <a:lnTo>
                  <a:pt x="110067" y="321733"/>
                </a:lnTo>
                <a:lnTo>
                  <a:pt x="110067" y="321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047067" y="414867"/>
            <a:ext cx="8467" cy="211667"/>
          </a:xfrm>
          <a:custGeom>
            <a:avLst/>
            <a:gdLst/>
            <a:ahLst/>
            <a:cxnLst/>
            <a:rect l="0" t="0" r="0" b="0"/>
            <a:pathLst>
              <a:path w="8467" h="211667">
                <a:moveTo>
                  <a:pt x="8466" y="8466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86266"/>
                </a:lnTo>
                <a:lnTo>
                  <a:pt x="0" y="194733"/>
                </a:lnTo>
                <a:lnTo>
                  <a:pt x="0" y="203200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8466" y="211666"/>
                </a:lnTo>
                <a:lnTo>
                  <a:pt x="8466" y="211666"/>
                </a:lnTo>
                <a:lnTo>
                  <a:pt x="8466" y="203200"/>
                </a:lnTo>
                <a:lnTo>
                  <a:pt x="8466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140200" y="355600"/>
            <a:ext cx="93134" cy="254001"/>
          </a:xfrm>
          <a:custGeom>
            <a:avLst/>
            <a:gdLst/>
            <a:ahLst/>
            <a:cxnLst/>
            <a:rect l="0" t="0" r="0" b="0"/>
            <a:pathLst>
              <a:path w="93134" h="254001">
                <a:moveTo>
                  <a:pt x="93133" y="59267"/>
                </a:moveTo>
                <a:lnTo>
                  <a:pt x="93133" y="59267"/>
                </a:lnTo>
                <a:lnTo>
                  <a:pt x="93133" y="50800"/>
                </a:lnTo>
                <a:lnTo>
                  <a:pt x="93133" y="42333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25400"/>
                </a:lnTo>
                <a:lnTo>
                  <a:pt x="93133" y="16933"/>
                </a:lnTo>
                <a:lnTo>
                  <a:pt x="84667" y="16933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16933" y="194733"/>
                </a:lnTo>
                <a:lnTo>
                  <a:pt x="16933" y="211667"/>
                </a:lnTo>
                <a:lnTo>
                  <a:pt x="16933" y="228600"/>
                </a:lnTo>
                <a:lnTo>
                  <a:pt x="8467" y="237067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072467" y="508000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8466" y="16933"/>
                </a:moveTo>
                <a:lnTo>
                  <a:pt x="8466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94200" y="474133"/>
            <a:ext cx="16934" cy="228601"/>
          </a:xfrm>
          <a:custGeom>
            <a:avLst/>
            <a:gdLst/>
            <a:ahLst/>
            <a:cxnLst/>
            <a:rect l="0" t="0" r="0" b="0"/>
            <a:pathLst>
              <a:path w="16934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43934"/>
                </a:lnTo>
                <a:lnTo>
                  <a:pt x="16933" y="160867"/>
                </a:lnTo>
                <a:lnTo>
                  <a:pt x="16933" y="186267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20134"/>
                </a:lnTo>
                <a:lnTo>
                  <a:pt x="16933" y="220134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28600"/>
                </a:lnTo>
                <a:lnTo>
                  <a:pt x="8467" y="220134"/>
                </a:lnTo>
                <a:lnTo>
                  <a:pt x="8467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377267" y="474133"/>
            <a:ext cx="127001" cy="110068"/>
          </a:xfrm>
          <a:custGeom>
            <a:avLst/>
            <a:gdLst/>
            <a:ahLst/>
            <a:cxnLst/>
            <a:rect l="0" t="0" r="0" b="0"/>
            <a:pathLst>
              <a:path w="127001" h="110068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8467"/>
                </a:lnTo>
                <a:lnTo>
                  <a:pt x="101600" y="16934"/>
                </a:lnTo>
                <a:lnTo>
                  <a:pt x="110066" y="16934"/>
                </a:lnTo>
                <a:lnTo>
                  <a:pt x="118533" y="33867"/>
                </a:lnTo>
                <a:lnTo>
                  <a:pt x="118533" y="42334"/>
                </a:lnTo>
                <a:lnTo>
                  <a:pt x="127000" y="50800"/>
                </a:lnTo>
                <a:lnTo>
                  <a:pt x="127000" y="59267"/>
                </a:lnTo>
                <a:lnTo>
                  <a:pt x="127000" y="67734"/>
                </a:lnTo>
                <a:lnTo>
                  <a:pt x="127000" y="76200"/>
                </a:lnTo>
                <a:lnTo>
                  <a:pt x="118533" y="84667"/>
                </a:lnTo>
                <a:lnTo>
                  <a:pt x="118533" y="93134"/>
                </a:lnTo>
                <a:lnTo>
                  <a:pt x="110066" y="93134"/>
                </a:lnTo>
                <a:lnTo>
                  <a:pt x="101600" y="101600"/>
                </a:lnTo>
                <a:lnTo>
                  <a:pt x="93133" y="101600"/>
                </a:lnTo>
                <a:lnTo>
                  <a:pt x="76200" y="110067"/>
                </a:lnTo>
                <a:lnTo>
                  <a:pt x="67733" y="110067"/>
                </a:lnTo>
                <a:lnTo>
                  <a:pt x="59266" y="110067"/>
                </a:lnTo>
                <a:lnTo>
                  <a:pt x="42333" y="110067"/>
                </a:lnTo>
                <a:lnTo>
                  <a:pt x="33866" y="110067"/>
                </a:lnTo>
                <a:lnTo>
                  <a:pt x="16933" y="110067"/>
                </a:lnTo>
                <a:lnTo>
                  <a:pt x="8466" y="110067"/>
                </a:lnTo>
                <a:lnTo>
                  <a:pt x="8466" y="110067"/>
                </a:lnTo>
                <a:lnTo>
                  <a:pt x="8466" y="110067"/>
                </a:lnTo>
                <a:lnTo>
                  <a:pt x="8466" y="110067"/>
                </a:lnTo>
                <a:lnTo>
                  <a:pt x="8466" y="110067"/>
                </a:lnTo>
                <a:lnTo>
                  <a:pt x="8466" y="101600"/>
                </a:lnTo>
                <a:lnTo>
                  <a:pt x="8466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546600" y="397933"/>
            <a:ext cx="203201" cy="152401"/>
          </a:xfrm>
          <a:custGeom>
            <a:avLst/>
            <a:gdLst/>
            <a:ahLst/>
            <a:cxnLst/>
            <a:rect l="0" t="0" r="0" b="0"/>
            <a:pathLst>
              <a:path w="203201" h="152401">
                <a:moveTo>
                  <a:pt x="203200" y="0"/>
                </a:moveTo>
                <a:lnTo>
                  <a:pt x="203200" y="0"/>
                </a:lnTo>
                <a:lnTo>
                  <a:pt x="194733" y="0"/>
                </a:lnTo>
                <a:lnTo>
                  <a:pt x="194733" y="8467"/>
                </a:lnTo>
                <a:lnTo>
                  <a:pt x="186267" y="8467"/>
                </a:lnTo>
                <a:lnTo>
                  <a:pt x="186267" y="16934"/>
                </a:lnTo>
                <a:lnTo>
                  <a:pt x="177800" y="25400"/>
                </a:lnTo>
                <a:lnTo>
                  <a:pt x="169333" y="25400"/>
                </a:lnTo>
                <a:lnTo>
                  <a:pt x="160867" y="33867"/>
                </a:lnTo>
                <a:lnTo>
                  <a:pt x="160867" y="42334"/>
                </a:lnTo>
                <a:lnTo>
                  <a:pt x="152400" y="42334"/>
                </a:lnTo>
                <a:lnTo>
                  <a:pt x="143933" y="50800"/>
                </a:lnTo>
                <a:lnTo>
                  <a:pt x="127000" y="59267"/>
                </a:lnTo>
                <a:lnTo>
                  <a:pt x="118533" y="67734"/>
                </a:lnTo>
                <a:lnTo>
                  <a:pt x="110067" y="76200"/>
                </a:lnTo>
                <a:lnTo>
                  <a:pt x="93133" y="76200"/>
                </a:lnTo>
                <a:lnTo>
                  <a:pt x="84667" y="84667"/>
                </a:lnTo>
                <a:lnTo>
                  <a:pt x="67733" y="93134"/>
                </a:lnTo>
                <a:lnTo>
                  <a:pt x="59267" y="101600"/>
                </a:lnTo>
                <a:lnTo>
                  <a:pt x="42333" y="101600"/>
                </a:lnTo>
                <a:lnTo>
                  <a:pt x="33867" y="110067"/>
                </a:lnTo>
                <a:lnTo>
                  <a:pt x="25400" y="110067"/>
                </a:lnTo>
                <a:lnTo>
                  <a:pt x="16933" y="118534"/>
                </a:lnTo>
                <a:lnTo>
                  <a:pt x="8467" y="127000"/>
                </a:lnTo>
                <a:lnTo>
                  <a:pt x="8467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35467"/>
                </a:lnTo>
                <a:lnTo>
                  <a:pt x="16933" y="135467"/>
                </a:lnTo>
                <a:lnTo>
                  <a:pt x="25400" y="135467"/>
                </a:lnTo>
                <a:lnTo>
                  <a:pt x="33867" y="135467"/>
                </a:lnTo>
                <a:lnTo>
                  <a:pt x="42333" y="135467"/>
                </a:lnTo>
                <a:lnTo>
                  <a:pt x="59267" y="135467"/>
                </a:lnTo>
                <a:lnTo>
                  <a:pt x="67733" y="135467"/>
                </a:lnTo>
                <a:lnTo>
                  <a:pt x="84667" y="135467"/>
                </a:lnTo>
                <a:lnTo>
                  <a:pt x="93133" y="135467"/>
                </a:lnTo>
                <a:lnTo>
                  <a:pt x="101600" y="143934"/>
                </a:lnTo>
                <a:lnTo>
                  <a:pt x="110067" y="143934"/>
                </a:lnTo>
                <a:lnTo>
                  <a:pt x="118533" y="143934"/>
                </a:lnTo>
                <a:lnTo>
                  <a:pt x="127000" y="143934"/>
                </a:lnTo>
                <a:lnTo>
                  <a:pt x="135467" y="143934"/>
                </a:lnTo>
                <a:lnTo>
                  <a:pt x="143933" y="152400"/>
                </a:lnTo>
                <a:lnTo>
                  <a:pt x="143933" y="152400"/>
                </a:lnTo>
                <a:lnTo>
                  <a:pt x="152400" y="152400"/>
                </a:lnTo>
                <a:lnTo>
                  <a:pt x="152400" y="143934"/>
                </a:lnTo>
                <a:lnTo>
                  <a:pt x="160867" y="143934"/>
                </a:lnTo>
                <a:lnTo>
                  <a:pt x="160867" y="143934"/>
                </a:lnTo>
                <a:lnTo>
                  <a:pt x="160867" y="143934"/>
                </a:lnTo>
                <a:lnTo>
                  <a:pt x="160867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792133" y="440267"/>
            <a:ext cx="135468" cy="152401"/>
          </a:xfrm>
          <a:custGeom>
            <a:avLst/>
            <a:gdLst/>
            <a:ahLst/>
            <a:cxnLst/>
            <a:rect l="0" t="0" r="0" b="0"/>
            <a:pathLst>
              <a:path w="135468" h="152401">
                <a:moveTo>
                  <a:pt x="76200" y="8466"/>
                </a:moveTo>
                <a:lnTo>
                  <a:pt x="76200" y="8466"/>
                </a:lnTo>
                <a:lnTo>
                  <a:pt x="76200" y="0"/>
                </a:lnTo>
                <a:lnTo>
                  <a:pt x="76200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8466"/>
                </a:lnTo>
                <a:lnTo>
                  <a:pt x="42334" y="8466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4" y="33866"/>
                </a:lnTo>
                <a:lnTo>
                  <a:pt x="16934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0" y="84666"/>
                </a:lnTo>
                <a:lnTo>
                  <a:pt x="0" y="84666"/>
                </a:lnTo>
                <a:lnTo>
                  <a:pt x="0" y="93133"/>
                </a:lnTo>
                <a:lnTo>
                  <a:pt x="8467" y="110066"/>
                </a:lnTo>
                <a:lnTo>
                  <a:pt x="16934" y="118533"/>
                </a:lnTo>
                <a:lnTo>
                  <a:pt x="16934" y="127000"/>
                </a:lnTo>
                <a:lnTo>
                  <a:pt x="25400" y="135466"/>
                </a:lnTo>
                <a:lnTo>
                  <a:pt x="33867" y="143933"/>
                </a:lnTo>
                <a:lnTo>
                  <a:pt x="42334" y="143933"/>
                </a:lnTo>
                <a:lnTo>
                  <a:pt x="59267" y="152400"/>
                </a:lnTo>
                <a:lnTo>
                  <a:pt x="67734" y="152400"/>
                </a:lnTo>
                <a:lnTo>
                  <a:pt x="76200" y="152400"/>
                </a:lnTo>
                <a:lnTo>
                  <a:pt x="84667" y="152400"/>
                </a:lnTo>
                <a:lnTo>
                  <a:pt x="93134" y="152400"/>
                </a:lnTo>
                <a:lnTo>
                  <a:pt x="110067" y="143933"/>
                </a:lnTo>
                <a:lnTo>
                  <a:pt x="118534" y="135466"/>
                </a:lnTo>
                <a:lnTo>
                  <a:pt x="127000" y="127000"/>
                </a:lnTo>
                <a:lnTo>
                  <a:pt x="127000" y="118533"/>
                </a:lnTo>
                <a:lnTo>
                  <a:pt x="135467" y="110066"/>
                </a:lnTo>
                <a:lnTo>
                  <a:pt x="135467" y="93133"/>
                </a:lnTo>
                <a:lnTo>
                  <a:pt x="135467" y="84666"/>
                </a:lnTo>
                <a:lnTo>
                  <a:pt x="135467" y="67733"/>
                </a:lnTo>
                <a:lnTo>
                  <a:pt x="135467" y="59266"/>
                </a:lnTo>
                <a:lnTo>
                  <a:pt x="127000" y="50800"/>
                </a:lnTo>
                <a:lnTo>
                  <a:pt x="118534" y="42333"/>
                </a:lnTo>
                <a:lnTo>
                  <a:pt x="110067" y="33866"/>
                </a:lnTo>
                <a:lnTo>
                  <a:pt x="93134" y="25400"/>
                </a:lnTo>
                <a:lnTo>
                  <a:pt x="76200" y="16933"/>
                </a:lnTo>
                <a:lnTo>
                  <a:pt x="67734" y="16933"/>
                </a:lnTo>
                <a:lnTo>
                  <a:pt x="59267" y="16933"/>
                </a:lnTo>
                <a:lnTo>
                  <a:pt x="42334" y="16933"/>
                </a:lnTo>
                <a:lnTo>
                  <a:pt x="42334" y="16933"/>
                </a:lnTo>
                <a:lnTo>
                  <a:pt x="33867" y="8466"/>
                </a:lnTo>
                <a:lnTo>
                  <a:pt x="33867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986867" y="601133"/>
            <a:ext cx="42334" cy="101601"/>
          </a:xfrm>
          <a:custGeom>
            <a:avLst/>
            <a:gdLst/>
            <a:ahLst/>
            <a:cxnLst/>
            <a:rect l="0" t="0" r="0" b="0"/>
            <a:pathLst>
              <a:path w="42334" h="101601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33867"/>
                </a:lnTo>
                <a:lnTo>
                  <a:pt x="42333" y="42334"/>
                </a:lnTo>
                <a:lnTo>
                  <a:pt x="42333" y="59267"/>
                </a:lnTo>
                <a:lnTo>
                  <a:pt x="42333" y="67734"/>
                </a:lnTo>
                <a:lnTo>
                  <a:pt x="33866" y="76200"/>
                </a:lnTo>
                <a:lnTo>
                  <a:pt x="33866" y="84667"/>
                </a:lnTo>
                <a:lnTo>
                  <a:pt x="25400" y="93134"/>
                </a:lnTo>
                <a:lnTo>
                  <a:pt x="16933" y="101600"/>
                </a:lnTo>
                <a:lnTo>
                  <a:pt x="8466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93134"/>
                </a:lnTo>
                <a:lnTo>
                  <a:pt x="0" y="93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173133" y="389467"/>
            <a:ext cx="42335" cy="220134"/>
          </a:xfrm>
          <a:custGeom>
            <a:avLst/>
            <a:gdLst/>
            <a:ahLst/>
            <a:cxnLst/>
            <a:rect l="0" t="0" r="0" b="0"/>
            <a:pathLst>
              <a:path w="42335" h="220134">
                <a:moveTo>
                  <a:pt x="33867" y="8466"/>
                </a:moveTo>
                <a:lnTo>
                  <a:pt x="33867" y="8466"/>
                </a:lnTo>
                <a:lnTo>
                  <a:pt x="33867" y="8466"/>
                </a:lnTo>
                <a:lnTo>
                  <a:pt x="33867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6"/>
                </a:lnTo>
                <a:lnTo>
                  <a:pt x="42334" y="16933"/>
                </a:lnTo>
                <a:lnTo>
                  <a:pt x="42334" y="25400"/>
                </a:lnTo>
                <a:lnTo>
                  <a:pt x="42334" y="33866"/>
                </a:lnTo>
                <a:lnTo>
                  <a:pt x="42334" y="59266"/>
                </a:lnTo>
                <a:lnTo>
                  <a:pt x="42334" y="76200"/>
                </a:lnTo>
                <a:lnTo>
                  <a:pt x="42334" y="101600"/>
                </a:lnTo>
                <a:lnTo>
                  <a:pt x="33867" y="127000"/>
                </a:lnTo>
                <a:lnTo>
                  <a:pt x="33867" y="152400"/>
                </a:lnTo>
                <a:lnTo>
                  <a:pt x="33867" y="177800"/>
                </a:lnTo>
                <a:lnTo>
                  <a:pt x="33867" y="194733"/>
                </a:lnTo>
                <a:lnTo>
                  <a:pt x="33867" y="203200"/>
                </a:lnTo>
                <a:lnTo>
                  <a:pt x="33867" y="211666"/>
                </a:lnTo>
                <a:lnTo>
                  <a:pt x="33867" y="220133"/>
                </a:lnTo>
                <a:lnTo>
                  <a:pt x="33867" y="211666"/>
                </a:lnTo>
                <a:lnTo>
                  <a:pt x="33867" y="211666"/>
                </a:lnTo>
                <a:lnTo>
                  <a:pt x="25400" y="203200"/>
                </a:lnTo>
                <a:lnTo>
                  <a:pt x="25400" y="194733"/>
                </a:lnTo>
                <a:lnTo>
                  <a:pt x="16934" y="194733"/>
                </a:lnTo>
                <a:lnTo>
                  <a:pt x="8467" y="177800"/>
                </a:lnTo>
                <a:lnTo>
                  <a:pt x="8467" y="177800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122333" y="381000"/>
            <a:ext cx="406401" cy="245534"/>
          </a:xfrm>
          <a:custGeom>
            <a:avLst/>
            <a:gdLst/>
            <a:ahLst/>
            <a:cxnLst/>
            <a:rect l="0" t="0" r="0" b="0"/>
            <a:pathLst>
              <a:path w="406401" h="245534">
                <a:moveTo>
                  <a:pt x="16934" y="127000"/>
                </a:moveTo>
                <a:lnTo>
                  <a:pt x="8467" y="127000"/>
                </a:lnTo>
                <a:lnTo>
                  <a:pt x="8467" y="127000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8467" y="118533"/>
                </a:lnTo>
                <a:lnTo>
                  <a:pt x="16934" y="118533"/>
                </a:lnTo>
                <a:lnTo>
                  <a:pt x="25400" y="110067"/>
                </a:lnTo>
                <a:lnTo>
                  <a:pt x="42334" y="110067"/>
                </a:lnTo>
                <a:lnTo>
                  <a:pt x="59267" y="101600"/>
                </a:lnTo>
                <a:lnTo>
                  <a:pt x="84667" y="93133"/>
                </a:lnTo>
                <a:lnTo>
                  <a:pt x="101600" y="84667"/>
                </a:lnTo>
                <a:lnTo>
                  <a:pt x="118534" y="76200"/>
                </a:lnTo>
                <a:lnTo>
                  <a:pt x="135467" y="59267"/>
                </a:lnTo>
                <a:lnTo>
                  <a:pt x="143934" y="50800"/>
                </a:lnTo>
                <a:lnTo>
                  <a:pt x="152400" y="33867"/>
                </a:lnTo>
                <a:lnTo>
                  <a:pt x="160867" y="25400"/>
                </a:lnTo>
                <a:lnTo>
                  <a:pt x="160867" y="16933"/>
                </a:lnTo>
                <a:lnTo>
                  <a:pt x="169334" y="8467"/>
                </a:lnTo>
                <a:lnTo>
                  <a:pt x="169334" y="8467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8467"/>
                </a:lnTo>
                <a:lnTo>
                  <a:pt x="160867" y="8467"/>
                </a:lnTo>
                <a:lnTo>
                  <a:pt x="160867" y="16933"/>
                </a:lnTo>
                <a:lnTo>
                  <a:pt x="160867" y="33867"/>
                </a:lnTo>
                <a:lnTo>
                  <a:pt x="160867" y="42333"/>
                </a:lnTo>
                <a:lnTo>
                  <a:pt x="152400" y="59267"/>
                </a:lnTo>
                <a:lnTo>
                  <a:pt x="152400" y="76200"/>
                </a:lnTo>
                <a:lnTo>
                  <a:pt x="152400" y="93133"/>
                </a:lnTo>
                <a:lnTo>
                  <a:pt x="152400" y="118533"/>
                </a:lnTo>
                <a:lnTo>
                  <a:pt x="152400" y="143933"/>
                </a:lnTo>
                <a:lnTo>
                  <a:pt x="152400" y="160867"/>
                </a:lnTo>
                <a:lnTo>
                  <a:pt x="152400" y="186267"/>
                </a:lnTo>
                <a:lnTo>
                  <a:pt x="152400" y="203200"/>
                </a:lnTo>
                <a:lnTo>
                  <a:pt x="152400" y="211667"/>
                </a:lnTo>
                <a:lnTo>
                  <a:pt x="152400" y="228600"/>
                </a:lnTo>
                <a:lnTo>
                  <a:pt x="152400" y="237067"/>
                </a:lnTo>
                <a:lnTo>
                  <a:pt x="152400" y="237067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52400" y="245533"/>
                </a:lnTo>
                <a:lnTo>
                  <a:pt x="152400" y="237067"/>
                </a:lnTo>
                <a:lnTo>
                  <a:pt x="152400" y="228600"/>
                </a:lnTo>
                <a:lnTo>
                  <a:pt x="160867" y="220133"/>
                </a:lnTo>
                <a:lnTo>
                  <a:pt x="160867" y="203200"/>
                </a:lnTo>
                <a:lnTo>
                  <a:pt x="169334" y="186267"/>
                </a:lnTo>
                <a:lnTo>
                  <a:pt x="169334" y="169333"/>
                </a:lnTo>
                <a:lnTo>
                  <a:pt x="177800" y="152400"/>
                </a:lnTo>
                <a:lnTo>
                  <a:pt x="186267" y="135467"/>
                </a:lnTo>
                <a:lnTo>
                  <a:pt x="203200" y="127000"/>
                </a:lnTo>
                <a:lnTo>
                  <a:pt x="211667" y="127000"/>
                </a:lnTo>
                <a:lnTo>
                  <a:pt x="228600" y="118533"/>
                </a:lnTo>
                <a:lnTo>
                  <a:pt x="237067" y="110067"/>
                </a:lnTo>
                <a:lnTo>
                  <a:pt x="254000" y="110067"/>
                </a:lnTo>
                <a:lnTo>
                  <a:pt x="262467" y="110067"/>
                </a:lnTo>
                <a:lnTo>
                  <a:pt x="270934" y="110067"/>
                </a:lnTo>
                <a:lnTo>
                  <a:pt x="279400" y="110067"/>
                </a:lnTo>
                <a:lnTo>
                  <a:pt x="287867" y="118533"/>
                </a:lnTo>
                <a:lnTo>
                  <a:pt x="287867" y="118533"/>
                </a:lnTo>
                <a:lnTo>
                  <a:pt x="287867" y="127000"/>
                </a:lnTo>
                <a:lnTo>
                  <a:pt x="287867" y="135467"/>
                </a:lnTo>
                <a:lnTo>
                  <a:pt x="287867" y="152400"/>
                </a:lnTo>
                <a:lnTo>
                  <a:pt x="287867" y="160867"/>
                </a:lnTo>
                <a:lnTo>
                  <a:pt x="287867" y="177800"/>
                </a:lnTo>
                <a:lnTo>
                  <a:pt x="287867" y="194733"/>
                </a:lnTo>
                <a:lnTo>
                  <a:pt x="296334" y="211667"/>
                </a:lnTo>
                <a:lnTo>
                  <a:pt x="296334" y="220133"/>
                </a:lnTo>
                <a:lnTo>
                  <a:pt x="304800" y="228600"/>
                </a:lnTo>
                <a:lnTo>
                  <a:pt x="313267" y="228600"/>
                </a:lnTo>
                <a:lnTo>
                  <a:pt x="321734" y="237067"/>
                </a:lnTo>
                <a:lnTo>
                  <a:pt x="330200" y="237067"/>
                </a:lnTo>
                <a:lnTo>
                  <a:pt x="338667" y="237067"/>
                </a:lnTo>
                <a:lnTo>
                  <a:pt x="347134" y="228600"/>
                </a:lnTo>
                <a:lnTo>
                  <a:pt x="364067" y="220133"/>
                </a:lnTo>
                <a:lnTo>
                  <a:pt x="372534" y="211667"/>
                </a:lnTo>
                <a:lnTo>
                  <a:pt x="381000" y="203200"/>
                </a:lnTo>
                <a:lnTo>
                  <a:pt x="389467" y="186267"/>
                </a:lnTo>
                <a:lnTo>
                  <a:pt x="397934" y="169333"/>
                </a:lnTo>
                <a:lnTo>
                  <a:pt x="397934" y="160867"/>
                </a:lnTo>
                <a:lnTo>
                  <a:pt x="406400" y="143933"/>
                </a:lnTo>
                <a:lnTo>
                  <a:pt x="406400" y="127000"/>
                </a:lnTo>
                <a:lnTo>
                  <a:pt x="406400" y="118533"/>
                </a:lnTo>
                <a:lnTo>
                  <a:pt x="397934" y="110067"/>
                </a:lnTo>
                <a:lnTo>
                  <a:pt x="397934" y="110067"/>
                </a:lnTo>
                <a:lnTo>
                  <a:pt x="389467" y="110067"/>
                </a:lnTo>
                <a:lnTo>
                  <a:pt x="381000" y="110067"/>
                </a:lnTo>
                <a:lnTo>
                  <a:pt x="372534" y="110067"/>
                </a:lnTo>
                <a:lnTo>
                  <a:pt x="364067" y="118533"/>
                </a:lnTo>
                <a:lnTo>
                  <a:pt x="355600" y="127000"/>
                </a:lnTo>
                <a:lnTo>
                  <a:pt x="347134" y="135467"/>
                </a:lnTo>
                <a:lnTo>
                  <a:pt x="347134" y="143933"/>
                </a:lnTo>
                <a:lnTo>
                  <a:pt x="338667" y="160867"/>
                </a:lnTo>
                <a:lnTo>
                  <a:pt x="338667" y="169333"/>
                </a:lnTo>
                <a:lnTo>
                  <a:pt x="338667" y="186267"/>
                </a:lnTo>
                <a:lnTo>
                  <a:pt x="338667" y="203200"/>
                </a:lnTo>
                <a:lnTo>
                  <a:pt x="338667" y="211667"/>
                </a:lnTo>
                <a:lnTo>
                  <a:pt x="347134" y="220133"/>
                </a:lnTo>
                <a:lnTo>
                  <a:pt x="355600" y="220133"/>
                </a:lnTo>
                <a:lnTo>
                  <a:pt x="364067" y="228600"/>
                </a:lnTo>
                <a:lnTo>
                  <a:pt x="381000" y="228600"/>
                </a:lnTo>
                <a:lnTo>
                  <a:pt x="389467" y="228600"/>
                </a:lnTo>
                <a:lnTo>
                  <a:pt x="389467" y="228600"/>
                </a:lnTo>
                <a:lnTo>
                  <a:pt x="406400" y="228600"/>
                </a:lnTo>
                <a:lnTo>
                  <a:pt x="4064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613400" y="448733"/>
            <a:ext cx="135468" cy="321735"/>
          </a:xfrm>
          <a:custGeom>
            <a:avLst/>
            <a:gdLst/>
            <a:ahLst/>
            <a:cxnLst/>
            <a:rect l="0" t="0" r="0" b="0"/>
            <a:pathLst>
              <a:path w="135468" h="321735">
                <a:moveTo>
                  <a:pt x="135467" y="0"/>
                </a:moveTo>
                <a:lnTo>
                  <a:pt x="135467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10067" y="8467"/>
                </a:lnTo>
                <a:lnTo>
                  <a:pt x="101600" y="16934"/>
                </a:lnTo>
                <a:lnTo>
                  <a:pt x="93133" y="25400"/>
                </a:lnTo>
                <a:lnTo>
                  <a:pt x="84667" y="42334"/>
                </a:lnTo>
                <a:lnTo>
                  <a:pt x="76200" y="59267"/>
                </a:lnTo>
                <a:lnTo>
                  <a:pt x="76200" y="76200"/>
                </a:lnTo>
                <a:lnTo>
                  <a:pt x="67733" y="84667"/>
                </a:lnTo>
                <a:lnTo>
                  <a:pt x="67733" y="101600"/>
                </a:lnTo>
                <a:lnTo>
                  <a:pt x="67733" y="118534"/>
                </a:lnTo>
                <a:lnTo>
                  <a:pt x="67733" y="127000"/>
                </a:lnTo>
                <a:lnTo>
                  <a:pt x="67733" y="135467"/>
                </a:lnTo>
                <a:lnTo>
                  <a:pt x="67733" y="135467"/>
                </a:lnTo>
                <a:lnTo>
                  <a:pt x="76200" y="143934"/>
                </a:lnTo>
                <a:lnTo>
                  <a:pt x="76200" y="143934"/>
                </a:lnTo>
                <a:lnTo>
                  <a:pt x="76200" y="143934"/>
                </a:lnTo>
                <a:lnTo>
                  <a:pt x="84667" y="143934"/>
                </a:lnTo>
                <a:lnTo>
                  <a:pt x="84667" y="143934"/>
                </a:lnTo>
                <a:lnTo>
                  <a:pt x="93133" y="135467"/>
                </a:lnTo>
                <a:lnTo>
                  <a:pt x="101600" y="127000"/>
                </a:lnTo>
                <a:lnTo>
                  <a:pt x="101600" y="118534"/>
                </a:lnTo>
                <a:lnTo>
                  <a:pt x="101600" y="101600"/>
                </a:lnTo>
                <a:lnTo>
                  <a:pt x="110067" y="93134"/>
                </a:lnTo>
                <a:lnTo>
                  <a:pt x="110067" y="76200"/>
                </a:lnTo>
                <a:lnTo>
                  <a:pt x="110067" y="67734"/>
                </a:lnTo>
                <a:lnTo>
                  <a:pt x="110067" y="59267"/>
                </a:lnTo>
                <a:lnTo>
                  <a:pt x="110067" y="50800"/>
                </a:lnTo>
                <a:lnTo>
                  <a:pt x="110067" y="42334"/>
                </a:lnTo>
                <a:lnTo>
                  <a:pt x="110067" y="42334"/>
                </a:lnTo>
                <a:lnTo>
                  <a:pt x="110067" y="42334"/>
                </a:lnTo>
                <a:lnTo>
                  <a:pt x="110067" y="42334"/>
                </a:lnTo>
                <a:lnTo>
                  <a:pt x="110067" y="42334"/>
                </a:lnTo>
                <a:lnTo>
                  <a:pt x="110067" y="42334"/>
                </a:lnTo>
                <a:lnTo>
                  <a:pt x="110067" y="42334"/>
                </a:lnTo>
                <a:lnTo>
                  <a:pt x="110067" y="50800"/>
                </a:lnTo>
                <a:lnTo>
                  <a:pt x="110067" y="59267"/>
                </a:lnTo>
                <a:lnTo>
                  <a:pt x="118533" y="67734"/>
                </a:lnTo>
                <a:lnTo>
                  <a:pt x="118533" y="76200"/>
                </a:lnTo>
                <a:lnTo>
                  <a:pt x="118533" y="93134"/>
                </a:lnTo>
                <a:lnTo>
                  <a:pt x="127000" y="110067"/>
                </a:lnTo>
                <a:lnTo>
                  <a:pt x="127000" y="118534"/>
                </a:lnTo>
                <a:lnTo>
                  <a:pt x="127000" y="135467"/>
                </a:lnTo>
                <a:lnTo>
                  <a:pt x="127000" y="152400"/>
                </a:lnTo>
                <a:lnTo>
                  <a:pt x="127000" y="169334"/>
                </a:lnTo>
                <a:lnTo>
                  <a:pt x="127000" y="186267"/>
                </a:lnTo>
                <a:lnTo>
                  <a:pt x="127000" y="203200"/>
                </a:lnTo>
                <a:lnTo>
                  <a:pt x="127000" y="220134"/>
                </a:lnTo>
                <a:lnTo>
                  <a:pt x="118533" y="237067"/>
                </a:lnTo>
                <a:lnTo>
                  <a:pt x="110067" y="254000"/>
                </a:lnTo>
                <a:lnTo>
                  <a:pt x="110067" y="270934"/>
                </a:lnTo>
                <a:lnTo>
                  <a:pt x="101600" y="279400"/>
                </a:lnTo>
                <a:lnTo>
                  <a:pt x="84667" y="296334"/>
                </a:lnTo>
                <a:lnTo>
                  <a:pt x="76200" y="304800"/>
                </a:lnTo>
                <a:lnTo>
                  <a:pt x="67733" y="313267"/>
                </a:lnTo>
                <a:lnTo>
                  <a:pt x="59267" y="321734"/>
                </a:lnTo>
                <a:lnTo>
                  <a:pt x="50800" y="321734"/>
                </a:lnTo>
                <a:lnTo>
                  <a:pt x="33867" y="321734"/>
                </a:lnTo>
                <a:lnTo>
                  <a:pt x="25400" y="321734"/>
                </a:lnTo>
                <a:lnTo>
                  <a:pt x="16933" y="304800"/>
                </a:lnTo>
                <a:lnTo>
                  <a:pt x="8467" y="296334"/>
                </a:lnTo>
                <a:lnTo>
                  <a:pt x="0" y="279400"/>
                </a:lnTo>
                <a:lnTo>
                  <a:pt x="0" y="262467"/>
                </a:lnTo>
                <a:lnTo>
                  <a:pt x="0" y="262467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825067" y="491067"/>
            <a:ext cx="127001" cy="160867"/>
          </a:xfrm>
          <a:custGeom>
            <a:avLst/>
            <a:gdLst/>
            <a:ahLst/>
            <a:cxnLst/>
            <a:rect l="0" t="0" r="0" b="0"/>
            <a:pathLst>
              <a:path w="127001" h="160867">
                <a:moveTo>
                  <a:pt x="0" y="8466"/>
                </a:moveTo>
                <a:lnTo>
                  <a:pt x="0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25400" y="93133"/>
                </a:lnTo>
                <a:lnTo>
                  <a:pt x="33866" y="110066"/>
                </a:lnTo>
                <a:lnTo>
                  <a:pt x="33866" y="127000"/>
                </a:lnTo>
                <a:lnTo>
                  <a:pt x="33866" y="143933"/>
                </a:lnTo>
                <a:lnTo>
                  <a:pt x="33866" y="152400"/>
                </a:lnTo>
                <a:lnTo>
                  <a:pt x="33866" y="152400"/>
                </a:lnTo>
                <a:lnTo>
                  <a:pt x="33866" y="160866"/>
                </a:lnTo>
                <a:lnTo>
                  <a:pt x="33866" y="160866"/>
                </a:lnTo>
                <a:lnTo>
                  <a:pt x="33866" y="152400"/>
                </a:lnTo>
                <a:lnTo>
                  <a:pt x="33866" y="152400"/>
                </a:lnTo>
                <a:lnTo>
                  <a:pt x="33866" y="152400"/>
                </a:lnTo>
                <a:lnTo>
                  <a:pt x="33866" y="135466"/>
                </a:lnTo>
                <a:lnTo>
                  <a:pt x="25400" y="127000"/>
                </a:lnTo>
                <a:lnTo>
                  <a:pt x="25400" y="110066"/>
                </a:lnTo>
                <a:lnTo>
                  <a:pt x="25400" y="93133"/>
                </a:lnTo>
                <a:lnTo>
                  <a:pt x="16933" y="76200"/>
                </a:lnTo>
                <a:lnTo>
                  <a:pt x="16933" y="59266"/>
                </a:lnTo>
                <a:lnTo>
                  <a:pt x="25400" y="42333"/>
                </a:lnTo>
                <a:lnTo>
                  <a:pt x="25400" y="33866"/>
                </a:lnTo>
                <a:lnTo>
                  <a:pt x="33866" y="25400"/>
                </a:lnTo>
                <a:lnTo>
                  <a:pt x="33866" y="16933"/>
                </a:lnTo>
                <a:lnTo>
                  <a:pt x="42333" y="8466"/>
                </a:lnTo>
                <a:lnTo>
                  <a:pt x="59266" y="8466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8466"/>
                </a:lnTo>
                <a:lnTo>
                  <a:pt x="12700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943600" y="508000"/>
            <a:ext cx="186268" cy="118534"/>
          </a:xfrm>
          <a:custGeom>
            <a:avLst/>
            <a:gdLst/>
            <a:ahLst/>
            <a:cxnLst/>
            <a:rect l="0" t="0" r="0" b="0"/>
            <a:pathLst>
              <a:path w="186268" h="118534">
                <a:moveTo>
                  <a:pt x="84667" y="16933"/>
                </a:moveTo>
                <a:lnTo>
                  <a:pt x="84667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33867" y="8467"/>
                </a:lnTo>
                <a:lnTo>
                  <a:pt x="25400" y="16933"/>
                </a:lnTo>
                <a:lnTo>
                  <a:pt x="25400" y="33867"/>
                </a:lnTo>
                <a:lnTo>
                  <a:pt x="16933" y="42333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0" y="84667"/>
                </a:lnTo>
                <a:lnTo>
                  <a:pt x="0" y="93133"/>
                </a:lnTo>
                <a:lnTo>
                  <a:pt x="8467" y="101600"/>
                </a:lnTo>
                <a:lnTo>
                  <a:pt x="8467" y="110067"/>
                </a:lnTo>
                <a:lnTo>
                  <a:pt x="16933" y="110067"/>
                </a:lnTo>
                <a:lnTo>
                  <a:pt x="16933" y="118533"/>
                </a:lnTo>
                <a:lnTo>
                  <a:pt x="25400" y="118533"/>
                </a:lnTo>
                <a:lnTo>
                  <a:pt x="33867" y="118533"/>
                </a:lnTo>
                <a:lnTo>
                  <a:pt x="42333" y="110067"/>
                </a:lnTo>
                <a:lnTo>
                  <a:pt x="50800" y="101600"/>
                </a:lnTo>
                <a:lnTo>
                  <a:pt x="59267" y="101600"/>
                </a:lnTo>
                <a:lnTo>
                  <a:pt x="59267" y="93133"/>
                </a:lnTo>
                <a:lnTo>
                  <a:pt x="67733" y="84667"/>
                </a:lnTo>
                <a:lnTo>
                  <a:pt x="67733" y="67733"/>
                </a:lnTo>
                <a:lnTo>
                  <a:pt x="76200" y="50800"/>
                </a:lnTo>
                <a:lnTo>
                  <a:pt x="76200" y="42333"/>
                </a:lnTo>
                <a:lnTo>
                  <a:pt x="76200" y="25400"/>
                </a:lnTo>
                <a:lnTo>
                  <a:pt x="76200" y="16933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25400"/>
                </a:lnTo>
                <a:lnTo>
                  <a:pt x="67733" y="42333"/>
                </a:lnTo>
                <a:lnTo>
                  <a:pt x="67733" y="50800"/>
                </a:lnTo>
                <a:lnTo>
                  <a:pt x="76200" y="59267"/>
                </a:lnTo>
                <a:lnTo>
                  <a:pt x="76200" y="67733"/>
                </a:lnTo>
                <a:lnTo>
                  <a:pt x="84667" y="84667"/>
                </a:lnTo>
                <a:lnTo>
                  <a:pt x="93133" y="93133"/>
                </a:lnTo>
                <a:lnTo>
                  <a:pt x="101600" y="101600"/>
                </a:lnTo>
                <a:lnTo>
                  <a:pt x="110067" y="101600"/>
                </a:lnTo>
                <a:lnTo>
                  <a:pt x="118533" y="110067"/>
                </a:lnTo>
                <a:lnTo>
                  <a:pt x="127000" y="118533"/>
                </a:lnTo>
                <a:lnTo>
                  <a:pt x="135467" y="118533"/>
                </a:lnTo>
                <a:lnTo>
                  <a:pt x="143933" y="118533"/>
                </a:lnTo>
                <a:lnTo>
                  <a:pt x="152400" y="118533"/>
                </a:lnTo>
                <a:lnTo>
                  <a:pt x="160867" y="110067"/>
                </a:lnTo>
                <a:lnTo>
                  <a:pt x="169333" y="110067"/>
                </a:lnTo>
                <a:lnTo>
                  <a:pt x="169333" y="101600"/>
                </a:lnTo>
                <a:lnTo>
                  <a:pt x="177800" y="84667"/>
                </a:lnTo>
                <a:lnTo>
                  <a:pt x="177800" y="76200"/>
                </a:lnTo>
                <a:lnTo>
                  <a:pt x="177800" y="59267"/>
                </a:lnTo>
                <a:lnTo>
                  <a:pt x="177800" y="59267"/>
                </a:lnTo>
                <a:lnTo>
                  <a:pt x="186267" y="50800"/>
                </a:lnTo>
                <a:lnTo>
                  <a:pt x="186267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129867" y="508000"/>
            <a:ext cx="101601" cy="237068"/>
          </a:xfrm>
          <a:custGeom>
            <a:avLst/>
            <a:gdLst/>
            <a:ahLst/>
            <a:cxnLst/>
            <a:rect l="0" t="0" r="0" b="0"/>
            <a:pathLst>
              <a:path w="101601" h="2370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84667"/>
                </a:lnTo>
                <a:lnTo>
                  <a:pt x="8466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25400" y="169333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28600"/>
                </a:lnTo>
                <a:lnTo>
                  <a:pt x="25400" y="237067"/>
                </a:lnTo>
                <a:lnTo>
                  <a:pt x="25400" y="237067"/>
                </a:lnTo>
                <a:lnTo>
                  <a:pt x="33866" y="237067"/>
                </a:lnTo>
                <a:lnTo>
                  <a:pt x="33866" y="237067"/>
                </a:lnTo>
                <a:lnTo>
                  <a:pt x="33866" y="228600"/>
                </a:lnTo>
                <a:lnTo>
                  <a:pt x="33866" y="211667"/>
                </a:lnTo>
                <a:lnTo>
                  <a:pt x="33866" y="203200"/>
                </a:lnTo>
                <a:lnTo>
                  <a:pt x="33866" y="186267"/>
                </a:lnTo>
                <a:lnTo>
                  <a:pt x="25400" y="160867"/>
                </a:lnTo>
                <a:lnTo>
                  <a:pt x="25400" y="143933"/>
                </a:lnTo>
                <a:lnTo>
                  <a:pt x="16933" y="118533"/>
                </a:lnTo>
                <a:lnTo>
                  <a:pt x="16933" y="101600"/>
                </a:lnTo>
                <a:lnTo>
                  <a:pt x="8466" y="84667"/>
                </a:lnTo>
                <a:lnTo>
                  <a:pt x="8466" y="67733"/>
                </a:lnTo>
                <a:lnTo>
                  <a:pt x="8466" y="59267"/>
                </a:lnTo>
                <a:lnTo>
                  <a:pt x="8466" y="50800"/>
                </a:lnTo>
                <a:lnTo>
                  <a:pt x="8466" y="42333"/>
                </a:lnTo>
                <a:lnTo>
                  <a:pt x="8466" y="42333"/>
                </a:lnTo>
                <a:lnTo>
                  <a:pt x="16933" y="42333"/>
                </a:lnTo>
                <a:lnTo>
                  <a:pt x="16933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33866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6" y="25400"/>
                </a:lnTo>
                <a:lnTo>
                  <a:pt x="76200" y="25400"/>
                </a:lnTo>
                <a:lnTo>
                  <a:pt x="84666" y="33867"/>
                </a:lnTo>
                <a:lnTo>
                  <a:pt x="93133" y="50800"/>
                </a:lnTo>
                <a:lnTo>
                  <a:pt x="101600" y="59267"/>
                </a:lnTo>
                <a:lnTo>
                  <a:pt x="101600" y="76200"/>
                </a:lnTo>
                <a:lnTo>
                  <a:pt x="101600" y="93133"/>
                </a:lnTo>
                <a:lnTo>
                  <a:pt x="101600" y="101600"/>
                </a:lnTo>
                <a:lnTo>
                  <a:pt x="93133" y="118533"/>
                </a:lnTo>
                <a:lnTo>
                  <a:pt x="84666" y="127000"/>
                </a:lnTo>
                <a:lnTo>
                  <a:pt x="76200" y="135467"/>
                </a:lnTo>
                <a:lnTo>
                  <a:pt x="67733" y="143933"/>
                </a:lnTo>
                <a:lnTo>
                  <a:pt x="59266" y="152400"/>
                </a:lnTo>
                <a:lnTo>
                  <a:pt x="50800" y="152400"/>
                </a:lnTo>
                <a:lnTo>
                  <a:pt x="42333" y="160867"/>
                </a:lnTo>
                <a:lnTo>
                  <a:pt x="33866" y="160867"/>
                </a:lnTo>
                <a:lnTo>
                  <a:pt x="25400" y="160867"/>
                </a:lnTo>
                <a:lnTo>
                  <a:pt x="16933" y="160867"/>
                </a:lnTo>
                <a:lnTo>
                  <a:pt x="8466" y="152400"/>
                </a:lnTo>
                <a:lnTo>
                  <a:pt x="8466" y="143933"/>
                </a:lnTo>
                <a:lnTo>
                  <a:pt x="8466" y="135467"/>
                </a:lnTo>
                <a:lnTo>
                  <a:pt x="8466" y="135467"/>
                </a:lnTo>
                <a:lnTo>
                  <a:pt x="8466" y="127000"/>
                </a:lnTo>
                <a:lnTo>
                  <a:pt x="8466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290733" y="414867"/>
            <a:ext cx="228602" cy="245534"/>
          </a:xfrm>
          <a:custGeom>
            <a:avLst/>
            <a:gdLst/>
            <a:ahLst/>
            <a:cxnLst/>
            <a:rect l="0" t="0" r="0" b="0"/>
            <a:pathLst>
              <a:path w="228602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4" y="25400"/>
                </a:lnTo>
                <a:lnTo>
                  <a:pt x="25400" y="33866"/>
                </a:lnTo>
                <a:lnTo>
                  <a:pt x="33867" y="50800"/>
                </a:lnTo>
                <a:lnTo>
                  <a:pt x="33867" y="67733"/>
                </a:lnTo>
                <a:lnTo>
                  <a:pt x="42334" y="84666"/>
                </a:lnTo>
                <a:lnTo>
                  <a:pt x="42334" y="110066"/>
                </a:lnTo>
                <a:lnTo>
                  <a:pt x="42334" y="135466"/>
                </a:lnTo>
                <a:lnTo>
                  <a:pt x="42334" y="160866"/>
                </a:lnTo>
                <a:lnTo>
                  <a:pt x="42334" y="186266"/>
                </a:lnTo>
                <a:lnTo>
                  <a:pt x="42334" y="203200"/>
                </a:lnTo>
                <a:lnTo>
                  <a:pt x="33867" y="220133"/>
                </a:lnTo>
                <a:lnTo>
                  <a:pt x="33867" y="237066"/>
                </a:lnTo>
                <a:lnTo>
                  <a:pt x="42334" y="245533"/>
                </a:lnTo>
                <a:lnTo>
                  <a:pt x="42334" y="245533"/>
                </a:lnTo>
                <a:lnTo>
                  <a:pt x="42334" y="245533"/>
                </a:lnTo>
                <a:lnTo>
                  <a:pt x="42334" y="245533"/>
                </a:lnTo>
                <a:lnTo>
                  <a:pt x="42334" y="245533"/>
                </a:lnTo>
                <a:lnTo>
                  <a:pt x="50800" y="245533"/>
                </a:lnTo>
                <a:lnTo>
                  <a:pt x="50800" y="237066"/>
                </a:lnTo>
                <a:lnTo>
                  <a:pt x="59267" y="228600"/>
                </a:lnTo>
                <a:lnTo>
                  <a:pt x="59267" y="211666"/>
                </a:lnTo>
                <a:lnTo>
                  <a:pt x="67734" y="194733"/>
                </a:lnTo>
                <a:lnTo>
                  <a:pt x="67734" y="177800"/>
                </a:lnTo>
                <a:lnTo>
                  <a:pt x="76200" y="169333"/>
                </a:lnTo>
                <a:lnTo>
                  <a:pt x="84667" y="152400"/>
                </a:lnTo>
                <a:lnTo>
                  <a:pt x="93134" y="135466"/>
                </a:lnTo>
                <a:lnTo>
                  <a:pt x="101600" y="127000"/>
                </a:lnTo>
                <a:lnTo>
                  <a:pt x="110067" y="118533"/>
                </a:lnTo>
                <a:lnTo>
                  <a:pt x="127000" y="110066"/>
                </a:lnTo>
                <a:lnTo>
                  <a:pt x="135467" y="110066"/>
                </a:lnTo>
                <a:lnTo>
                  <a:pt x="143934" y="110066"/>
                </a:lnTo>
                <a:lnTo>
                  <a:pt x="160867" y="110066"/>
                </a:lnTo>
                <a:lnTo>
                  <a:pt x="160867" y="110066"/>
                </a:lnTo>
                <a:lnTo>
                  <a:pt x="169334" y="118533"/>
                </a:lnTo>
                <a:lnTo>
                  <a:pt x="169334" y="127000"/>
                </a:lnTo>
                <a:lnTo>
                  <a:pt x="177800" y="143933"/>
                </a:lnTo>
                <a:lnTo>
                  <a:pt x="177800" y="152400"/>
                </a:lnTo>
                <a:lnTo>
                  <a:pt x="177800" y="169333"/>
                </a:lnTo>
                <a:lnTo>
                  <a:pt x="177800" y="186266"/>
                </a:lnTo>
                <a:lnTo>
                  <a:pt x="177800" y="194733"/>
                </a:lnTo>
                <a:lnTo>
                  <a:pt x="177800" y="211666"/>
                </a:lnTo>
                <a:lnTo>
                  <a:pt x="177800" y="220133"/>
                </a:lnTo>
                <a:lnTo>
                  <a:pt x="186267" y="228600"/>
                </a:lnTo>
                <a:lnTo>
                  <a:pt x="186267" y="237066"/>
                </a:lnTo>
                <a:lnTo>
                  <a:pt x="194734" y="237066"/>
                </a:lnTo>
                <a:lnTo>
                  <a:pt x="211667" y="237066"/>
                </a:lnTo>
                <a:lnTo>
                  <a:pt x="220133" y="237066"/>
                </a:lnTo>
                <a:lnTo>
                  <a:pt x="220133" y="237066"/>
                </a:lnTo>
                <a:lnTo>
                  <a:pt x="228601" y="237066"/>
                </a:lnTo>
                <a:lnTo>
                  <a:pt x="228601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688667" y="541867"/>
            <a:ext cx="25401" cy="127001"/>
          </a:xfrm>
          <a:custGeom>
            <a:avLst/>
            <a:gdLst/>
            <a:ahLst/>
            <a:cxnLst/>
            <a:rect l="0" t="0" r="0" b="0"/>
            <a:pathLst>
              <a:path w="25401" h="127001">
                <a:moveTo>
                  <a:pt x="0" y="0"/>
                </a:moveTo>
                <a:lnTo>
                  <a:pt x="0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25400" y="101600"/>
                </a:lnTo>
                <a:lnTo>
                  <a:pt x="25400" y="110066"/>
                </a:lnTo>
                <a:lnTo>
                  <a:pt x="25400" y="118533"/>
                </a:lnTo>
                <a:lnTo>
                  <a:pt x="25400" y="127000"/>
                </a:lnTo>
                <a:lnTo>
                  <a:pt x="25400" y="127000"/>
                </a:lnTo>
                <a:lnTo>
                  <a:pt x="25400" y="127000"/>
                </a:lnTo>
                <a:lnTo>
                  <a:pt x="25400" y="127000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01600"/>
                </a:lnTo>
                <a:lnTo>
                  <a:pt x="25400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722533" y="499533"/>
            <a:ext cx="42335" cy="8468"/>
          </a:xfrm>
          <a:custGeom>
            <a:avLst/>
            <a:gdLst/>
            <a:ahLst/>
            <a:cxnLst/>
            <a:rect l="0" t="0" r="0" b="0"/>
            <a:pathLst>
              <a:path w="42335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1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42334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764867" y="533400"/>
            <a:ext cx="118534" cy="143934"/>
          </a:xfrm>
          <a:custGeom>
            <a:avLst/>
            <a:gdLst/>
            <a:ahLst/>
            <a:cxnLst/>
            <a:rect l="0" t="0" r="0" b="0"/>
            <a:pathLst>
              <a:path w="118534" h="143934">
                <a:moveTo>
                  <a:pt x="50799" y="0"/>
                </a:moveTo>
                <a:lnTo>
                  <a:pt x="50799" y="0"/>
                </a:lnTo>
                <a:lnTo>
                  <a:pt x="50799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16933"/>
                </a:lnTo>
                <a:lnTo>
                  <a:pt x="59267" y="16933"/>
                </a:lnTo>
                <a:lnTo>
                  <a:pt x="59267" y="16933"/>
                </a:lnTo>
                <a:lnTo>
                  <a:pt x="59267" y="16933"/>
                </a:lnTo>
                <a:lnTo>
                  <a:pt x="50799" y="16933"/>
                </a:lnTo>
                <a:lnTo>
                  <a:pt x="50799" y="25400"/>
                </a:lnTo>
                <a:lnTo>
                  <a:pt x="42333" y="25400"/>
                </a:lnTo>
                <a:lnTo>
                  <a:pt x="33866" y="33867"/>
                </a:lnTo>
                <a:lnTo>
                  <a:pt x="25400" y="33867"/>
                </a:lnTo>
                <a:lnTo>
                  <a:pt x="25400" y="42333"/>
                </a:lnTo>
                <a:lnTo>
                  <a:pt x="16933" y="42333"/>
                </a:lnTo>
                <a:lnTo>
                  <a:pt x="8466" y="50800"/>
                </a:lnTo>
                <a:lnTo>
                  <a:pt x="8466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8466" y="59267"/>
                </a:lnTo>
                <a:lnTo>
                  <a:pt x="16933" y="59267"/>
                </a:lnTo>
                <a:lnTo>
                  <a:pt x="25400" y="59267"/>
                </a:lnTo>
                <a:lnTo>
                  <a:pt x="42333" y="59267"/>
                </a:lnTo>
                <a:lnTo>
                  <a:pt x="50799" y="59267"/>
                </a:lnTo>
                <a:lnTo>
                  <a:pt x="59267" y="59267"/>
                </a:lnTo>
                <a:lnTo>
                  <a:pt x="76200" y="67733"/>
                </a:lnTo>
                <a:lnTo>
                  <a:pt x="84666" y="67733"/>
                </a:lnTo>
                <a:lnTo>
                  <a:pt x="93133" y="76200"/>
                </a:lnTo>
                <a:lnTo>
                  <a:pt x="101600" y="84667"/>
                </a:lnTo>
                <a:lnTo>
                  <a:pt x="110066" y="93133"/>
                </a:lnTo>
                <a:lnTo>
                  <a:pt x="118533" y="93133"/>
                </a:lnTo>
                <a:lnTo>
                  <a:pt x="118533" y="101600"/>
                </a:lnTo>
                <a:lnTo>
                  <a:pt x="118533" y="110067"/>
                </a:lnTo>
                <a:lnTo>
                  <a:pt x="110066" y="110067"/>
                </a:lnTo>
                <a:lnTo>
                  <a:pt x="110066" y="118533"/>
                </a:lnTo>
                <a:lnTo>
                  <a:pt x="101600" y="127000"/>
                </a:lnTo>
                <a:lnTo>
                  <a:pt x="93133" y="135467"/>
                </a:lnTo>
                <a:lnTo>
                  <a:pt x="84666" y="143933"/>
                </a:lnTo>
                <a:lnTo>
                  <a:pt x="67733" y="143933"/>
                </a:lnTo>
                <a:lnTo>
                  <a:pt x="59267" y="143933"/>
                </a:lnTo>
                <a:lnTo>
                  <a:pt x="50799" y="143933"/>
                </a:lnTo>
                <a:lnTo>
                  <a:pt x="42333" y="143933"/>
                </a:lnTo>
                <a:lnTo>
                  <a:pt x="42333" y="143933"/>
                </a:lnTo>
                <a:lnTo>
                  <a:pt x="33866" y="135467"/>
                </a:lnTo>
                <a:lnTo>
                  <a:pt x="33866" y="135467"/>
                </a:lnTo>
                <a:lnTo>
                  <a:pt x="33866" y="127000"/>
                </a:lnTo>
                <a:lnTo>
                  <a:pt x="33866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061200" y="364067"/>
            <a:ext cx="194734" cy="304801"/>
          </a:xfrm>
          <a:custGeom>
            <a:avLst/>
            <a:gdLst/>
            <a:ahLst/>
            <a:cxnLst/>
            <a:rect l="0" t="0" r="0" b="0"/>
            <a:pathLst>
              <a:path w="194734" h="304801">
                <a:moveTo>
                  <a:pt x="194733" y="25400"/>
                </a:moveTo>
                <a:lnTo>
                  <a:pt x="194733" y="25400"/>
                </a:lnTo>
                <a:lnTo>
                  <a:pt x="186267" y="25400"/>
                </a:lnTo>
                <a:lnTo>
                  <a:pt x="186267" y="16933"/>
                </a:lnTo>
                <a:lnTo>
                  <a:pt x="186267" y="16933"/>
                </a:lnTo>
                <a:lnTo>
                  <a:pt x="177800" y="8466"/>
                </a:lnTo>
                <a:lnTo>
                  <a:pt x="169333" y="0"/>
                </a:lnTo>
                <a:lnTo>
                  <a:pt x="160867" y="0"/>
                </a:lnTo>
                <a:lnTo>
                  <a:pt x="143934" y="0"/>
                </a:lnTo>
                <a:lnTo>
                  <a:pt x="127000" y="0"/>
                </a:lnTo>
                <a:lnTo>
                  <a:pt x="110067" y="0"/>
                </a:lnTo>
                <a:lnTo>
                  <a:pt x="93133" y="8466"/>
                </a:lnTo>
                <a:lnTo>
                  <a:pt x="67734" y="16933"/>
                </a:lnTo>
                <a:lnTo>
                  <a:pt x="50800" y="25400"/>
                </a:lnTo>
                <a:lnTo>
                  <a:pt x="33867" y="33866"/>
                </a:lnTo>
                <a:lnTo>
                  <a:pt x="16933" y="42333"/>
                </a:lnTo>
                <a:lnTo>
                  <a:pt x="8467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8467" y="118533"/>
                </a:lnTo>
                <a:lnTo>
                  <a:pt x="16933" y="143933"/>
                </a:lnTo>
                <a:lnTo>
                  <a:pt x="25400" y="160866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0133"/>
                </a:lnTo>
                <a:lnTo>
                  <a:pt x="25400" y="237066"/>
                </a:lnTo>
                <a:lnTo>
                  <a:pt x="25400" y="262466"/>
                </a:lnTo>
                <a:lnTo>
                  <a:pt x="25400" y="279400"/>
                </a:lnTo>
                <a:lnTo>
                  <a:pt x="25400" y="287866"/>
                </a:lnTo>
                <a:lnTo>
                  <a:pt x="25400" y="296333"/>
                </a:lnTo>
                <a:lnTo>
                  <a:pt x="33867" y="304800"/>
                </a:lnTo>
                <a:lnTo>
                  <a:pt x="33867" y="304800"/>
                </a:lnTo>
                <a:lnTo>
                  <a:pt x="33867" y="304800"/>
                </a:lnTo>
                <a:lnTo>
                  <a:pt x="25400" y="304800"/>
                </a:lnTo>
                <a:lnTo>
                  <a:pt x="25400" y="296333"/>
                </a:lnTo>
                <a:lnTo>
                  <a:pt x="25400" y="296333"/>
                </a:lnTo>
                <a:lnTo>
                  <a:pt x="16933" y="296333"/>
                </a:lnTo>
                <a:lnTo>
                  <a:pt x="16933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10400" y="541867"/>
            <a:ext cx="194735" cy="16934"/>
          </a:xfrm>
          <a:custGeom>
            <a:avLst/>
            <a:gdLst/>
            <a:ahLst/>
            <a:cxnLst/>
            <a:rect l="0" t="0" r="0" b="0"/>
            <a:pathLst>
              <a:path w="194735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93133" y="16933"/>
                </a:lnTo>
                <a:lnTo>
                  <a:pt x="110066" y="8466"/>
                </a:lnTo>
                <a:lnTo>
                  <a:pt x="135467" y="8466"/>
                </a:lnTo>
                <a:lnTo>
                  <a:pt x="143933" y="8466"/>
                </a:lnTo>
                <a:lnTo>
                  <a:pt x="160867" y="8466"/>
                </a:lnTo>
                <a:lnTo>
                  <a:pt x="169333" y="8466"/>
                </a:lnTo>
                <a:lnTo>
                  <a:pt x="177800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281334" y="474133"/>
            <a:ext cx="25400" cy="186268"/>
          </a:xfrm>
          <a:custGeom>
            <a:avLst/>
            <a:gdLst/>
            <a:ahLst/>
            <a:cxnLst/>
            <a:rect l="0" t="0" r="0" b="0"/>
            <a:pathLst>
              <a:path w="25400" h="1862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8466" y="160867"/>
                </a:lnTo>
                <a:lnTo>
                  <a:pt x="8466" y="177800"/>
                </a:lnTo>
                <a:lnTo>
                  <a:pt x="16933" y="177800"/>
                </a:lnTo>
                <a:lnTo>
                  <a:pt x="16933" y="186267"/>
                </a:lnTo>
                <a:lnTo>
                  <a:pt x="16933" y="186267"/>
                </a:lnTo>
                <a:lnTo>
                  <a:pt x="16933" y="177800"/>
                </a:lnTo>
                <a:lnTo>
                  <a:pt x="16933" y="177800"/>
                </a:lnTo>
                <a:lnTo>
                  <a:pt x="25399" y="177800"/>
                </a:lnTo>
                <a:lnTo>
                  <a:pt x="25399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349066" y="550333"/>
            <a:ext cx="16935" cy="118535"/>
          </a:xfrm>
          <a:custGeom>
            <a:avLst/>
            <a:gdLst/>
            <a:ahLst/>
            <a:cxnLst/>
            <a:rect l="0" t="0" r="0" b="0"/>
            <a:pathLst>
              <a:path w="16935" h="1185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8" y="8467"/>
                </a:lnTo>
                <a:lnTo>
                  <a:pt x="8468" y="16934"/>
                </a:lnTo>
                <a:lnTo>
                  <a:pt x="8468" y="16934"/>
                </a:lnTo>
                <a:lnTo>
                  <a:pt x="8468" y="25400"/>
                </a:lnTo>
                <a:lnTo>
                  <a:pt x="8468" y="33867"/>
                </a:lnTo>
                <a:lnTo>
                  <a:pt x="8468" y="50800"/>
                </a:lnTo>
                <a:lnTo>
                  <a:pt x="16934" y="67734"/>
                </a:lnTo>
                <a:lnTo>
                  <a:pt x="16934" y="84667"/>
                </a:lnTo>
                <a:lnTo>
                  <a:pt x="8468" y="101600"/>
                </a:lnTo>
                <a:lnTo>
                  <a:pt x="8468" y="110067"/>
                </a:lnTo>
                <a:lnTo>
                  <a:pt x="8468" y="118534"/>
                </a:lnTo>
                <a:lnTo>
                  <a:pt x="8468" y="118534"/>
                </a:lnTo>
                <a:lnTo>
                  <a:pt x="8468" y="118534"/>
                </a:lnTo>
                <a:lnTo>
                  <a:pt x="8468" y="118534"/>
                </a:lnTo>
                <a:lnTo>
                  <a:pt x="8468" y="110067"/>
                </a:lnTo>
                <a:lnTo>
                  <a:pt x="8468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374467" y="508000"/>
            <a:ext cx="33867" cy="16934"/>
          </a:xfrm>
          <a:custGeom>
            <a:avLst/>
            <a:gdLst/>
            <a:ahLst/>
            <a:cxnLst/>
            <a:rect l="0" t="0" r="0" b="0"/>
            <a:pathLst>
              <a:path w="33867" h="16934">
                <a:moveTo>
                  <a:pt x="0" y="16933"/>
                </a:moveTo>
                <a:lnTo>
                  <a:pt x="8466" y="16933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467600" y="575733"/>
            <a:ext cx="16934" cy="186268"/>
          </a:xfrm>
          <a:custGeom>
            <a:avLst/>
            <a:gdLst/>
            <a:ahLst/>
            <a:cxnLst/>
            <a:rect l="0" t="0" r="0" b="0"/>
            <a:pathLst>
              <a:path w="16934" h="186268">
                <a:moveTo>
                  <a:pt x="0" y="0"/>
                </a:moveTo>
                <a:lnTo>
                  <a:pt x="0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93134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69334"/>
                </a:lnTo>
                <a:lnTo>
                  <a:pt x="16933" y="177800"/>
                </a:lnTo>
                <a:lnTo>
                  <a:pt x="16933" y="186267"/>
                </a:lnTo>
                <a:lnTo>
                  <a:pt x="16933" y="186267"/>
                </a:lnTo>
                <a:lnTo>
                  <a:pt x="8467" y="177800"/>
                </a:lnTo>
                <a:lnTo>
                  <a:pt x="8467" y="169334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52400"/>
                </a:lnTo>
                <a:lnTo>
                  <a:pt x="8467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433734" y="567267"/>
            <a:ext cx="110067" cy="118534"/>
          </a:xfrm>
          <a:custGeom>
            <a:avLst/>
            <a:gdLst/>
            <a:ahLst/>
            <a:cxnLst/>
            <a:rect l="0" t="0" r="0" b="0"/>
            <a:pathLst>
              <a:path w="110067" h="118534">
                <a:moveTo>
                  <a:pt x="8466" y="25400"/>
                </a:moveTo>
                <a:lnTo>
                  <a:pt x="8466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8466"/>
                </a:lnTo>
                <a:lnTo>
                  <a:pt x="25399" y="8466"/>
                </a:lnTo>
                <a:lnTo>
                  <a:pt x="33866" y="0"/>
                </a:lnTo>
                <a:lnTo>
                  <a:pt x="50799" y="0"/>
                </a:lnTo>
                <a:lnTo>
                  <a:pt x="67732" y="0"/>
                </a:lnTo>
                <a:lnTo>
                  <a:pt x="84666" y="0"/>
                </a:lnTo>
                <a:lnTo>
                  <a:pt x="93133" y="0"/>
                </a:lnTo>
                <a:lnTo>
                  <a:pt x="101599" y="8466"/>
                </a:lnTo>
                <a:lnTo>
                  <a:pt x="110066" y="16933"/>
                </a:lnTo>
                <a:lnTo>
                  <a:pt x="110066" y="25400"/>
                </a:lnTo>
                <a:lnTo>
                  <a:pt x="110066" y="42333"/>
                </a:lnTo>
                <a:lnTo>
                  <a:pt x="101599" y="59266"/>
                </a:lnTo>
                <a:lnTo>
                  <a:pt x="93133" y="67733"/>
                </a:lnTo>
                <a:lnTo>
                  <a:pt x="84666" y="84666"/>
                </a:lnTo>
                <a:lnTo>
                  <a:pt x="76200" y="101600"/>
                </a:lnTo>
                <a:lnTo>
                  <a:pt x="59266" y="110066"/>
                </a:lnTo>
                <a:lnTo>
                  <a:pt x="50799" y="110066"/>
                </a:lnTo>
                <a:lnTo>
                  <a:pt x="42333" y="118533"/>
                </a:lnTo>
                <a:lnTo>
                  <a:pt x="33866" y="118533"/>
                </a:lnTo>
                <a:lnTo>
                  <a:pt x="25399" y="110066"/>
                </a:lnTo>
                <a:lnTo>
                  <a:pt x="25399" y="110066"/>
                </a:lnTo>
                <a:lnTo>
                  <a:pt x="16933" y="93133"/>
                </a:lnTo>
                <a:lnTo>
                  <a:pt x="16933" y="93133"/>
                </a:lnTo>
                <a:lnTo>
                  <a:pt x="16933" y="93133"/>
                </a:lnTo>
                <a:lnTo>
                  <a:pt x="16933" y="84666"/>
                </a:lnTo>
                <a:lnTo>
                  <a:pt x="16933" y="84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620000" y="601133"/>
            <a:ext cx="16934" cy="152401"/>
          </a:xfrm>
          <a:custGeom>
            <a:avLst/>
            <a:gdLst/>
            <a:ahLst/>
            <a:cxnLst/>
            <a:rect l="0" t="0" r="0" b="0"/>
            <a:pathLst>
              <a:path w="16934" h="1524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35467"/>
                </a:lnTo>
                <a:lnTo>
                  <a:pt x="16933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603067" y="584200"/>
            <a:ext cx="101601" cy="101601"/>
          </a:xfrm>
          <a:custGeom>
            <a:avLst/>
            <a:gdLst/>
            <a:ahLst/>
            <a:cxnLst/>
            <a:rect l="0" t="0" r="0" b="0"/>
            <a:pathLst>
              <a:path w="101601" h="101601">
                <a:moveTo>
                  <a:pt x="8466" y="16933"/>
                </a:moveTo>
                <a:lnTo>
                  <a:pt x="8466" y="16933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50799" y="0"/>
                </a:lnTo>
                <a:lnTo>
                  <a:pt x="59267" y="0"/>
                </a:lnTo>
                <a:lnTo>
                  <a:pt x="76200" y="0"/>
                </a:lnTo>
                <a:lnTo>
                  <a:pt x="84666" y="8467"/>
                </a:lnTo>
                <a:lnTo>
                  <a:pt x="93133" y="16933"/>
                </a:lnTo>
                <a:lnTo>
                  <a:pt x="101600" y="25400"/>
                </a:lnTo>
                <a:lnTo>
                  <a:pt x="101600" y="42333"/>
                </a:lnTo>
                <a:lnTo>
                  <a:pt x="93133" y="50800"/>
                </a:lnTo>
                <a:lnTo>
                  <a:pt x="93133" y="59267"/>
                </a:lnTo>
                <a:lnTo>
                  <a:pt x="76200" y="76200"/>
                </a:lnTo>
                <a:lnTo>
                  <a:pt x="67733" y="84667"/>
                </a:lnTo>
                <a:lnTo>
                  <a:pt x="59267" y="93133"/>
                </a:lnTo>
                <a:lnTo>
                  <a:pt x="42333" y="93133"/>
                </a:lnTo>
                <a:lnTo>
                  <a:pt x="25400" y="101600"/>
                </a:lnTo>
                <a:lnTo>
                  <a:pt x="16933" y="101600"/>
                </a:lnTo>
                <a:lnTo>
                  <a:pt x="8466" y="93133"/>
                </a:lnTo>
                <a:lnTo>
                  <a:pt x="0" y="93133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721600" y="558800"/>
            <a:ext cx="127001" cy="127001"/>
          </a:xfrm>
          <a:custGeom>
            <a:avLst/>
            <a:gdLst/>
            <a:ahLst/>
            <a:cxnLst/>
            <a:rect l="0" t="0" r="0" b="0"/>
            <a:pathLst>
              <a:path w="127001" h="127001">
                <a:moveTo>
                  <a:pt x="0" y="76200"/>
                </a:moveTo>
                <a:lnTo>
                  <a:pt x="8466" y="76200"/>
                </a:lnTo>
                <a:lnTo>
                  <a:pt x="8466" y="84667"/>
                </a:lnTo>
                <a:lnTo>
                  <a:pt x="16934" y="84667"/>
                </a:lnTo>
                <a:lnTo>
                  <a:pt x="25400" y="84667"/>
                </a:lnTo>
                <a:lnTo>
                  <a:pt x="33867" y="93133"/>
                </a:lnTo>
                <a:lnTo>
                  <a:pt x="42333" y="93133"/>
                </a:lnTo>
                <a:lnTo>
                  <a:pt x="50800" y="84667"/>
                </a:lnTo>
                <a:lnTo>
                  <a:pt x="59267" y="84667"/>
                </a:lnTo>
                <a:lnTo>
                  <a:pt x="67733" y="84667"/>
                </a:lnTo>
                <a:lnTo>
                  <a:pt x="76200" y="76200"/>
                </a:lnTo>
                <a:lnTo>
                  <a:pt x="84666" y="67733"/>
                </a:lnTo>
                <a:lnTo>
                  <a:pt x="93134" y="50800"/>
                </a:lnTo>
                <a:lnTo>
                  <a:pt x="93134" y="42333"/>
                </a:lnTo>
                <a:lnTo>
                  <a:pt x="93134" y="33867"/>
                </a:lnTo>
                <a:lnTo>
                  <a:pt x="93134" y="25400"/>
                </a:lnTo>
                <a:lnTo>
                  <a:pt x="93134" y="8467"/>
                </a:lnTo>
                <a:lnTo>
                  <a:pt x="93134" y="8467"/>
                </a:ln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8467"/>
                </a:lnTo>
                <a:lnTo>
                  <a:pt x="42333" y="16933"/>
                </a:lnTo>
                <a:lnTo>
                  <a:pt x="42333" y="25400"/>
                </a:lnTo>
                <a:lnTo>
                  <a:pt x="33867" y="33867"/>
                </a:lnTo>
                <a:lnTo>
                  <a:pt x="33867" y="50800"/>
                </a:lnTo>
                <a:lnTo>
                  <a:pt x="33867" y="67733"/>
                </a:lnTo>
                <a:lnTo>
                  <a:pt x="33867" y="76200"/>
                </a:lnTo>
                <a:lnTo>
                  <a:pt x="42333" y="93133"/>
                </a:lnTo>
                <a:lnTo>
                  <a:pt x="50800" y="110067"/>
                </a:lnTo>
                <a:lnTo>
                  <a:pt x="59267" y="118533"/>
                </a:lnTo>
                <a:lnTo>
                  <a:pt x="76200" y="127000"/>
                </a:lnTo>
                <a:lnTo>
                  <a:pt x="84666" y="127000"/>
                </a:lnTo>
                <a:lnTo>
                  <a:pt x="93134" y="127000"/>
                </a:lnTo>
                <a:lnTo>
                  <a:pt x="101600" y="127000"/>
                </a:lnTo>
                <a:lnTo>
                  <a:pt x="118533" y="118533"/>
                </a:lnTo>
                <a:lnTo>
                  <a:pt x="127000" y="118533"/>
                </a:lnTo>
                <a:lnTo>
                  <a:pt x="127000" y="118533"/>
                </a:lnTo>
                <a:lnTo>
                  <a:pt x="127000" y="101600"/>
                </a:lnTo>
                <a:lnTo>
                  <a:pt x="127000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958666" y="397933"/>
            <a:ext cx="42335" cy="254001"/>
          </a:xfrm>
          <a:custGeom>
            <a:avLst/>
            <a:gdLst/>
            <a:ahLst/>
            <a:cxnLst/>
            <a:rect l="0" t="0" r="0" b="0"/>
            <a:pathLst>
              <a:path w="42335" h="254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25401" y="8467"/>
                </a:lnTo>
                <a:lnTo>
                  <a:pt x="25401" y="16934"/>
                </a:lnTo>
                <a:lnTo>
                  <a:pt x="42334" y="33867"/>
                </a:lnTo>
                <a:lnTo>
                  <a:pt x="42334" y="42334"/>
                </a:lnTo>
                <a:lnTo>
                  <a:pt x="42334" y="59267"/>
                </a:lnTo>
                <a:lnTo>
                  <a:pt x="42334" y="84667"/>
                </a:lnTo>
                <a:lnTo>
                  <a:pt x="42334" y="110067"/>
                </a:lnTo>
                <a:lnTo>
                  <a:pt x="42334" y="135467"/>
                </a:lnTo>
                <a:lnTo>
                  <a:pt x="33867" y="160867"/>
                </a:lnTo>
                <a:lnTo>
                  <a:pt x="25401" y="186267"/>
                </a:lnTo>
                <a:lnTo>
                  <a:pt x="25401" y="203200"/>
                </a:lnTo>
                <a:lnTo>
                  <a:pt x="25401" y="220134"/>
                </a:lnTo>
                <a:lnTo>
                  <a:pt x="25401" y="237067"/>
                </a:lnTo>
                <a:lnTo>
                  <a:pt x="25401" y="245534"/>
                </a:lnTo>
                <a:lnTo>
                  <a:pt x="25401" y="245534"/>
                </a:lnTo>
                <a:lnTo>
                  <a:pt x="33867" y="254000"/>
                </a:lnTo>
                <a:lnTo>
                  <a:pt x="33867" y="254000"/>
                </a:lnTo>
                <a:lnTo>
                  <a:pt x="33867" y="245534"/>
                </a:lnTo>
                <a:lnTo>
                  <a:pt x="33867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899400" y="567267"/>
            <a:ext cx="110068" cy="127001"/>
          </a:xfrm>
          <a:custGeom>
            <a:avLst/>
            <a:gdLst/>
            <a:ahLst/>
            <a:cxnLst/>
            <a:rect l="0" t="0" r="0" b="0"/>
            <a:pathLst>
              <a:path w="110068" h="127001">
                <a:moveTo>
                  <a:pt x="76200" y="16933"/>
                </a:moveTo>
                <a:lnTo>
                  <a:pt x="76200" y="16933"/>
                </a:lnTo>
                <a:lnTo>
                  <a:pt x="67734" y="16933"/>
                </a:lnTo>
                <a:lnTo>
                  <a:pt x="67734" y="16933"/>
                </a:lnTo>
                <a:lnTo>
                  <a:pt x="67734" y="8466"/>
                </a:lnTo>
                <a:lnTo>
                  <a:pt x="59266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8467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8467" y="84666"/>
                </a:lnTo>
                <a:lnTo>
                  <a:pt x="8467" y="101600"/>
                </a:lnTo>
                <a:lnTo>
                  <a:pt x="16933" y="110066"/>
                </a:lnTo>
                <a:lnTo>
                  <a:pt x="25400" y="118533"/>
                </a:lnTo>
                <a:lnTo>
                  <a:pt x="33867" y="127000"/>
                </a:lnTo>
                <a:lnTo>
                  <a:pt x="50800" y="127000"/>
                </a:lnTo>
                <a:lnTo>
                  <a:pt x="67734" y="127000"/>
                </a:lnTo>
                <a:lnTo>
                  <a:pt x="76200" y="127000"/>
                </a:lnTo>
                <a:lnTo>
                  <a:pt x="93133" y="118533"/>
                </a:lnTo>
                <a:lnTo>
                  <a:pt x="101600" y="101600"/>
                </a:lnTo>
                <a:lnTo>
                  <a:pt x="101600" y="101600"/>
                </a:lnTo>
                <a:lnTo>
                  <a:pt x="110067" y="93133"/>
                </a:lnTo>
                <a:lnTo>
                  <a:pt x="110067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958666" y="279400"/>
            <a:ext cx="203202" cy="482601"/>
          </a:xfrm>
          <a:custGeom>
            <a:avLst/>
            <a:gdLst/>
            <a:ahLst/>
            <a:cxnLst/>
            <a:rect l="0" t="0" r="0" b="0"/>
            <a:pathLst>
              <a:path w="203202" h="482601">
                <a:moveTo>
                  <a:pt x="0" y="0"/>
                </a:moveTo>
                <a:lnTo>
                  <a:pt x="8468" y="0"/>
                </a:lnTo>
                <a:lnTo>
                  <a:pt x="8468" y="0"/>
                </a:lnTo>
                <a:lnTo>
                  <a:pt x="16934" y="0"/>
                </a:lnTo>
                <a:lnTo>
                  <a:pt x="25401" y="0"/>
                </a:lnTo>
                <a:lnTo>
                  <a:pt x="42334" y="0"/>
                </a:lnTo>
                <a:lnTo>
                  <a:pt x="59267" y="8467"/>
                </a:lnTo>
                <a:lnTo>
                  <a:pt x="84668" y="16933"/>
                </a:lnTo>
                <a:lnTo>
                  <a:pt x="110067" y="25400"/>
                </a:lnTo>
                <a:lnTo>
                  <a:pt x="127001" y="33867"/>
                </a:lnTo>
                <a:lnTo>
                  <a:pt x="152400" y="59267"/>
                </a:lnTo>
                <a:lnTo>
                  <a:pt x="177801" y="76200"/>
                </a:lnTo>
                <a:lnTo>
                  <a:pt x="194734" y="93133"/>
                </a:lnTo>
                <a:lnTo>
                  <a:pt x="203201" y="110067"/>
                </a:lnTo>
                <a:lnTo>
                  <a:pt x="203201" y="135467"/>
                </a:lnTo>
                <a:lnTo>
                  <a:pt x="203201" y="160867"/>
                </a:lnTo>
                <a:lnTo>
                  <a:pt x="194734" y="177800"/>
                </a:lnTo>
                <a:lnTo>
                  <a:pt x="186267" y="211667"/>
                </a:lnTo>
                <a:lnTo>
                  <a:pt x="169334" y="237067"/>
                </a:lnTo>
                <a:lnTo>
                  <a:pt x="160868" y="270933"/>
                </a:lnTo>
                <a:lnTo>
                  <a:pt x="135467" y="296333"/>
                </a:lnTo>
                <a:lnTo>
                  <a:pt x="118534" y="330200"/>
                </a:lnTo>
                <a:lnTo>
                  <a:pt x="101601" y="364067"/>
                </a:lnTo>
                <a:lnTo>
                  <a:pt x="76200" y="389467"/>
                </a:lnTo>
                <a:lnTo>
                  <a:pt x="50801" y="423333"/>
                </a:lnTo>
                <a:lnTo>
                  <a:pt x="25401" y="457200"/>
                </a:lnTo>
                <a:lnTo>
                  <a:pt x="25401" y="457200"/>
                </a:lnTo>
                <a:lnTo>
                  <a:pt x="8468" y="482600"/>
                </a:lnTo>
                <a:lnTo>
                  <a:pt x="8468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117600" y="1566333"/>
            <a:ext cx="160868" cy="524935"/>
          </a:xfrm>
          <a:custGeom>
            <a:avLst/>
            <a:gdLst/>
            <a:ahLst/>
            <a:cxnLst/>
            <a:rect l="0" t="0" r="0" b="0"/>
            <a:pathLst>
              <a:path w="160868" h="524935">
                <a:moveTo>
                  <a:pt x="160867" y="0"/>
                </a:moveTo>
                <a:lnTo>
                  <a:pt x="160867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43933" y="16934"/>
                </a:lnTo>
                <a:lnTo>
                  <a:pt x="143933" y="16934"/>
                </a:lnTo>
                <a:lnTo>
                  <a:pt x="135467" y="25400"/>
                </a:lnTo>
                <a:lnTo>
                  <a:pt x="127000" y="33867"/>
                </a:lnTo>
                <a:lnTo>
                  <a:pt x="118533" y="42334"/>
                </a:lnTo>
                <a:lnTo>
                  <a:pt x="110067" y="50800"/>
                </a:lnTo>
                <a:lnTo>
                  <a:pt x="101600" y="67734"/>
                </a:lnTo>
                <a:lnTo>
                  <a:pt x="84667" y="76200"/>
                </a:lnTo>
                <a:lnTo>
                  <a:pt x="76200" y="93134"/>
                </a:lnTo>
                <a:lnTo>
                  <a:pt x="59267" y="118534"/>
                </a:lnTo>
                <a:lnTo>
                  <a:pt x="50800" y="135467"/>
                </a:lnTo>
                <a:lnTo>
                  <a:pt x="42333" y="169334"/>
                </a:lnTo>
                <a:lnTo>
                  <a:pt x="33867" y="186267"/>
                </a:lnTo>
                <a:lnTo>
                  <a:pt x="25400" y="211667"/>
                </a:lnTo>
                <a:lnTo>
                  <a:pt x="16933" y="237067"/>
                </a:lnTo>
                <a:lnTo>
                  <a:pt x="8467" y="262467"/>
                </a:lnTo>
                <a:lnTo>
                  <a:pt x="0" y="287867"/>
                </a:lnTo>
                <a:lnTo>
                  <a:pt x="0" y="313267"/>
                </a:lnTo>
                <a:lnTo>
                  <a:pt x="0" y="338667"/>
                </a:lnTo>
                <a:lnTo>
                  <a:pt x="0" y="364067"/>
                </a:lnTo>
                <a:lnTo>
                  <a:pt x="8467" y="389467"/>
                </a:lnTo>
                <a:lnTo>
                  <a:pt x="8467" y="414867"/>
                </a:lnTo>
                <a:lnTo>
                  <a:pt x="25400" y="431800"/>
                </a:lnTo>
                <a:lnTo>
                  <a:pt x="33867" y="457200"/>
                </a:lnTo>
                <a:lnTo>
                  <a:pt x="42333" y="474134"/>
                </a:lnTo>
                <a:lnTo>
                  <a:pt x="50800" y="482600"/>
                </a:lnTo>
                <a:lnTo>
                  <a:pt x="59267" y="499534"/>
                </a:lnTo>
                <a:lnTo>
                  <a:pt x="76200" y="508000"/>
                </a:lnTo>
                <a:lnTo>
                  <a:pt x="93133" y="516467"/>
                </a:lnTo>
                <a:lnTo>
                  <a:pt x="101600" y="524934"/>
                </a:lnTo>
                <a:lnTo>
                  <a:pt x="101600" y="524934"/>
                </a:lnTo>
                <a:lnTo>
                  <a:pt x="110067" y="524934"/>
                </a:lnTo>
                <a:lnTo>
                  <a:pt x="110067" y="524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236133" y="1769533"/>
            <a:ext cx="220135" cy="491068"/>
          </a:xfrm>
          <a:custGeom>
            <a:avLst/>
            <a:gdLst/>
            <a:ahLst/>
            <a:cxnLst/>
            <a:rect l="0" t="0" r="0" b="0"/>
            <a:pathLst>
              <a:path w="220135" h="491068">
                <a:moveTo>
                  <a:pt x="50800" y="0"/>
                </a:moveTo>
                <a:lnTo>
                  <a:pt x="50800" y="0"/>
                </a:lnTo>
                <a:lnTo>
                  <a:pt x="50800" y="8467"/>
                </a:lnTo>
                <a:lnTo>
                  <a:pt x="42334" y="16934"/>
                </a:lnTo>
                <a:lnTo>
                  <a:pt x="42334" y="25400"/>
                </a:lnTo>
                <a:lnTo>
                  <a:pt x="42334" y="42334"/>
                </a:lnTo>
                <a:lnTo>
                  <a:pt x="50800" y="59267"/>
                </a:lnTo>
                <a:lnTo>
                  <a:pt x="50800" y="76200"/>
                </a:lnTo>
                <a:lnTo>
                  <a:pt x="50800" y="84667"/>
                </a:lnTo>
                <a:lnTo>
                  <a:pt x="50800" y="101600"/>
                </a:lnTo>
                <a:lnTo>
                  <a:pt x="50800" y="118534"/>
                </a:lnTo>
                <a:lnTo>
                  <a:pt x="50800" y="135467"/>
                </a:lnTo>
                <a:lnTo>
                  <a:pt x="50800" y="152400"/>
                </a:lnTo>
                <a:lnTo>
                  <a:pt x="50800" y="160867"/>
                </a:lnTo>
                <a:lnTo>
                  <a:pt x="59267" y="169334"/>
                </a:lnTo>
                <a:lnTo>
                  <a:pt x="67734" y="177800"/>
                </a:lnTo>
                <a:lnTo>
                  <a:pt x="76200" y="186267"/>
                </a:lnTo>
                <a:lnTo>
                  <a:pt x="84667" y="194734"/>
                </a:lnTo>
                <a:lnTo>
                  <a:pt x="93134" y="194734"/>
                </a:lnTo>
                <a:lnTo>
                  <a:pt x="101600" y="203200"/>
                </a:lnTo>
                <a:lnTo>
                  <a:pt x="110067" y="194734"/>
                </a:lnTo>
                <a:lnTo>
                  <a:pt x="127000" y="194734"/>
                </a:lnTo>
                <a:lnTo>
                  <a:pt x="135467" y="194734"/>
                </a:lnTo>
                <a:lnTo>
                  <a:pt x="143934" y="186267"/>
                </a:lnTo>
                <a:lnTo>
                  <a:pt x="152400" y="177800"/>
                </a:lnTo>
                <a:lnTo>
                  <a:pt x="152400" y="169334"/>
                </a:lnTo>
                <a:lnTo>
                  <a:pt x="160867" y="152400"/>
                </a:lnTo>
                <a:lnTo>
                  <a:pt x="169334" y="143934"/>
                </a:lnTo>
                <a:lnTo>
                  <a:pt x="169334" y="127000"/>
                </a:lnTo>
                <a:lnTo>
                  <a:pt x="177800" y="110067"/>
                </a:lnTo>
                <a:lnTo>
                  <a:pt x="177800" y="93134"/>
                </a:lnTo>
                <a:lnTo>
                  <a:pt x="177800" y="84667"/>
                </a:lnTo>
                <a:lnTo>
                  <a:pt x="177800" y="67734"/>
                </a:lnTo>
                <a:lnTo>
                  <a:pt x="177800" y="50800"/>
                </a:lnTo>
                <a:lnTo>
                  <a:pt x="177800" y="42334"/>
                </a:lnTo>
                <a:lnTo>
                  <a:pt x="169334" y="33867"/>
                </a:lnTo>
                <a:lnTo>
                  <a:pt x="169334" y="25400"/>
                </a:lnTo>
                <a:lnTo>
                  <a:pt x="169334" y="16934"/>
                </a:lnTo>
                <a:lnTo>
                  <a:pt x="169334" y="16934"/>
                </a:lnTo>
                <a:lnTo>
                  <a:pt x="160867" y="16934"/>
                </a:lnTo>
                <a:lnTo>
                  <a:pt x="160867" y="16934"/>
                </a:lnTo>
                <a:lnTo>
                  <a:pt x="160867" y="16934"/>
                </a:lnTo>
                <a:lnTo>
                  <a:pt x="160867" y="16934"/>
                </a:lnTo>
                <a:lnTo>
                  <a:pt x="160867" y="16934"/>
                </a:lnTo>
                <a:lnTo>
                  <a:pt x="160867" y="25400"/>
                </a:lnTo>
                <a:lnTo>
                  <a:pt x="160867" y="33867"/>
                </a:lnTo>
                <a:lnTo>
                  <a:pt x="169334" y="50800"/>
                </a:lnTo>
                <a:lnTo>
                  <a:pt x="169334" y="67734"/>
                </a:lnTo>
                <a:lnTo>
                  <a:pt x="177800" y="76200"/>
                </a:lnTo>
                <a:lnTo>
                  <a:pt x="177800" y="101600"/>
                </a:lnTo>
                <a:lnTo>
                  <a:pt x="186267" y="118534"/>
                </a:lnTo>
                <a:lnTo>
                  <a:pt x="194734" y="135467"/>
                </a:lnTo>
                <a:lnTo>
                  <a:pt x="203200" y="160867"/>
                </a:lnTo>
                <a:lnTo>
                  <a:pt x="203200" y="177800"/>
                </a:lnTo>
                <a:lnTo>
                  <a:pt x="211667" y="203200"/>
                </a:lnTo>
                <a:lnTo>
                  <a:pt x="211667" y="228600"/>
                </a:lnTo>
                <a:lnTo>
                  <a:pt x="220134" y="245534"/>
                </a:lnTo>
                <a:lnTo>
                  <a:pt x="220134" y="270934"/>
                </a:lnTo>
                <a:lnTo>
                  <a:pt x="220134" y="304800"/>
                </a:lnTo>
                <a:lnTo>
                  <a:pt x="211667" y="321734"/>
                </a:lnTo>
                <a:lnTo>
                  <a:pt x="203200" y="347134"/>
                </a:lnTo>
                <a:lnTo>
                  <a:pt x="194734" y="372534"/>
                </a:lnTo>
                <a:lnTo>
                  <a:pt x="186267" y="397934"/>
                </a:lnTo>
                <a:lnTo>
                  <a:pt x="169334" y="414867"/>
                </a:lnTo>
                <a:lnTo>
                  <a:pt x="152400" y="431800"/>
                </a:lnTo>
                <a:lnTo>
                  <a:pt x="143934" y="448734"/>
                </a:lnTo>
                <a:lnTo>
                  <a:pt x="127000" y="457200"/>
                </a:lnTo>
                <a:lnTo>
                  <a:pt x="110067" y="474134"/>
                </a:lnTo>
                <a:lnTo>
                  <a:pt x="93134" y="482600"/>
                </a:lnTo>
                <a:lnTo>
                  <a:pt x="76200" y="482600"/>
                </a:lnTo>
                <a:lnTo>
                  <a:pt x="59267" y="491067"/>
                </a:lnTo>
                <a:lnTo>
                  <a:pt x="42334" y="482600"/>
                </a:lnTo>
                <a:lnTo>
                  <a:pt x="33867" y="474134"/>
                </a:lnTo>
                <a:lnTo>
                  <a:pt x="16934" y="457200"/>
                </a:lnTo>
                <a:lnTo>
                  <a:pt x="8467" y="440267"/>
                </a:lnTo>
                <a:lnTo>
                  <a:pt x="8467" y="440267"/>
                </a:lnTo>
                <a:lnTo>
                  <a:pt x="0" y="423334"/>
                </a:lnTo>
                <a:lnTo>
                  <a:pt x="0" y="423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532467" y="1845733"/>
            <a:ext cx="135467" cy="16935"/>
          </a:xfrm>
          <a:custGeom>
            <a:avLst/>
            <a:gdLst/>
            <a:ahLst/>
            <a:cxnLst/>
            <a:rect l="0" t="0" r="0" b="0"/>
            <a:pathLst>
              <a:path w="135467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6" y="16934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10066" y="8467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888067" y="1532467"/>
            <a:ext cx="127001" cy="558801"/>
          </a:xfrm>
          <a:custGeom>
            <a:avLst/>
            <a:gdLst/>
            <a:ahLst/>
            <a:cxnLst/>
            <a:rect l="0" t="0" r="0" b="0"/>
            <a:pathLst>
              <a:path w="127001" h="5588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6"/>
                </a:lnTo>
                <a:lnTo>
                  <a:pt x="25400" y="16933"/>
                </a:lnTo>
                <a:lnTo>
                  <a:pt x="33866" y="33866"/>
                </a:lnTo>
                <a:lnTo>
                  <a:pt x="42333" y="50800"/>
                </a:lnTo>
                <a:lnTo>
                  <a:pt x="59266" y="67733"/>
                </a:lnTo>
                <a:lnTo>
                  <a:pt x="67733" y="84666"/>
                </a:lnTo>
                <a:lnTo>
                  <a:pt x="84666" y="110066"/>
                </a:lnTo>
                <a:lnTo>
                  <a:pt x="93133" y="143933"/>
                </a:lnTo>
                <a:lnTo>
                  <a:pt x="110066" y="169333"/>
                </a:lnTo>
                <a:lnTo>
                  <a:pt x="110066" y="211666"/>
                </a:lnTo>
                <a:lnTo>
                  <a:pt x="118533" y="245533"/>
                </a:lnTo>
                <a:lnTo>
                  <a:pt x="127000" y="287866"/>
                </a:lnTo>
                <a:lnTo>
                  <a:pt x="127000" y="330200"/>
                </a:lnTo>
                <a:lnTo>
                  <a:pt x="118533" y="364066"/>
                </a:lnTo>
                <a:lnTo>
                  <a:pt x="118533" y="406400"/>
                </a:lnTo>
                <a:lnTo>
                  <a:pt x="110066" y="440266"/>
                </a:lnTo>
                <a:lnTo>
                  <a:pt x="110066" y="465666"/>
                </a:lnTo>
                <a:lnTo>
                  <a:pt x="110066" y="491066"/>
                </a:lnTo>
                <a:lnTo>
                  <a:pt x="101600" y="516466"/>
                </a:lnTo>
                <a:lnTo>
                  <a:pt x="101600" y="533400"/>
                </a:lnTo>
                <a:lnTo>
                  <a:pt x="93133" y="550333"/>
                </a:lnTo>
                <a:lnTo>
                  <a:pt x="84666" y="558800"/>
                </a:lnTo>
                <a:lnTo>
                  <a:pt x="84666" y="558800"/>
                </a:lnTo>
                <a:lnTo>
                  <a:pt x="76200" y="558800"/>
                </a:lnTo>
                <a:lnTo>
                  <a:pt x="76200" y="558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040467" y="1371600"/>
            <a:ext cx="203201" cy="211668"/>
          </a:xfrm>
          <a:custGeom>
            <a:avLst/>
            <a:gdLst/>
            <a:ahLst/>
            <a:cxnLst/>
            <a:rect l="0" t="0" r="0" b="0"/>
            <a:pathLst>
              <a:path w="203201" h="211668">
                <a:moveTo>
                  <a:pt x="25400" y="8467"/>
                </a:moveTo>
                <a:lnTo>
                  <a:pt x="25400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42333" y="0"/>
                </a:lnTo>
                <a:lnTo>
                  <a:pt x="50800" y="8467"/>
                </a:lnTo>
                <a:lnTo>
                  <a:pt x="59266" y="8467"/>
                </a:lnTo>
                <a:lnTo>
                  <a:pt x="67733" y="8467"/>
                </a:lnTo>
                <a:lnTo>
                  <a:pt x="84666" y="16933"/>
                </a:lnTo>
                <a:lnTo>
                  <a:pt x="93133" y="25400"/>
                </a:lnTo>
                <a:lnTo>
                  <a:pt x="101600" y="42333"/>
                </a:lnTo>
                <a:lnTo>
                  <a:pt x="110066" y="50800"/>
                </a:lnTo>
                <a:lnTo>
                  <a:pt x="110066" y="67733"/>
                </a:lnTo>
                <a:lnTo>
                  <a:pt x="118533" y="84667"/>
                </a:lnTo>
                <a:lnTo>
                  <a:pt x="118533" y="101600"/>
                </a:lnTo>
                <a:lnTo>
                  <a:pt x="118533" y="127000"/>
                </a:lnTo>
                <a:lnTo>
                  <a:pt x="118533" y="143933"/>
                </a:lnTo>
                <a:lnTo>
                  <a:pt x="110066" y="160867"/>
                </a:lnTo>
                <a:lnTo>
                  <a:pt x="101600" y="177800"/>
                </a:lnTo>
                <a:lnTo>
                  <a:pt x="93133" y="186267"/>
                </a:lnTo>
                <a:lnTo>
                  <a:pt x="84666" y="194733"/>
                </a:lnTo>
                <a:lnTo>
                  <a:pt x="67733" y="203200"/>
                </a:lnTo>
                <a:lnTo>
                  <a:pt x="59266" y="211667"/>
                </a:lnTo>
                <a:lnTo>
                  <a:pt x="42333" y="211667"/>
                </a:lnTo>
                <a:lnTo>
                  <a:pt x="33866" y="211667"/>
                </a:lnTo>
                <a:lnTo>
                  <a:pt x="25400" y="211667"/>
                </a:lnTo>
                <a:lnTo>
                  <a:pt x="16933" y="211667"/>
                </a:lnTo>
                <a:lnTo>
                  <a:pt x="8466" y="203200"/>
                </a:lnTo>
                <a:lnTo>
                  <a:pt x="0" y="194733"/>
                </a:lnTo>
                <a:lnTo>
                  <a:pt x="0" y="186267"/>
                </a:lnTo>
                <a:lnTo>
                  <a:pt x="0" y="177800"/>
                </a:lnTo>
                <a:lnTo>
                  <a:pt x="8466" y="177800"/>
                </a:lnTo>
                <a:lnTo>
                  <a:pt x="8466" y="169333"/>
                </a:lnTo>
                <a:lnTo>
                  <a:pt x="25400" y="160867"/>
                </a:lnTo>
                <a:lnTo>
                  <a:pt x="42333" y="160867"/>
                </a:lnTo>
                <a:lnTo>
                  <a:pt x="50800" y="152400"/>
                </a:lnTo>
                <a:lnTo>
                  <a:pt x="76200" y="152400"/>
                </a:lnTo>
                <a:lnTo>
                  <a:pt x="93133" y="160867"/>
                </a:lnTo>
                <a:lnTo>
                  <a:pt x="118533" y="160867"/>
                </a:lnTo>
                <a:lnTo>
                  <a:pt x="143933" y="160867"/>
                </a:lnTo>
                <a:lnTo>
                  <a:pt x="160866" y="169333"/>
                </a:lnTo>
                <a:lnTo>
                  <a:pt x="177800" y="169333"/>
                </a:lnTo>
                <a:lnTo>
                  <a:pt x="194733" y="177800"/>
                </a:lnTo>
                <a:lnTo>
                  <a:pt x="194733" y="177800"/>
                </a:lnTo>
                <a:lnTo>
                  <a:pt x="203200" y="177800"/>
                </a:lnTo>
                <a:lnTo>
                  <a:pt x="2032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744133" y="1693333"/>
            <a:ext cx="8468" cy="245535"/>
          </a:xfrm>
          <a:custGeom>
            <a:avLst/>
            <a:gdLst/>
            <a:ahLst/>
            <a:cxnLst/>
            <a:rect l="0" t="0" r="0" b="0"/>
            <a:pathLst>
              <a:path w="8468" h="245535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0" y="203200"/>
                </a:lnTo>
                <a:lnTo>
                  <a:pt x="0" y="220134"/>
                </a:lnTo>
                <a:lnTo>
                  <a:pt x="0" y="237067"/>
                </a:lnTo>
                <a:lnTo>
                  <a:pt x="0" y="237067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761067" y="1718733"/>
            <a:ext cx="110067" cy="203201"/>
          </a:xfrm>
          <a:custGeom>
            <a:avLst/>
            <a:gdLst/>
            <a:ahLst/>
            <a:cxnLst/>
            <a:rect l="0" t="0" r="0" b="0"/>
            <a:pathLst>
              <a:path w="110067" h="203201">
                <a:moveTo>
                  <a:pt x="101600" y="0"/>
                </a:moveTo>
                <a:lnTo>
                  <a:pt x="101600" y="8467"/>
                </a:lnTo>
                <a:lnTo>
                  <a:pt x="93133" y="8467"/>
                </a:lnTo>
                <a:lnTo>
                  <a:pt x="93133" y="16934"/>
                </a:lnTo>
                <a:lnTo>
                  <a:pt x="84666" y="16934"/>
                </a:lnTo>
                <a:lnTo>
                  <a:pt x="76200" y="25400"/>
                </a:lnTo>
                <a:lnTo>
                  <a:pt x="67733" y="33867"/>
                </a:lnTo>
                <a:lnTo>
                  <a:pt x="59266" y="42334"/>
                </a:lnTo>
                <a:lnTo>
                  <a:pt x="50800" y="50800"/>
                </a:lnTo>
                <a:lnTo>
                  <a:pt x="42333" y="59267"/>
                </a:lnTo>
                <a:lnTo>
                  <a:pt x="25400" y="67734"/>
                </a:lnTo>
                <a:lnTo>
                  <a:pt x="16933" y="76200"/>
                </a:lnTo>
                <a:lnTo>
                  <a:pt x="16933" y="76200"/>
                </a:lnTo>
                <a:lnTo>
                  <a:pt x="8466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101600"/>
                </a:lnTo>
                <a:lnTo>
                  <a:pt x="8466" y="101600"/>
                </a:lnTo>
                <a:lnTo>
                  <a:pt x="8466" y="110067"/>
                </a:lnTo>
                <a:lnTo>
                  <a:pt x="16933" y="110067"/>
                </a:lnTo>
                <a:lnTo>
                  <a:pt x="25400" y="118534"/>
                </a:lnTo>
                <a:lnTo>
                  <a:pt x="25400" y="127000"/>
                </a:lnTo>
                <a:lnTo>
                  <a:pt x="42333" y="127000"/>
                </a:lnTo>
                <a:lnTo>
                  <a:pt x="50800" y="135467"/>
                </a:lnTo>
                <a:lnTo>
                  <a:pt x="59266" y="152400"/>
                </a:lnTo>
                <a:lnTo>
                  <a:pt x="67733" y="160867"/>
                </a:lnTo>
                <a:lnTo>
                  <a:pt x="76200" y="169334"/>
                </a:lnTo>
                <a:lnTo>
                  <a:pt x="84666" y="177800"/>
                </a:lnTo>
                <a:lnTo>
                  <a:pt x="93133" y="186267"/>
                </a:lnTo>
                <a:lnTo>
                  <a:pt x="101600" y="194734"/>
                </a:lnTo>
                <a:lnTo>
                  <a:pt x="101600" y="194734"/>
                </a:lnTo>
                <a:lnTo>
                  <a:pt x="110066" y="203200"/>
                </a:lnTo>
                <a:lnTo>
                  <a:pt x="110066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167467" y="1794933"/>
            <a:ext cx="135467" cy="16935"/>
          </a:xfrm>
          <a:custGeom>
            <a:avLst/>
            <a:gdLst/>
            <a:ahLst/>
            <a:cxnLst/>
            <a:rect l="0" t="0" r="0" b="0"/>
            <a:pathLst>
              <a:path w="135467" h="16935">
                <a:moveTo>
                  <a:pt x="16933" y="16934"/>
                </a:moveTo>
                <a:lnTo>
                  <a:pt x="8466" y="16934"/>
                </a:lnTo>
                <a:lnTo>
                  <a:pt x="8466" y="16934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125133" y="1871133"/>
            <a:ext cx="143935" cy="25401"/>
          </a:xfrm>
          <a:custGeom>
            <a:avLst/>
            <a:gdLst/>
            <a:ahLst/>
            <a:cxnLst/>
            <a:rect l="0" t="0" r="0" b="0"/>
            <a:pathLst>
              <a:path w="143935" h="25401">
                <a:moveTo>
                  <a:pt x="0" y="25400"/>
                </a:move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4" y="25400"/>
                </a:lnTo>
                <a:lnTo>
                  <a:pt x="59267" y="16934"/>
                </a:lnTo>
                <a:lnTo>
                  <a:pt x="76200" y="16934"/>
                </a:lnTo>
                <a:lnTo>
                  <a:pt x="84667" y="16934"/>
                </a:lnTo>
                <a:lnTo>
                  <a:pt x="110067" y="8467"/>
                </a:lnTo>
                <a:lnTo>
                  <a:pt x="118534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421467" y="1667933"/>
            <a:ext cx="220134" cy="177801"/>
          </a:xfrm>
          <a:custGeom>
            <a:avLst/>
            <a:gdLst/>
            <a:ahLst/>
            <a:cxnLst/>
            <a:rect l="0" t="0" r="0" b="0"/>
            <a:pathLst>
              <a:path w="220134" h="177801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16934"/>
                </a:lnTo>
                <a:lnTo>
                  <a:pt x="42333" y="25400"/>
                </a:lnTo>
                <a:lnTo>
                  <a:pt x="42333" y="33867"/>
                </a:lnTo>
                <a:lnTo>
                  <a:pt x="33866" y="50800"/>
                </a:lnTo>
                <a:lnTo>
                  <a:pt x="33866" y="67734"/>
                </a:lnTo>
                <a:lnTo>
                  <a:pt x="25400" y="76200"/>
                </a:lnTo>
                <a:lnTo>
                  <a:pt x="25400" y="93134"/>
                </a:lnTo>
                <a:lnTo>
                  <a:pt x="16933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0" y="152400"/>
                </a:lnTo>
                <a:lnTo>
                  <a:pt x="0" y="160867"/>
                </a:lnTo>
                <a:lnTo>
                  <a:pt x="0" y="169334"/>
                </a:lnTo>
                <a:lnTo>
                  <a:pt x="0" y="169334"/>
                </a:lnTo>
                <a:lnTo>
                  <a:pt x="0" y="177800"/>
                </a:lnTo>
                <a:lnTo>
                  <a:pt x="0" y="177800"/>
                </a:lnTo>
                <a:lnTo>
                  <a:pt x="8466" y="177800"/>
                </a:lnTo>
                <a:lnTo>
                  <a:pt x="16933" y="177800"/>
                </a:lnTo>
                <a:lnTo>
                  <a:pt x="25400" y="177800"/>
                </a:lnTo>
                <a:lnTo>
                  <a:pt x="42333" y="169334"/>
                </a:lnTo>
                <a:lnTo>
                  <a:pt x="59266" y="169334"/>
                </a:lnTo>
                <a:lnTo>
                  <a:pt x="76200" y="160867"/>
                </a:lnTo>
                <a:lnTo>
                  <a:pt x="93133" y="152400"/>
                </a:lnTo>
                <a:lnTo>
                  <a:pt x="110066" y="152400"/>
                </a:lnTo>
                <a:lnTo>
                  <a:pt x="127000" y="143934"/>
                </a:lnTo>
                <a:lnTo>
                  <a:pt x="152400" y="135467"/>
                </a:lnTo>
                <a:lnTo>
                  <a:pt x="160866" y="135467"/>
                </a:lnTo>
                <a:lnTo>
                  <a:pt x="177800" y="127000"/>
                </a:lnTo>
                <a:lnTo>
                  <a:pt x="194733" y="127000"/>
                </a:lnTo>
                <a:lnTo>
                  <a:pt x="203200" y="127000"/>
                </a:lnTo>
                <a:lnTo>
                  <a:pt x="211666" y="118534"/>
                </a:lnTo>
                <a:lnTo>
                  <a:pt x="220133" y="118534"/>
                </a:lnTo>
                <a:lnTo>
                  <a:pt x="220133" y="118534"/>
                </a:lnTo>
                <a:lnTo>
                  <a:pt x="220133" y="118534"/>
                </a:lnTo>
                <a:lnTo>
                  <a:pt x="220133" y="118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514600" y="1659467"/>
            <a:ext cx="25401" cy="330201"/>
          </a:xfrm>
          <a:custGeom>
            <a:avLst/>
            <a:gdLst/>
            <a:ahLst/>
            <a:cxnLst/>
            <a:rect l="0" t="0" r="0" b="0"/>
            <a:pathLst>
              <a:path w="25401" h="3302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9333"/>
                </a:lnTo>
                <a:lnTo>
                  <a:pt x="8467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0" y="254000"/>
                </a:lnTo>
                <a:lnTo>
                  <a:pt x="0" y="279400"/>
                </a:lnTo>
                <a:lnTo>
                  <a:pt x="0" y="296333"/>
                </a:lnTo>
                <a:lnTo>
                  <a:pt x="0" y="304800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30200"/>
                </a:lnTo>
                <a:lnTo>
                  <a:pt x="8467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683933" y="1828800"/>
            <a:ext cx="8468" cy="296334"/>
          </a:xfrm>
          <a:custGeom>
            <a:avLst/>
            <a:gdLst/>
            <a:ahLst/>
            <a:cxnLst/>
            <a:rect l="0" t="0" r="0" b="0"/>
            <a:pathLst>
              <a:path w="8468" h="296334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0" y="270933"/>
                </a:lnTo>
                <a:lnTo>
                  <a:pt x="0" y="279400"/>
                </a:lnTo>
                <a:lnTo>
                  <a:pt x="0" y="287867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667000" y="1786467"/>
            <a:ext cx="118534" cy="152401"/>
          </a:xfrm>
          <a:custGeom>
            <a:avLst/>
            <a:gdLst/>
            <a:ahLst/>
            <a:cxnLst/>
            <a:rect l="0" t="0" r="0" b="0"/>
            <a:pathLst>
              <a:path w="118534" h="152401">
                <a:moveTo>
                  <a:pt x="0" y="16933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8466"/>
                </a:lnTo>
                <a:lnTo>
                  <a:pt x="93133" y="16933"/>
                </a:lnTo>
                <a:lnTo>
                  <a:pt x="101600" y="25400"/>
                </a:lnTo>
                <a:lnTo>
                  <a:pt x="110067" y="33866"/>
                </a:lnTo>
                <a:lnTo>
                  <a:pt x="118533" y="50800"/>
                </a:lnTo>
                <a:lnTo>
                  <a:pt x="118533" y="67733"/>
                </a:lnTo>
                <a:lnTo>
                  <a:pt x="118533" y="76200"/>
                </a:lnTo>
                <a:lnTo>
                  <a:pt x="118533" y="93133"/>
                </a:lnTo>
                <a:lnTo>
                  <a:pt x="118533" y="110066"/>
                </a:lnTo>
                <a:lnTo>
                  <a:pt x="110067" y="118533"/>
                </a:lnTo>
                <a:lnTo>
                  <a:pt x="110067" y="127000"/>
                </a:lnTo>
                <a:lnTo>
                  <a:pt x="93133" y="135466"/>
                </a:lnTo>
                <a:lnTo>
                  <a:pt x="84667" y="143933"/>
                </a:lnTo>
                <a:lnTo>
                  <a:pt x="76200" y="143933"/>
                </a:lnTo>
                <a:lnTo>
                  <a:pt x="59267" y="152400"/>
                </a:lnTo>
                <a:lnTo>
                  <a:pt x="50800" y="152400"/>
                </a:lnTo>
                <a:lnTo>
                  <a:pt x="42333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16933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43933"/>
                </a:lnTo>
                <a:lnTo>
                  <a:pt x="8467" y="143933"/>
                </a:lnTo>
                <a:lnTo>
                  <a:pt x="8467" y="143933"/>
                </a:lnTo>
                <a:lnTo>
                  <a:pt x="8467" y="143933"/>
                </a:lnTo>
                <a:lnTo>
                  <a:pt x="8467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878667" y="1464733"/>
            <a:ext cx="203201" cy="516468"/>
          </a:xfrm>
          <a:custGeom>
            <a:avLst/>
            <a:gdLst/>
            <a:ahLst/>
            <a:cxnLst/>
            <a:rect l="0" t="0" r="0" b="0"/>
            <a:pathLst>
              <a:path w="203201" h="516468">
                <a:moveTo>
                  <a:pt x="194733" y="0"/>
                </a:moveTo>
                <a:lnTo>
                  <a:pt x="203200" y="0"/>
                </a:lnTo>
                <a:lnTo>
                  <a:pt x="203200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8467"/>
                </a:lnTo>
                <a:lnTo>
                  <a:pt x="186266" y="8467"/>
                </a:lnTo>
                <a:lnTo>
                  <a:pt x="186266" y="16934"/>
                </a:lnTo>
                <a:lnTo>
                  <a:pt x="177800" y="25400"/>
                </a:lnTo>
                <a:lnTo>
                  <a:pt x="169333" y="42334"/>
                </a:lnTo>
                <a:lnTo>
                  <a:pt x="160866" y="50800"/>
                </a:lnTo>
                <a:lnTo>
                  <a:pt x="143933" y="67734"/>
                </a:lnTo>
                <a:lnTo>
                  <a:pt x="135466" y="84667"/>
                </a:lnTo>
                <a:lnTo>
                  <a:pt x="118533" y="110067"/>
                </a:lnTo>
                <a:lnTo>
                  <a:pt x="101600" y="135467"/>
                </a:lnTo>
                <a:lnTo>
                  <a:pt x="76200" y="160867"/>
                </a:lnTo>
                <a:lnTo>
                  <a:pt x="59266" y="194734"/>
                </a:lnTo>
                <a:lnTo>
                  <a:pt x="42333" y="220134"/>
                </a:lnTo>
                <a:lnTo>
                  <a:pt x="25400" y="254000"/>
                </a:lnTo>
                <a:lnTo>
                  <a:pt x="8466" y="287867"/>
                </a:lnTo>
                <a:lnTo>
                  <a:pt x="8466" y="321734"/>
                </a:lnTo>
                <a:lnTo>
                  <a:pt x="0" y="347134"/>
                </a:lnTo>
                <a:lnTo>
                  <a:pt x="0" y="381000"/>
                </a:lnTo>
                <a:lnTo>
                  <a:pt x="0" y="406400"/>
                </a:lnTo>
                <a:lnTo>
                  <a:pt x="8466" y="423334"/>
                </a:lnTo>
                <a:lnTo>
                  <a:pt x="16933" y="440267"/>
                </a:lnTo>
                <a:lnTo>
                  <a:pt x="33866" y="457200"/>
                </a:lnTo>
                <a:lnTo>
                  <a:pt x="42333" y="474134"/>
                </a:lnTo>
                <a:lnTo>
                  <a:pt x="50800" y="482600"/>
                </a:lnTo>
                <a:lnTo>
                  <a:pt x="67733" y="491067"/>
                </a:lnTo>
                <a:lnTo>
                  <a:pt x="76200" y="499534"/>
                </a:lnTo>
                <a:lnTo>
                  <a:pt x="84666" y="499534"/>
                </a:lnTo>
                <a:lnTo>
                  <a:pt x="93133" y="508000"/>
                </a:lnTo>
                <a:lnTo>
                  <a:pt x="101600" y="516467"/>
                </a:lnTo>
                <a:lnTo>
                  <a:pt x="110066" y="516467"/>
                </a:lnTo>
                <a:lnTo>
                  <a:pt x="110066" y="516467"/>
                </a:lnTo>
                <a:lnTo>
                  <a:pt x="118533" y="516467"/>
                </a:lnTo>
                <a:lnTo>
                  <a:pt x="118533" y="516467"/>
                </a:lnTo>
                <a:lnTo>
                  <a:pt x="118533" y="516467"/>
                </a:lnTo>
                <a:lnTo>
                  <a:pt x="118533" y="516467"/>
                </a:lnTo>
                <a:lnTo>
                  <a:pt x="118533" y="516467"/>
                </a:lnTo>
                <a:lnTo>
                  <a:pt x="118533" y="516467"/>
                </a:lnTo>
                <a:lnTo>
                  <a:pt x="118533" y="516467"/>
                </a:lnTo>
                <a:lnTo>
                  <a:pt x="118533" y="516467"/>
                </a:lnTo>
                <a:lnTo>
                  <a:pt x="118533" y="516467"/>
                </a:lnTo>
                <a:lnTo>
                  <a:pt x="118533" y="516467"/>
                </a:lnTo>
                <a:lnTo>
                  <a:pt x="118533" y="516467"/>
                </a:lnTo>
                <a:lnTo>
                  <a:pt x="110066" y="508000"/>
                </a:lnTo>
                <a:lnTo>
                  <a:pt x="110066" y="508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014133" y="1634067"/>
            <a:ext cx="152401" cy="237067"/>
          </a:xfrm>
          <a:custGeom>
            <a:avLst/>
            <a:gdLst/>
            <a:ahLst/>
            <a:cxnLst/>
            <a:rect l="0" t="0" r="0" b="0"/>
            <a:pathLst>
              <a:path w="152401" h="237067">
                <a:moveTo>
                  <a:pt x="152400" y="0"/>
                </a:move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43934" y="8466"/>
                </a:lnTo>
                <a:lnTo>
                  <a:pt x="143934" y="16933"/>
                </a:lnTo>
                <a:lnTo>
                  <a:pt x="135467" y="25400"/>
                </a:lnTo>
                <a:lnTo>
                  <a:pt x="127000" y="25400"/>
                </a:lnTo>
                <a:lnTo>
                  <a:pt x="118534" y="42333"/>
                </a:lnTo>
                <a:lnTo>
                  <a:pt x="110067" y="50800"/>
                </a:lnTo>
                <a:lnTo>
                  <a:pt x="93134" y="67733"/>
                </a:lnTo>
                <a:lnTo>
                  <a:pt x="76200" y="84666"/>
                </a:lnTo>
                <a:lnTo>
                  <a:pt x="67734" y="101600"/>
                </a:lnTo>
                <a:lnTo>
                  <a:pt x="50800" y="127000"/>
                </a:lnTo>
                <a:lnTo>
                  <a:pt x="42334" y="143933"/>
                </a:lnTo>
                <a:lnTo>
                  <a:pt x="33867" y="160866"/>
                </a:lnTo>
                <a:lnTo>
                  <a:pt x="25400" y="177800"/>
                </a:lnTo>
                <a:lnTo>
                  <a:pt x="16934" y="194733"/>
                </a:lnTo>
                <a:lnTo>
                  <a:pt x="8467" y="211666"/>
                </a:lnTo>
                <a:lnTo>
                  <a:pt x="8467" y="220133"/>
                </a:lnTo>
                <a:lnTo>
                  <a:pt x="0" y="228600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014133" y="1693333"/>
            <a:ext cx="101601" cy="127001"/>
          </a:xfrm>
          <a:custGeom>
            <a:avLst/>
            <a:gdLst/>
            <a:ahLst/>
            <a:cxnLst/>
            <a:rect l="0" t="0" r="0" b="0"/>
            <a:pathLst>
              <a:path w="101601" h="1270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4"/>
                </a:lnTo>
                <a:lnTo>
                  <a:pt x="25400" y="16934"/>
                </a:lnTo>
                <a:lnTo>
                  <a:pt x="33867" y="25400"/>
                </a:lnTo>
                <a:lnTo>
                  <a:pt x="42334" y="42334"/>
                </a:lnTo>
                <a:lnTo>
                  <a:pt x="50800" y="50800"/>
                </a:lnTo>
                <a:lnTo>
                  <a:pt x="50800" y="67734"/>
                </a:lnTo>
                <a:lnTo>
                  <a:pt x="59267" y="76200"/>
                </a:lnTo>
                <a:lnTo>
                  <a:pt x="67734" y="84667"/>
                </a:lnTo>
                <a:lnTo>
                  <a:pt x="76200" y="101600"/>
                </a:lnTo>
                <a:lnTo>
                  <a:pt x="76200" y="110067"/>
                </a:lnTo>
                <a:lnTo>
                  <a:pt x="84667" y="118534"/>
                </a:lnTo>
                <a:lnTo>
                  <a:pt x="93134" y="118534"/>
                </a:lnTo>
                <a:lnTo>
                  <a:pt x="93134" y="118534"/>
                </a:lnTo>
                <a:lnTo>
                  <a:pt x="101600" y="127000"/>
                </a:lnTo>
                <a:lnTo>
                  <a:pt x="101600" y="127000"/>
                </a:lnTo>
                <a:lnTo>
                  <a:pt x="101600" y="118534"/>
                </a:lnTo>
                <a:lnTo>
                  <a:pt x="101600" y="118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200400" y="1710267"/>
            <a:ext cx="177801" cy="50801"/>
          </a:xfrm>
          <a:custGeom>
            <a:avLst/>
            <a:gdLst/>
            <a:ahLst/>
            <a:cxnLst/>
            <a:rect l="0" t="0" r="0" b="0"/>
            <a:pathLst>
              <a:path w="177801" h="508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42333"/>
                </a:lnTo>
                <a:lnTo>
                  <a:pt x="16933" y="42333"/>
                </a:lnTo>
                <a:lnTo>
                  <a:pt x="25400" y="42333"/>
                </a:lnTo>
                <a:lnTo>
                  <a:pt x="42333" y="33866"/>
                </a:lnTo>
                <a:lnTo>
                  <a:pt x="50800" y="33866"/>
                </a:lnTo>
                <a:lnTo>
                  <a:pt x="67733" y="33866"/>
                </a:lnTo>
                <a:lnTo>
                  <a:pt x="76200" y="25400"/>
                </a:lnTo>
                <a:lnTo>
                  <a:pt x="93133" y="25400"/>
                </a:lnTo>
                <a:lnTo>
                  <a:pt x="110067" y="25400"/>
                </a:lnTo>
                <a:lnTo>
                  <a:pt x="118533" y="25400"/>
                </a:lnTo>
                <a:lnTo>
                  <a:pt x="135467" y="16933"/>
                </a:lnTo>
                <a:lnTo>
                  <a:pt x="143933" y="16933"/>
                </a:lnTo>
                <a:lnTo>
                  <a:pt x="152400" y="16933"/>
                </a:lnTo>
                <a:lnTo>
                  <a:pt x="160867" y="8466"/>
                </a:lnTo>
                <a:lnTo>
                  <a:pt x="169333" y="8466"/>
                </a:lnTo>
                <a:lnTo>
                  <a:pt x="177800" y="8466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445933" y="1566333"/>
            <a:ext cx="160868" cy="304801"/>
          </a:xfrm>
          <a:custGeom>
            <a:avLst/>
            <a:gdLst/>
            <a:ahLst/>
            <a:cxnLst/>
            <a:rect l="0" t="0" r="0" b="0"/>
            <a:pathLst>
              <a:path w="160868" h="3048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16934" y="42334"/>
                </a:lnTo>
                <a:lnTo>
                  <a:pt x="16934" y="59267"/>
                </a:lnTo>
                <a:lnTo>
                  <a:pt x="16934" y="84667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194734"/>
                </a:lnTo>
                <a:lnTo>
                  <a:pt x="8467" y="211667"/>
                </a:lnTo>
                <a:lnTo>
                  <a:pt x="8467" y="237067"/>
                </a:lnTo>
                <a:lnTo>
                  <a:pt x="8467" y="245534"/>
                </a:lnTo>
                <a:lnTo>
                  <a:pt x="8467" y="262467"/>
                </a:lnTo>
                <a:lnTo>
                  <a:pt x="8467" y="262467"/>
                </a:lnTo>
                <a:lnTo>
                  <a:pt x="8467" y="270934"/>
                </a:lnTo>
                <a:lnTo>
                  <a:pt x="8467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4"/>
                </a:lnTo>
                <a:lnTo>
                  <a:pt x="0" y="270934"/>
                </a:lnTo>
                <a:lnTo>
                  <a:pt x="0" y="262467"/>
                </a:lnTo>
                <a:lnTo>
                  <a:pt x="8467" y="245534"/>
                </a:lnTo>
                <a:lnTo>
                  <a:pt x="8467" y="237067"/>
                </a:lnTo>
                <a:lnTo>
                  <a:pt x="8467" y="220134"/>
                </a:lnTo>
                <a:lnTo>
                  <a:pt x="16934" y="203200"/>
                </a:lnTo>
                <a:lnTo>
                  <a:pt x="25400" y="194734"/>
                </a:lnTo>
                <a:lnTo>
                  <a:pt x="33867" y="177800"/>
                </a:lnTo>
                <a:lnTo>
                  <a:pt x="42334" y="169334"/>
                </a:lnTo>
                <a:lnTo>
                  <a:pt x="59267" y="152400"/>
                </a:lnTo>
                <a:lnTo>
                  <a:pt x="67734" y="143934"/>
                </a:lnTo>
                <a:lnTo>
                  <a:pt x="84667" y="135467"/>
                </a:lnTo>
                <a:lnTo>
                  <a:pt x="93134" y="135467"/>
                </a:lnTo>
                <a:lnTo>
                  <a:pt x="101600" y="127000"/>
                </a:lnTo>
                <a:lnTo>
                  <a:pt x="118534" y="127000"/>
                </a:lnTo>
                <a:lnTo>
                  <a:pt x="118534" y="127000"/>
                </a:lnTo>
                <a:lnTo>
                  <a:pt x="127000" y="135467"/>
                </a:lnTo>
                <a:lnTo>
                  <a:pt x="135467" y="143934"/>
                </a:lnTo>
                <a:lnTo>
                  <a:pt x="135467" y="152400"/>
                </a:lnTo>
                <a:lnTo>
                  <a:pt x="143934" y="160867"/>
                </a:lnTo>
                <a:lnTo>
                  <a:pt x="143934" y="177800"/>
                </a:lnTo>
                <a:lnTo>
                  <a:pt x="143934" y="203200"/>
                </a:lnTo>
                <a:lnTo>
                  <a:pt x="152400" y="220134"/>
                </a:lnTo>
                <a:lnTo>
                  <a:pt x="152400" y="237067"/>
                </a:lnTo>
                <a:lnTo>
                  <a:pt x="152400" y="254000"/>
                </a:lnTo>
                <a:lnTo>
                  <a:pt x="152400" y="270934"/>
                </a:lnTo>
                <a:lnTo>
                  <a:pt x="152400" y="279400"/>
                </a:lnTo>
                <a:lnTo>
                  <a:pt x="160867" y="296334"/>
                </a:lnTo>
                <a:lnTo>
                  <a:pt x="160867" y="296334"/>
                </a:lnTo>
                <a:lnTo>
                  <a:pt x="160867" y="304800"/>
                </a:lnTo>
                <a:lnTo>
                  <a:pt x="160867" y="304800"/>
                </a:lnTo>
                <a:lnTo>
                  <a:pt x="160867" y="296334"/>
                </a:lnTo>
                <a:lnTo>
                  <a:pt x="160867" y="287867"/>
                </a:lnTo>
                <a:lnTo>
                  <a:pt x="160867" y="270934"/>
                </a:lnTo>
                <a:lnTo>
                  <a:pt x="160867" y="270934"/>
                </a:lnTo>
                <a:lnTo>
                  <a:pt x="160867" y="262467"/>
                </a:lnTo>
                <a:lnTo>
                  <a:pt x="160867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539067" y="1405467"/>
            <a:ext cx="186267" cy="516467"/>
          </a:xfrm>
          <a:custGeom>
            <a:avLst/>
            <a:gdLst/>
            <a:ahLst/>
            <a:cxnLst/>
            <a:rect l="0" t="0" r="0" b="0"/>
            <a:pathLst>
              <a:path w="186267" h="516467">
                <a:moveTo>
                  <a:pt x="0" y="16933"/>
                </a:moveTo>
                <a:lnTo>
                  <a:pt x="0" y="16933"/>
                </a:lnTo>
                <a:lnTo>
                  <a:pt x="0" y="8466"/>
                </a:lnTo>
                <a:lnTo>
                  <a:pt x="8466" y="8466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8466"/>
                </a:lnTo>
                <a:lnTo>
                  <a:pt x="67733" y="25400"/>
                </a:lnTo>
                <a:lnTo>
                  <a:pt x="84666" y="33866"/>
                </a:lnTo>
                <a:lnTo>
                  <a:pt x="110066" y="59266"/>
                </a:lnTo>
                <a:lnTo>
                  <a:pt x="127000" y="84666"/>
                </a:lnTo>
                <a:lnTo>
                  <a:pt x="135466" y="110066"/>
                </a:lnTo>
                <a:lnTo>
                  <a:pt x="152400" y="143933"/>
                </a:lnTo>
                <a:lnTo>
                  <a:pt x="160866" y="177800"/>
                </a:lnTo>
                <a:lnTo>
                  <a:pt x="169333" y="211666"/>
                </a:lnTo>
                <a:lnTo>
                  <a:pt x="177800" y="254000"/>
                </a:lnTo>
                <a:lnTo>
                  <a:pt x="186266" y="287866"/>
                </a:lnTo>
                <a:lnTo>
                  <a:pt x="186266" y="330200"/>
                </a:lnTo>
                <a:lnTo>
                  <a:pt x="177800" y="364066"/>
                </a:lnTo>
                <a:lnTo>
                  <a:pt x="177800" y="397933"/>
                </a:lnTo>
                <a:lnTo>
                  <a:pt x="169333" y="431800"/>
                </a:lnTo>
                <a:lnTo>
                  <a:pt x="152400" y="465666"/>
                </a:lnTo>
                <a:lnTo>
                  <a:pt x="127000" y="491066"/>
                </a:lnTo>
                <a:lnTo>
                  <a:pt x="127000" y="491066"/>
                </a:lnTo>
                <a:lnTo>
                  <a:pt x="110066" y="516466"/>
                </a:lnTo>
                <a:lnTo>
                  <a:pt x="110066" y="516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451600" y="2150533"/>
            <a:ext cx="67735" cy="67735"/>
          </a:xfrm>
          <a:custGeom>
            <a:avLst/>
            <a:gdLst/>
            <a:ahLst/>
            <a:cxnLst/>
            <a:rect l="0" t="0" r="0" b="0"/>
            <a:pathLst>
              <a:path w="67735" h="67735">
                <a:moveTo>
                  <a:pt x="42333" y="25400"/>
                </a:move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9266" y="42334"/>
                </a:lnTo>
                <a:lnTo>
                  <a:pt x="59266" y="42334"/>
                </a:lnTo>
                <a:lnTo>
                  <a:pt x="67734" y="50800"/>
                </a:lnTo>
                <a:lnTo>
                  <a:pt x="67734" y="50800"/>
                </a:lnTo>
                <a:lnTo>
                  <a:pt x="67734" y="59267"/>
                </a:lnTo>
                <a:lnTo>
                  <a:pt x="59266" y="59267"/>
                </a:lnTo>
                <a:lnTo>
                  <a:pt x="59266" y="59267"/>
                </a:lnTo>
                <a:lnTo>
                  <a:pt x="50800" y="59267"/>
                </a:lnTo>
                <a:lnTo>
                  <a:pt x="50800" y="67734"/>
                </a:lnTo>
                <a:lnTo>
                  <a:pt x="42333" y="67734"/>
                </a:lnTo>
                <a:lnTo>
                  <a:pt x="33867" y="67734"/>
                </a:lnTo>
                <a:lnTo>
                  <a:pt x="25400" y="67734"/>
                </a:lnTo>
                <a:lnTo>
                  <a:pt x="16933" y="67734"/>
                </a:lnTo>
                <a:lnTo>
                  <a:pt x="8467" y="67734"/>
                </a:lnTo>
                <a:lnTo>
                  <a:pt x="8467" y="59267"/>
                </a:lnTo>
                <a:lnTo>
                  <a:pt x="0" y="59267"/>
                </a:lnTo>
                <a:lnTo>
                  <a:pt x="0" y="50800"/>
                </a:lnTo>
                <a:lnTo>
                  <a:pt x="0" y="50800"/>
                </a:lnTo>
                <a:lnTo>
                  <a:pt x="0" y="42334"/>
                </a:lnTo>
                <a:lnTo>
                  <a:pt x="0" y="33867"/>
                </a:lnTo>
                <a:lnTo>
                  <a:pt x="0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33867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50800" y="16934"/>
                </a:lnTo>
                <a:lnTo>
                  <a:pt x="50800" y="16934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33867"/>
                </a:lnTo>
                <a:lnTo>
                  <a:pt x="59266" y="33867"/>
                </a:lnTo>
                <a:lnTo>
                  <a:pt x="50800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33867" y="33867"/>
                </a:lnTo>
                <a:lnTo>
                  <a:pt x="25400" y="33867"/>
                </a:lnTo>
                <a:lnTo>
                  <a:pt x="16933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42334"/>
                </a:lnTo>
                <a:lnTo>
                  <a:pt x="50800" y="50800"/>
                </a:lnTo>
                <a:lnTo>
                  <a:pt x="50800" y="50800"/>
                </a:lnTo>
                <a:lnTo>
                  <a:pt x="42333" y="59267"/>
                </a:lnTo>
                <a:lnTo>
                  <a:pt x="33867" y="59267"/>
                </a:lnTo>
                <a:lnTo>
                  <a:pt x="25400" y="59267"/>
                </a:lnTo>
                <a:lnTo>
                  <a:pt x="16933" y="59267"/>
                </a:lnTo>
                <a:lnTo>
                  <a:pt x="8467" y="50800"/>
                </a:lnTo>
                <a:lnTo>
                  <a:pt x="0" y="50800"/>
                </a:ln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84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485467" y="1634067"/>
            <a:ext cx="8467" cy="16934"/>
          </a:xfrm>
          <a:custGeom>
            <a:avLst/>
            <a:gdLst/>
            <a:ahLst/>
            <a:cxnLst/>
            <a:rect l="0" t="0" r="0" b="0"/>
            <a:pathLst>
              <a:path w="8467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527800" y="2734733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236133" y="4174067"/>
            <a:ext cx="127001" cy="491067"/>
          </a:xfrm>
          <a:custGeom>
            <a:avLst/>
            <a:gdLst/>
            <a:ahLst/>
            <a:cxnLst/>
            <a:rect l="0" t="0" r="0" b="0"/>
            <a:pathLst>
              <a:path w="127001" h="491067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4" y="8466"/>
                </a:lnTo>
                <a:lnTo>
                  <a:pt x="93134" y="8466"/>
                </a:lnTo>
                <a:lnTo>
                  <a:pt x="84667" y="16933"/>
                </a:lnTo>
                <a:lnTo>
                  <a:pt x="84667" y="16933"/>
                </a:lnTo>
                <a:lnTo>
                  <a:pt x="76200" y="25400"/>
                </a:lnTo>
                <a:lnTo>
                  <a:pt x="67734" y="42333"/>
                </a:lnTo>
                <a:lnTo>
                  <a:pt x="59267" y="59266"/>
                </a:lnTo>
                <a:lnTo>
                  <a:pt x="50800" y="76200"/>
                </a:lnTo>
                <a:lnTo>
                  <a:pt x="42334" y="93133"/>
                </a:lnTo>
                <a:lnTo>
                  <a:pt x="33867" y="110066"/>
                </a:lnTo>
                <a:lnTo>
                  <a:pt x="25400" y="135466"/>
                </a:lnTo>
                <a:lnTo>
                  <a:pt x="16934" y="152400"/>
                </a:lnTo>
                <a:lnTo>
                  <a:pt x="8467" y="177800"/>
                </a:lnTo>
                <a:lnTo>
                  <a:pt x="8467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62466"/>
                </a:lnTo>
                <a:lnTo>
                  <a:pt x="0" y="287866"/>
                </a:lnTo>
                <a:lnTo>
                  <a:pt x="16934" y="313266"/>
                </a:lnTo>
                <a:lnTo>
                  <a:pt x="16934" y="330200"/>
                </a:lnTo>
                <a:lnTo>
                  <a:pt x="25400" y="355600"/>
                </a:lnTo>
                <a:lnTo>
                  <a:pt x="33867" y="372533"/>
                </a:lnTo>
                <a:lnTo>
                  <a:pt x="42334" y="389466"/>
                </a:lnTo>
                <a:lnTo>
                  <a:pt x="50800" y="406400"/>
                </a:lnTo>
                <a:lnTo>
                  <a:pt x="59267" y="423333"/>
                </a:lnTo>
                <a:lnTo>
                  <a:pt x="76200" y="440266"/>
                </a:lnTo>
                <a:lnTo>
                  <a:pt x="84667" y="448733"/>
                </a:lnTo>
                <a:lnTo>
                  <a:pt x="93134" y="457200"/>
                </a:lnTo>
                <a:lnTo>
                  <a:pt x="93134" y="465666"/>
                </a:lnTo>
                <a:lnTo>
                  <a:pt x="101600" y="474133"/>
                </a:lnTo>
                <a:lnTo>
                  <a:pt x="101600" y="482600"/>
                </a:lnTo>
                <a:lnTo>
                  <a:pt x="110067" y="482600"/>
                </a:lnTo>
                <a:lnTo>
                  <a:pt x="110067" y="491066"/>
                </a:lnTo>
                <a:lnTo>
                  <a:pt x="118534" y="491066"/>
                </a:lnTo>
                <a:lnTo>
                  <a:pt x="127000" y="491066"/>
                </a:lnTo>
                <a:lnTo>
                  <a:pt x="127000" y="491066"/>
                </a:lnTo>
                <a:lnTo>
                  <a:pt x="127000" y="491066"/>
                </a:lnTo>
                <a:lnTo>
                  <a:pt x="127000" y="491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397000" y="4360333"/>
            <a:ext cx="152401" cy="237068"/>
          </a:xfrm>
          <a:custGeom>
            <a:avLst/>
            <a:gdLst/>
            <a:ahLst/>
            <a:cxnLst/>
            <a:rect l="0" t="0" r="0" b="0"/>
            <a:pathLst>
              <a:path w="152401" h="237068">
                <a:moveTo>
                  <a:pt x="152400" y="0"/>
                </a:moveTo>
                <a:lnTo>
                  <a:pt x="143933" y="0"/>
                </a:lnTo>
                <a:lnTo>
                  <a:pt x="143933" y="8467"/>
                </a:lnTo>
                <a:lnTo>
                  <a:pt x="135467" y="16934"/>
                </a:lnTo>
                <a:lnTo>
                  <a:pt x="127000" y="25400"/>
                </a:lnTo>
                <a:lnTo>
                  <a:pt x="127000" y="33867"/>
                </a:lnTo>
                <a:lnTo>
                  <a:pt x="110067" y="50800"/>
                </a:lnTo>
                <a:lnTo>
                  <a:pt x="101600" y="59267"/>
                </a:lnTo>
                <a:lnTo>
                  <a:pt x="93133" y="76200"/>
                </a:lnTo>
                <a:lnTo>
                  <a:pt x="84667" y="84667"/>
                </a:lnTo>
                <a:lnTo>
                  <a:pt x="76200" y="101600"/>
                </a:lnTo>
                <a:lnTo>
                  <a:pt x="67733" y="118534"/>
                </a:lnTo>
                <a:lnTo>
                  <a:pt x="59267" y="135467"/>
                </a:lnTo>
                <a:lnTo>
                  <a:pt x="42333" y="152400"/>
                </a:lnTo>
                <a:lnTo>
                  <a:pt x="33867" y="169334"/>
                </a:lnTo>
                <a:lnTo>
                  <a:pt x="25400" y="186267"/>
                </a:lnTo>
                <a:lnTo>
                  <a:pt x="25400" y="203200"/>
                </a:lnTo>
                <a:lnTo>
                  <a:pt x="8467" y="211667"/>
                </a:lnTo>
                <a:lnTo>
                  <a:pt x="8467" y="228600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405467" y="4343400"/>
            <a:ext cx="135467" cy="237068"/>
          </a:xfrm>
          <a:custGeom>
            <a:avLst/>
            <a:gdLst/>
            <a:ahLst/>
            <a:cxnLst/>
            <a:rect l="0" t="0" r="0" b="0"/>
            <a:pathLst>
              <a:path w="135467" h="2370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33866" y="50800"/>
                </a:lnTo>
                <a:lnTo>
                  <a:pt x="33866" y="67733"/>
                </a:lnTo>
                <a:lnTo>
                  <a:pt x="42333" y="76200"/>
                </a:lnTo>
                <a:lnTo>
                  <a:pt x="42333" y="101600"/>
                </a:lnTo>
                <a:lnTo>
                  <a:pt x="50800" y="118533"/>
                </a:lnTo>
                <a:lnTo>
                  <a:pt x="59266" y="135467"/>
                </a:lnTo>
                <a:lnTo>
                  <a:pt x="67733" y="152400"/>
                </a:lnTo>
                <a:lnTo>
                  <a:pt x="67733" y="169333"/>
                </a:lnTo>
                <a:lnTo>
                  <a:pt x="76200" y="186267"/>
                </a:lnTo>
                <a:lnTo>
                  <a:pt x="84666" y="203200"/>
                </a:lnTo>
                <a:lnTo>
                  <a:pt x="93133" y="211667"/>
                </a:lnTo>
                <a:lnTo>
                  <a:pt x="101600" y="220133"/>
                </a:lnTo>
                <a:lnTo>
                  <a:pt x="101600" y="228600"/>
                </a:lnTo>
                <a:lnTo>
                  <a:pt x="118533" y="237067"/>
                </a:lnTo>
                <a:lnTo>
                  <a:pt x="127000" y="237067"/>
                </a:lnTo>
                <a:lnTo>
                  <a:pt x="127000" y="237067"/>
                </a:lnTo>
                <a:lnTo>
                  <a:pt x="127000" y="237067"/>
                </a:lnTo>
                <a:lnTo>
                  <a:pt x="135466" y="237067"/>
                </a:lnTo>
                <a:lnTo>
                  <a:pt x="135466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591733" y="4487333"/>
            <a:ext cx="160868" cy="16935"/>
          </a:xfrm>
          <a:custGeom>
            <a:avLst/>
            <a:gdLst/>
            <a:ahLst/>
            <a:cxnLst/>
            <a:rect l="0" t="0" r="0" b="0"/>
            <a:pathLst>
              <a:path w="160868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16934"/>
                </a:lnTo>
                <a:lnTo>
                  <a:pt x="152400" y="16934"/>
                </a:lnTo>
                <a:lnTo>
                  <a:pt x="160867" y="16934"/>
                </a:lnTo>
                <a:lnTo>
                  <a:pt x="160867" y="16934"/>
                </a:lnTo>
                <a:lnTo>
                  <a:pt x="160867" y="16934"/>
                </a:lnTo>
                <a:lnTo>
                  <a:pt x="160867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845733" y="4216400"/>
            <a:ext cx="203201" cy="440268"/>
          </a:xfrm>
          <a:custGeom>
            <a:avLst/>
            <a:gdLst/>
            <a:ahLst/>
            <a:cxnLst/>
            <a:rect l="0" t="0" r="0" b="0"/>
            <a:pathLst>
              <a:path w="203201" h="4402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42333"/>
                </a:lnTo>
                <a:lnTo>
                  <a:pt x="16934" y="59267"/>
                </a:lnTo>
                <a:lnTo>
                  <a:pt x="16934" y="84667"/>
                </a:lnTo>
                <a:lnTo>
                  <a:pt x="16934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37067"/>
                </a:lnTo>
                <a:lnTo>
                  <a:pt x="16934" y="262467"/>
                </a:lnTo>
                <a:lnTo>
                  <a:pt x="16934" y="287867"/>
                </a:lnTo>
                <a:lnTo>
                  <a:pt x="16934" y="304800"/>
                </a:lnTo>
                <a:lnTo>
                  <a:pt x="16934" y="330200"/>
                </a:lnTo>
                <a:lnTo>
                  <a:pt x="16934" y="338667"/>
                </a:lnTo>
                <a:lnTo>
                  <a:pt x="16934" y="355600"/>
                </a:lnTo>
                <a:lnTo>
                  <a:pt x="16934" y="372533"/>
                </a:lnTo>
                <a:lnTo>
                  <a:pt x="16934" y="372533"/>
                </a:lnTo>
                <a:lnTo>
                  <a:pt x="16934" y="381000"/>
                </a:lnTo>
                <a:lnTo>
                  <a:pt x="16934" y="389467"/>
                </a:lnTo>
                <a:lnTo>
                  <a:pt x="16934" y="389467"/>
                </a:lnTo>
                <a:lnTo>
                  <a:pt x="16934" y="381000"/>
                </a:lnTo>
                <a:lnTo>
                  <a:pt x="16934" y="372533"/>
                </a:lnTo>
                <a:lnTo>
                  <a:pt x="16934" y="364067"/>
                </a:lnTo>
                <a:lnTo>
                  <a:pt x="25400" y="355600"/>
                </a:lnTo>
                <a:lnTo>
                  <a:pt x="25400" y="338667"/>
                </a:lnTo>
                <a:lnTo>
                  <a:pt x="25400" y="313267"/>
                </a:lnTo>
                <a:lnTo>
                  <a:pt x="33867" y="296333"/>
                </a:lnTo>
                <a:lnTo>
                  <a:pt x="33867" y="279400"/>
                </a:lnTo>
                <a:lnTo>
                  <a:pt x="42334" y="262467"/>
                </a:lnTo>
                <a:lnTo>
                  <a:pt x="50800" y="245533"/>
                </a:lnTo>
                <a:lnTo>
                  <a:pt x="59267" y="228600"/>
                </a:lnTo>
                <a:lnTo>
                  <a:pt x="67734" y="220133"/>
                </a:lnTo>
                <a:lnTo>
                  <a:pt x="76200" y="211667"/>
                </a:lnTo>
                <a:lnTo>
                  <a:pt x="93134" y="203200"/>
                </a:lnTo>
                <a:lnTo>
                  <a:pt x="101600" y="203200"/>
                </a:lnTo>
                <a:lnTo>
                  <a:pt x="118534" y="203200"/>
                </a:lnTo>
                <a:lnTo>
                  <a:pt x="135467" y="203200"/>
                </a:lnTo>
                <a:lnTo>
                  <a:pt x="143934" y="203200"/>
                </a:lnTo>
                <a:lnTo>
                  <a:pt x="152400" y="211667"/>
                </a:lnTo>
                <a:lnTo>
                  <a:pt x="160867" y="220133"/>
                </a:lnTo>
                <a:lnTo>
                  <a:pt x="169334" y="237067"/>
                </a:lnTo>
                <a:lnTo>
                  <a:pt x="177800" y="254000"/>
                </a:lnTo>
                <a:lnTo>
                  <a:pt x="177800" y="279400"/>
                </a:lnTo>
                <a:lnTo>
                  <a:pt x="186267" y="296333"/>
                </a:lnTo>
                <a:lnTo>
                  <a:pt x="186267" y="321733"/>
                </a:lnTo>
                <a:lnTo>
                  <a:pt x="186267" y="347133"/>
                </a:lnTo>
                <a:lnTo>
                  <a:pt x="186267" y="364067"/>
                </a:lnTo>
                <a:lnTo>
                  <a:pt x="186267" y="381000"/>
                </a:lnTo>
                <a:lnTo>
                  <a:pt x="194734" y="397933"/>
                </a:lnTo>
                <a:lnTo>
                  <a:pt x="194734" y="414867"/>
                </a:lnTo>
                <a:lnTo>
                  <a:pt x="194734" y="423333"/>
                </a:lnTo>
                <a:lnTo>
                  <a:pt x="194734" y="431800"/>
                </a:lnTo>
                <a:lnTo>
                  <a:pt x="194734" y="440267"/>
                </a:lnTo>
                <a:lnTo>
                  <a:pt x="203200" y="440267"/>
                </a:lnTo>
                <a:lnTo>
                  <a:pt x="203200" y="440267"/>
                </a:lnTo>
                <a:lnTo>
                  <a:pt x="203200" y="431800"/>
                </a:lnTo>
                <a:lnTo>
                  <a:pt x="203200" y="431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074333" y="4148667"/>
            <a:ext cx="135468" cy="609601"/>
          </a:xfrm>
          <a:custGeom>
            <a:avLst/>
            <a:gdLst/>
            <a:ahLst/>
            <a:cxnLst/>
            <a:rect l="0" t="0" r="0" b="0"/>
            <a:pathLst>
              <a:path w="135468" h="6096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16933"/>
                </a:lnTo>
                <a:lnTo>
                  <a:pt x="16934" y="25400"/>
                </a:lnTo>
                <a:lnTo>
                  <a:pt x="25400" y="33866"/>
                </a:lnTo>
                <a:lnTo>
                  <a:pt x="33867" y="50800"/>
                </a:lnTo>
                <a:lnTo>
                  <a:pt x="50800" y="67733"/>
                </a:lnTo>
                <a:lnTo>
                  <a:pt x="59267" y="93133"/>
                </a:lnTo>
                <a:lnTo>
                  <a:pt x="76200" y="118533"/>
                </a:lnTo>
                <a:lnTo>
                  <a:pt x="84667" y="143933"/>
                </a:lnTo>
                <a:lnTo>
                  <a:pt x="93134" y="169333"/>
                </a:lnTo>
                <a:lnTo>
                  <a:pt x="110067" y="203200"/>
                </a:lnTo>
                <a:lnTo>
                  <a:pt x="118534" y="237066"/>
                </a:lnTo>
                <a:lnTo>
                  <a:pt x="127000" y="270933"/>
                </a:lnTo>
                <a:lnTo>
                  <a:pt x="135467" y="304800"/>
                </a:lnTo>
                <a:lnTo>
                  <a:pt x="135467" y="347133"/>
                </a:lnTo>
                <a:lnTo>
                  <a:pt x="135467" y="381000"/>
                </a:lnTo>
                <a:lnTo>
                  <a:pt x="135467" y="414866"/>
                </a:lnTo>
                <a:lnTo>
                  <a:pt x="135467" y="448733"/>
                </a:lnTo>
                <a:lnTo>
                  <a:pt x="127000" y="482600"/>
                </a:lnTo>
                <a:lnTo>
                  <a:pt x="118534" y="516466"/>
                </a:lnTo>
                <a:lnTo>
                  <a:pt x="118534" y="541866"/>
                </a:lnTo>
                <a:lnTo>
                  <a:pt x="110067" y="567266"/>
                </a:lnTo>
                <a:lnTo>
                  <a:pt x="101600" y="584200"/>
                </a:lnTo>
                <a:lnTo>
                  <a:pt x="93134" y="592666"/>
                </a:lnTo>
                <a:lnTo>
                  <a:pt x="84667" y="609600"/>
                </a:lnTo>
                <a:lnTo>
                  <a:pt x="76200" y="609600"/>
                </a:lnTo>
                <a:lnTo>
                  <a:pt x="67734" y="609600"/>
                </a:lnTo>
                <a:lnTo>
                  <a:pt x="67734" y="609600"/>
                </a:lnTo>
                <a:lnTo>
                  <a:pt x="67734" y="609600"/>
                </a:lnTo>
                <a:lnTo>
                  <a:pt x="67734" y="609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209800" y="4047067"/>
            <a:ext cx="135468" cy="152401"/>
          </a:xfrm>
          <a:custGeom>
            <a:avLst/>
            <a:gdLst/>
            <a:ahLst/>
            <a:cxnLst/>
            <a:rect l="0" t="0" r="0" b="0"/>
            <a:pathLst>
              <a:path w="135468" h="152401">
                <a:moveTo>
                  <a:pt x="8467" y="25400"/>
                </a:move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8466"/>
                </a:lnTo>
                <a:lnTo>
                  <a:pt x="67733" y="16933"/>
                </a:lnTo>
                <a:lnTo>
                  <a:pt x="76200" y="25400"/>
                </a:lnTo>
                <a:lnTo>
                  <a:pt x="84667" y="42333"/>
                </a:lnTo>
                <a:lnTo>
                  <a:pt x="84667" y="50800"/>
                </a:lnTo>
                <a:lnTo>
                  <a:pt x="84667" y="67733"/>
                </a:lnTo>
                <a:lnTo>
                  <a:pt x="84667" y="84666"/>
                </a:lnTo>
                <a:lnTo>
                  <a:pt x="84667" y="101600"/>
                </a:lnTo>
                <a:lnTo>
                  <a:pt x="84667" y="118533"/>
                </a:lnTo>
                <a:lnTo>
                  <a:pt x="76200" y="127000"/>
                </a:lnTo>
                <a:lnTo>
                  <a:pt x="67733" y="135466"/>
                </a:lnTo>
                <a:lnTo>
                  <a:pt x="59267" y="143933"/>
                </a:lnTo>
                <a:lnTo>
                  <a:pt x="59267" y="152400"/>
                </a:lnTo>
                <a:lnTo>
                  <a:pt x="50800" y="152400"/>
                </a:lnTo>
                <a:lnTo>
                  <a:pt x="42333" y="152400"/>
                </a:lnTo>
                <a:lnTo>
                  <a:pt x="33867" y="152400"/>
                </a:lnTo>
                <a:lnTo>
                  <a:pt x="25400" y="152400"/>
                </a:lnTo>
                <a:lnTo>
                  <a:pt x="25400" y="143933"/>
                </a:lnTo>
                <a:lnTo>
                  <a:pt x="16933" y="143933"/>
                </a:lnTo>
                <a:lnTo>
                  <a:pt x="8467" y="135466"/>
                </a:lnTo>
                <a:lnTo>
                  <a:pt x="8467" y="127000"/>
                </a:lnTo>
                <a:lnTo>
                  <a:pt x="0" y="118533"/>
                </a:lnTo>
                <a:lnTo>
                  <a:pt x="0" y="110066"/>
                </a:lnTo>
                <a:lnTo>
                  <a:pt x="8467" y="101600"/>
                </a:lnTo>
                <a:lnTo>
                  <a:pt x="8467" y="93133"/>
                </a:lnTo>
                <a:lnTo>
                  <a:pt x="8467" y="93133"/>
                </a:lnTo>
                <a:lnTo>
                  <a:pt x="16933" y="93133"/>
                </a:lnTo>
                <a:lnTo>
                  <a:pt x="25400" y="93133"/>
                </a:lnTo>
                <a:lnTo>
                  <a:pt x="33867" y="93133"/>
                </a:lnTo>
                <a:lnTo>
                  <a:pt x="42333" y="93133"/>
                </a:lnTo>
                <a:lnTo>
                  <a:pt x="50800" y="93133"/>
                </a:lnTo>
                <a:lnTo>
                  <a:pt x="59267" y="101600"/>
                </a:lnTo>
                <a:lnTo>
                  <a:pt x="76200" y="101600"/>
                </a:lnTo>
                <a:lnTo>
                  <a:pt x="84667" y="110066"/>
                </a:lnTo>
                <a:lnTo>
                  <a:pt x="93133" y="118533"/>
                </a:lnTo>
                <a:lnTo>
                  <a:pt x="101600" y="118533"/>
                </a:lnTo>
                <a:lnTo>
                  <a:pt x="110067" y="127000"/>
                </a:lnTo>
                <a:lnTo>
                  <a:pt x="110067" y="127000"/>
                </a:lnTo>
                <a:lnTo>
                  <a:pt x="118533" y="135466"/>
                </a:lnTo>
                <a:lnTo>
                  <a:pt x="127000" y="135466"/>
                </a:lnTo>
                <a:lnTo>
                  <a:pt x="135467" y="143933"/>
                </a:lnTo>
                <a:lnTo>
                  <a:pt x="135467" y="143933"/>
                </a:lnTo>
                <a:lnTo>
                  <a:pt x="135467" y="143933"/>
                </a:lnTo>
                <a:lnTo>
                  <a:pt x="135467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336800" y="4453467"/>
            <a:ext cx="127001" cy="8467"/>
          </a:xfrm>
          <a:custGeom>
            <a:avLst/>
            <a:gdLst/>
            <a:ahLst/>
            <a:cxnLst/>
            <a:rect l="0" t="0" r="0" b="0"/>
            <a:pathLst>
              <a:path w="1270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8466"/>
                </a:lnTo>
                <a:lnTo>
                  <a:pt x="84667" y="8466"/>
                </a:lnTo>
                <a:lnTo>
                  <a:pt x="93133" y="8466"/>
                </a:lnTo>
                <a:lnTo>
                  <a:pt x="110067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2700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353733" y="45466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4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18534" y="16933"/>
                </a:lnTo>
                <a:lnTo>
                  <a:pt x="118534" y="16933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599267" y="4343400"/>
            <a:ext cx="194734" cy="143934"/>
          </a:xfrm>
          <a:custGeom>
            <a:avLst/>
            <a:gdLst/>
            <a:ahLst/>
            <a:cxnLst/>
            <a:rect l="0" t="0" r="0" b="0"/>
            <a:pathLst>
              <a:path w="194734" h="143934">
                <a:moveTo>
                  <a:pt x="8466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8466" y="110067"/>
                </a:lnTo>
                <a:lnTo>
                  <a:pt x="8466" y="118533"/>
                </a:lnTo>
                <a:lnTo>
                  <a:pt x="16933" y="127000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6" y="127000"/>
                </a:lnTo>
                <a:lnTo>
                  <a:pt x="50800" y="127000"/>
                </a:lnTo>
                <a:lnTo>
                  <a:pt x="67733" y="118533"/>
                </a:lnTo>
                <a:lnTo>
                  <a:pt x="76200" y="118533"/>
                </a:lnTo>
                <a:lnTo>
                  <a:pt x="93133" y="118533"/>
                </a:lnTo>
                <a:lnTo>
                  <a:pt x="110066" y="118533"/>
                </a:lnTo>
                <a:lnTo>
                  <a:pt x="127000" y="118533"/>
                </a:lnTo>
                <a:lnTo>
                  <a:pt x="143933" y="118533"/>
                </a:lnTo>
                <a:lnTo>
                  <a:pt x="152400" y="127000"/>
                </a:lnTo>
                <a:lnTo>
                  <a:pt x="169333" y="127000"/>
                </a:lnTo>
                <a:lnTo>
                  <a:pt x="177800" y="135467"/>
                </a:lnTo>
                <a:lnTo>
                  <a:pt x="186266" y="143933"/>
                </a:lnTo>
                <a:lnTo>
                  <a:pt x="186266" y="143933"/>
                </a:lnTo>
                <a:lnTo>
                  <a:pt x="194733" y="143933"/>
                </a:lnTo>
                <a:lnTo>
                  <a:pt x="194733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734733" y="4301067"/>
            <a:ext cx="8468" cy="304801"/>
          </a:xfrm>
          <a:custGeom>
            <a:avLst/>
            <a:gdLst/>
            <a:ahLst/>
            <a:cxnLst/>
            <a:rect l="0" t="0" r="0" b="0"/>
            <a:pathLst>
              <a:path w="8468" h="304801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9266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0" y="262466"/>
                </a:lnTo>
                <a:lnTo>
                  <a:pt x="0" y="279400"/>
                </a:lnTo>
                <a:lnTo>
                  <a:pt x="0" y="287866"/>
                </a:lnTo>
                <a:lnTo>
                  <a:pt x="0" y="304800"/>
                </a:lnTo>
                <a:lnTo>
                  <a:pt x="0" y="304800"/>
                </a:lnTo>
                <a:lnTo>
                  <a:pt x="8467" y="304800"/>
                </a:lnTo>
                <a:lnTo>
                  <a:pt x="8467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2887133" y="4428067"/>
            <a:ext cx="25401" cy="338667"/>
          </a:xfrm>
          <a:custGeom>
            <a:avLst/>
            <a:gdLst/>
            <a:ahLst/>
            <a:cxnLst/>
            <a:rect l="0" t="0" r="0" b="0"/>
            <a:pathLst>
              <a:path w="25401" h="3386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4" y="59266"/>
                </a:lnTo>
                <a:lnTo>
                  <a:pt x="16934" y="76200"/>
                </a:lnTo>
                <a:lnTo>
                  <a:pt x="16934" y="101600"/>
                </a:lnTo>
                <a:lnTo>
                  <a:pt x="25400" y="135466"/>
                </a:lnTo>
                <a:lnTo>
                  <a:pt x="25400" y="169333"/>
                </a:lnTo>
                <a:lnTo>
                  <a:pt x="25400" y="203200"/>
                </a:lnTo>
                <a:lnTo>
                  <a:pt x="16934" y="237066"/>
                </a:lnTo>
                <a:lnTo>
                  <a:pt x="16934" y="262466"/>
                </a:lnTo>
                <a:lnTo>
                  <a:pt x="16934" y="287866"/>
                </a:lnTo>
                <a:lnTo>
                  <a:pt x="16934" y="304800"/>
                </a:lnTo>
                <a:lnTo>
                  <a:pt x="16934" y="321733"/>
                </a:lnTo>
                <a:lnTo>
                  <a:pt x="16934" y="330200"/>
                </a:lnTo>
                <a:lnTo>
                  <a:pt x="16934" y="338666"/>
                </a:lnTo>
                <a:lnTo>
                  <a:pt x="16934" y="338666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21733"/>
                </a:lnTo>
                <a:lnTo>
                  <a:pt x="25400" y="321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2895600" y="4394200"/>
            <a:ext cx="135468" cy="211668"/>
          </a:xfrm>
          <a:custGeom>
            <a:avLst/>
            <a:gdLst/>
            <a:ahLst/>
            <a:cxnLst/>
            <a:rect l="0" t="0" r="0" b="0"/>
            <a:pathLst>
              <a:path w="135468" h="211668">
                <a:moveTo>
                  <a:pt x="0" y="59267"/>
                </a:moveTo>
                <a:lnTo>
                  <a:pt x="0" y="50800"/>
                </a:lnTo>
                <a:lnTo>
                  <a:pt x="0" y="42333"/>
                </a:lnTo>
                <a:lnTo>
                  <a:pt x="0" y="33867"/>
                </a:lnTo>
                <a:lnTo>
                  <a:pt x="0" y="25400"/>
                </a:lnTo>
                <a:lnTo>
                  <a:pt x="0" y="16933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0" y="8467"/>
                </a:lnTo>
                <a:lnTo>
                  <a:pt x="67733" y="16933"/>
                </a:lnTo>
                <a:lnTo>
                  <a:pt x="84667" y="25400"/>
                </a:lnTo>
                <a:lnTo>
                  <a:pt x="101600" y="42333"/>
                </a:lnTo>
                <a:lnTo>
                  <a:pt x="110067" y="59267"/>
                </a:lnTo>
                <a:lnTo>
                  <a:pt x="118533" y="84667"/>
                </a:lnTo>
                <a:lnTo>
                  <a:pt x="127000" y="101600"/>
                </a:lnTo>
                <a:lnTo>
                  <a:pt x="127000" y="127000"/>
                </a:lnTo>
                <a:lnTo>
                  <a:pt x="135467" y="143933"/>
                </a:lnTo>
                <a:lnTo>
                  <a:pt x="127000" y="160867"/>
                </a:lnTo>
                <a:lnTo>
                  <a:pt x="127000" y="177800"/>
                </a:lnTo>
                <a:lnTo>
                  <a:pt x="118533" y="186267"/>
                </a:lnTo>
                <a:lnTo>
                  <a:pt x="118533" y="194733"/>
                </a:lnTo>
                <a:lnTo>
                  <a:pt x="101600" y="203200"/>
                </a:lnTo>
                <a:lnTo>
                  <a:pt x="93133" y="211667"/>
                </a:lnTo>
                <a:lnTo>
                  <a:pt x="76200" y="211667"/>
                </a:lnTo>
                <a:lnTo>
                  <a:pt x="67733" y="211667"/>
                </a:lnTo>
                <a:lnTo>
                  <a:pt x="59267" y="211667"/>
                </a:lnTo>
                <a:lnTo>
                  <a:pt x="42333" y="203200"/>
                </a:lnTo>
                <a:lnTo>
                  <a:pt x="33867" y="194733"/>
                </a:lnTo>
                <a:lnTo>
                  <a:pt x="25400" y="186267"/>
                </a:lnTo>
                <a:lnTo>
                  <a:pt x="25400" y="177800"/>
                </a:lnTo>
                <a:lnTo>
                  <a:pt x="25400" y="177800"/>
                </a:lnTo>
                <a:lnTo>
                  <a:pt x="16933" y="169333"/>
                </a:lnTo>
                <a:lnTo>
                  <a:pt x="16933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107267" y="4148667"/>
            <a:ext cx="135467" cy="558801"/>
          </a:xfrm>
          <a:custGeom>
            <a:avLst/>
            <a:gdLst/>
            <a:ahLst/>
            <a:cxnLst/>
            <a:rect l="0" t="0" r="0" b="0"/>
            <a:pathLst>
              <a:path w="135467" h="558801">
                <a:moveTo>
                  <a:pt x="110066" y="0"/>
                </a:move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01600" y="0"/>
                </a:lnTo>
                <a:lnTo>
                  <a:pt x="101600" y="8466"/>
                </a:lnTo>
                <a:lnTo>
                  <a:pt x="93133" y="16933"/>
                </a:lnTo>
                <a:lnTo>
                  <a:pt x="84666" y="25400"/>
                </a:lnTo>
                <a:lnTo>
                  <a:pt x="84666" y="42333"/>
                </a:lnTo>
                <a:lnTo>
                  <a:pt x="76200" y="59266"/>
                </a:lnTo>
                <a:lnTo>
                  <a:pt x="67733" y="76200"/>
                </a:lnTo>
                <a:lnTo>
                  <a:pt x="59266" y="101600"/>
                </a:lnTo>
                <a:lnTo>
                  <a:pt x="50800" y="127000"/>
                </a:lnTo>
                <a:lnTo>
                  <a:pt x="33866" y="152400"/>
                </a:lnTo>
                <a:lnTo>
                  <a:pt x="25400" y="177800"/>
                </a:lnTo>
                <a:lnTo>
                  <a:pt x="16933" y="203200"/>
                </a:lnTo>
                <a:lnTo>
                  <a:pt x="16933" y="228600"/>
                </a:lnTo>
                <a:lnTo>
                  <a:pt x="8466" y="262466"/>
                </a:lnTo>
                <a:lnTo>
                  <a:pt x="0" y="296333"/>
                </a:lnTo>
                <a:lnTo>
                  <a:pt x="0" y="321733"/>
                </a:lnTo>
                <a:lnTo>
                  <a:pt x="8466" y="355600"/>
                </a:lnTo>
                <a:lnTo>
                  <a:pt x="8466" y="381000"/>
                </a:lnTo>
                <a:lnTo>
                  <a:pt x="16933" y="406400"/>
                </a:lnTo>
                <a:lnTo>
                  <a:pt x="33866" y="431800"/>
                </a:lnTo>
                <a:lnTo>
                  <a:pt x="42333" y="457200"/>
                </a:lnTo>
                <a:lnTo>
                  <a:pt x="59266" y="482600"/>
                </a:lnTo>
                <a:lnTo>
                  <a:pt x="67733" y="499533"/>
                </a:lnTo>
                <a:lnTo>
                  <a:pt x="84666" y="516466"/>
                </a:lnTo>
                <a:lnTo>
                  <a:pt x="93133" y="533400"/>
                </a:lnTo>
                <a:lnTo>
                  <a:pt x="118533" y="550333"/>
                </a:lnTo>
                <a:lnTo>
                  <a:pt x="127000" y="558800"/>
                </a:lnTo>
                <a:lnTo>
                  <a:pt x="127000" y="558800"/>
                </a:lnTo>
                <a:lnTo>
                  <a:pt x="135466" y="558800"/>
                </a:lnTo>
                <a:lnTo>
                  <a:pt x="135466" y="558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276600" y="4368800"/>
            <a:ext cx="67734" cy="220134"/>
          </a:xfrm>
          <a:custGeom>
            <a:avLst/>
            <a:gdLst/>
            <a:ahLst/>
            <a:cxnLst/>
            <a:rect l="0" t="0" r="0" b="0"/>
            <a:pathLst>
              <a:path w="67734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67733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69333"/>
                </a:lnTo>
                <a:lnTo>
                  <a:pt x="16933" y="186267"/>
                </a:lnTo>
                <a:lnTo>
                  <a:pt x="25400" y="203200"/>
                </a:lnTo>
                <a:lnTo>
                  <a:pt x="33867" y="211667"/>
                </a:lnTo>
                <a:lnTo>
                  <a:pt x="50800" y="220133"/>
                </a:lnTo>
                <a:lnTo>
                  <a:pt x="59267" y="220133"/>
                </a:lnTo>
                <a:lnTo>
                  <a:pt x="59267" y="220133"/>
                </a:lnTo>
                <a:lnTo>
                  <a:pt x="67733" y="220133"/>
                </a:lnTo>
                <a:lnTo>
                  <a:pt x="67733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268133" y="4385733"/>
            <a:ext cx="118535" cy="423335"/>
          </a:xfrm>
          <a:custGeom>
            <a:avLst/>
            <a:gdLst/>
            <a:ahLst/>
            <a:cxnLst/>
            <a:rect l="0" t="0" r="0" b="0"/>
            <a:pathLst>
              <a:path w="118535" h="423335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8467"/>
                </a:lnTo>
                <a:lnTo>
                  <a:pt x="84667" y="16934"/>
                </a:lnTo>
                <a:lnTo>
                  <a:pt x="84667" y="25400"/>
                </a:lnTo>
                <a:lnTo>
                  <a:pt x="93134" y="33867"/>
                </a:lnTo>
                <a:lnTo>
                  <a:pt x="93134" y="50800"/>
                </a:lnTo>
                <a:lnTo>
                  <a:pt x="101600" y="76200"/>
                </a:lnTo>
                <a:lnTo>
                  <a:pt x="110067" y="93134"/>
                </a:lnTo>
                <a:lnTo>
                  <a:pt x="110067" y="118534"/>
                </a:lnTo>
                <a:lnTo>
                  <a:pt x="118534" y="143934"/>
                </a:lnTo>
                <a:lnTo>
                  <a:pt x="118534" y="169334"/>
                </a:lnTo>
                <a:lnTo>
                  <a:pt x="118534" y="203200"/>
                </a:lnTo>
                <a:lnTo>
                  <a:pt x="118534" y="228600"/>
                </a:lnTo>
                <a:lnTo>
                  <a:pt x="118534" y="254000"/>
                </a:lnTo>
                <a:lnTo>
                  <a:pt x="118534" y="279400"/>
                </a:lnTo>
                <a:lnTo>
                  <a:pt x="118534" y="304800"/>
                </a:lnTo>
                <a:lnTo>
                  <a:pt x="118534" y="330200"/>
                </a:lnTo>
                <a:lnTo>
                  <a:pt x="110067" y="355600"/>
                </a:lnTo>
                <a:lnTo>
                  <a:pt x="93134" y="372534"/>
                </a:lnTo>
                <a:lnTo>
                  <a:pt x="84667" y="389467"/>
                </a:lnTo>
                <a:lnTo>
                  <a:pt x="76200" y="397934"/>
                </a:lnTo>
                <a:lnTo>
                  <a:pt x="67734" y="406400"/>
                </a:lnTo>
                <a:lnTo>
                  <a:pt x="50800" y="414867"/>
                </a:lnTo>
                <a:lnTo>
                  <a:pt x="42334" y="423334"/>
                </a:lnTo>
                <a:lnTo>
                  <a:pt x="25400" y="414867"/>
                </a:lnTo>
                <a:lnTo>
                  <a:pt x="16934" y="414867"/>
                </a:lnTo>
                <a:lnTo>
                  <a:pt x="8467" y="406400"/>
                </a:lnTo>
                <a:lnTo>
                  <a:pt x="8467" y="406400"/>
                </a:lnTo>
                <a:lnTo>
                  <a:pt x="0" y="397934"/>
                </a:lnTo>
                <a:lnTo>
                  <a:pt x="0" y="397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445933" y="4495800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10067" y="16933"/>
                </a:lnTo>
                <a:lnTo>
                  <a:pt x="127000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52400" y="25400"/>
                </a:lnTo>
                <a:lnTo>
                  <a:pt x="1524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683000" y="4343400"/>
            <a:ext cx="25401" cy="296334"/>
          </a:xfrm>
          <a:custGeom>
            <a:avLst/>
            <a:gdLst/>
            <a:ahLst/>
            <a:cxnLst/>
            <a:rect l="0" t="0" r="0" b="0"/>
            <a:pathLst>
              <a:path w="25401" h="2963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50800"/>
                </a:lnTo>
                <a:lnTo>
                  <a:pt x="16933" y="76200"/>
                </a:lnTo>
                <a:lnTo>
                  <a:pt x="16933" y="93133"/>
                </a:lnTo>
                <a:lnTo>
                  <a:pt x="25400" y="118533"/>
                </a:lnTo>
                <a:lnTo>
                  <a:pt x="25400" y="143933"/>
                </a:lnTo>
                <a:lnTo>
                  <a:pt x="16933" y="169333"/>
                </a:lnTo>
                <a:lnTo>
                  <a:pt x="16933" y="203200"/>
                </a:lnTo>
                <a:lnTo>
                  <a:pt x="16933" y="220133"/>
                </a:lnTo>
                <a:lnTo>
                  <a:pt x="8467" y="245533"/>
                </a:lnTo>
                <a:lnTo>
                  <a:pt x="8467" y="262467"/>
                </a:lnTo>
                <a:lnTo>
                  <a:pt x="8467" y="279400"/>
                </a:lnTo>
                <a:lnTo>
                  <a:pt x="8467" y="287867"/>
                </a:lnTo>
                <a:lnTo>
                  <a:pt x="8467" y="296333"/>
                </a:lnTo>
                <a:lnTo>
                  <a:pt x="8467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674533" y="4436533"/>
            <a:ext cx="160868" cy="220135"/>
          </a:xfrm>
          <a:custGeom>
            <a:avLst/>
            <a:gdLst/>
            <a:ahLst/>
            <a:cxnLst/>
            <a:rect l="0" t="0" r="0" b="0"/>
            <a:pathLst>
              <a:path w="160868" h="220135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4" y="8467"/>
                </a:lnTo>
                <a:lnTo>
                  <a:pt x="110067" y="8467"/>
                </a:lnTo>
                <a:lnTo>
                  <a:pt x="101600" y="16934"/>
                </a:lnTo>
                <a:lnTo>
                  <a:pt x="93134" y="25400"/>
                </a:lnTo>
                <a:lnTo>
                  <a:pt x="76200" y="33867"/>
                </a:lnTo>
                <a:lnTo>
                  <a:pt x="59267" y="42334"/>
                </a:lnTo>
                <a:lnTo>
                  <a:pt x="50800" y="42334"/>
                </a:lnTo>
                <a:lnTo>
                  <a:pt x="33867" y="50800"/>
                </a:lnTo>
                <a:lnTo>
                  <a:pt x="16934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8467" y="59267"/>
                </a:lnTo>
                <a:lnTo>
                  <a:pt x="16934" y="67734"/>
                </a:lnTo>
                <a:lnTo>
                  <a:pt x="33867" y="84667"/>
                </a:lnTo>
                <a:lnTo>
                  <a:pt x="42334" y="93134"/>
                </a:lnTo>
                <a:lnTo>
                  <a:pt x="59267" y="110067"/>
                </a:lnTo>
                <a:lnTo>
                  <a:pt x="67734" y="127000"/>
                </a:lnTo>
                <a:lnTo>
                  <a:pt x="84667" y="143934"/>
                </a:lnTo>
                <a:lnTo>
                  <a:pt x="101600" y="160867"/>
                </a:lnTo>
                <a:lnTo>
                  <a:pt x="118534" y="177800"/>
                </a:lnTo>
                <a:lnTo>
                  <a:pt x="127000" y="194734"/>
                </a:lnTo>
                <a:lnTo>
                  <a:pt x="135467" y="203200"/>
                </a:lnTo>
                <a:lnTo>
                  <a:pt x="143934" y="211667"/>
                </a:lnTo>
                <a:lnTo>
                  <a:pt x="152400" y="220134"/>
                </a:lnTo>
                <a:lnTo>
                  <a:pt x="152400" y="220134"/>
                </a:lnTo>
                <a:lnTo>
                  <a:pt x="160867" y="220134"/>
                </a:lnTo>
                <a:lnTo>
                  <a:pt x="160867" y="211667"/>
                </a:lnTo>
                <a:lnTo>
                  <a:pt x="160867" y="194734"/>
                </a:lnTo>
                <a:lnTo>
                  <a:pt x="160867" y="194734"/>
                </a:lnTo>
                <a:lnTo>
                  <a:pt x="160867" y="186267"/>
                </a:lnTo>
                <a:lnTo>
                  <a:pt x="160867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674533" y="4114800"/>
            <a:ext cx="237068" cy="829734"/>
          </a:xfrm>
          <a:custGeom>
            <a:avLst/>
            <a:gdLst/>
            <a:ahLst/>
            <a:cxnLst/>
            <a:rect l="0" t="0" r="0" b="0"/>
            <a:pathLst>
              <a:path w="237068" h="829734">
                <a:moveTo>
                  <a:pt x="33867" y="0"/>
                </a:moveTo>
                <a:lnTo>
                  <a:pt x="33867" y="0"/>
                </a:lnTo>
                <a:lnTo>
                  <a:pt x="42334" y="0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16933"/>
                </a:lnTo>
                <a:lnTo>
                  <a:pt x="84667" y="33867"/>
                </a:lnTo>
                <a:lnTo>
                  <a:pt x="110067" y="50800"/>
                </a:lnTo>
                <a:lnTo>
                  <a:pt x="135467" y="76200"/>
                </a:lnTo>
                <a:lnTo>
                  <a:pt x="152400" y="110067"/>
                </a:lnTo>
                <a:lnTo>
                  <a:pt x="177800" y="152400"/>
                </a:lnTo>
                <a:lnTo>
                  <a:pt x="203200" y="194733"/>
                </a:lnTo>
                <a:lnTo>
                  <a:pt x="220134" y="245533"/>
                </a:lnTo>
                <a:lnTo>
                  <a:pt x="228600" y="296333"/>
                </a:lnTo>
                <a:lnTo>
                  <a:pt x="237067" y="347133"/>
                </a:lnTo>
                <a:lnTo>
                  <a:pt x="237067" y="397933"/>
                </a:lnTo>
                <a:lnTo>
                  <a:pt x="228600" y="457200"/>
                </a:lnTo>
                <a:lnTo>
                  <a:pt x="220134" y="516467"/>
                </a:lnTo>
                <a:lnTo>
                  <a:pt x="203200" y="567267"/>
                </a:lnTo>
                <a:lnTo>
                  <a:pt x="177800" y="618067"/>
                </a:lnTo>
                <a:lnTo>
                  <a:pt x="152400" y="668867"/>
                </a:lnTo>
                <a:lnTo>
                  <a:pt x="118534" y="719667"/>
                </a:lnTo>
                <a:lnTo>
                  <a:pt x="76200" y="762000"/>
                </a:lnTo>
                <a:lnTo>
                  <a:pt x="33867" y="804333"/>
                </a:lnTo>
                <a:lnTo>
                  <a:pt x="33867" y="804333"/>
                </a:lnTo>
                <a:lnTo>
                  <a:pt x="0" y="829733"/>
                </a:lnTo>
                <a:lnTo>
                  <a:pt x="0" y="829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293533" y="4546600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9033934" y="668867"/>
            <a:ext cx="135467" cy="389467"/>
          </a:xfrm>
          <a:custGeom>
            <a:avLst/>
            <a:gdLst/>
            <a:ahLst/>
            <a:cxnLst/>
            <a:rect l="0" t="0" r="0" b="0"/>
            <a:pathLst>
              <a:path w="135467" h="389467">
                <a:moveTo>
                  <a:pt x="126999" y="0"/>
                </a:moveTo>
                <a:lnTo>
                  <a:pt x="126999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10066" y="8466"/>
                </a:lnTo>
                <a:lnTo>
                  <a:pt x="110066" y="8466"/>
                </a:lnTo>
                <a:lnTo>
                  <a:pt x="110066" y="8466"/>
                </a:lnTo>
                <a:lnTo>
                  <a:pt x="101599" y="8466"/>
                </a:lnTo>
                <a:lnTo>
                  <a:pt x="101599" y="8466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84666" y="25400"/>
                </a:lnTo>
                <a:lnTo>
                  <a:pt x="76200" y="42333"/>
                </a:lnTo>
                <a:lnTo>
                  <a:pt x="67732" y="50800"/>
                </a:lnTo>
                <a:lnTo>
                  <a:pt x="59266" y="67733"/>
                </a:lnTo>
                <a:lnTo>
                  <a:pt x="42333" y="93133"/>
                </a:lnTo>
                <a:lnTo>
                  <a:pt x="33866" y="110066"/>
                </a:lnTo>
                <a:lnTo>
                  <a:pt x="25399" y="143933"/>
                </a:lnTo>
                <a:lnTo>
                  <a:pt x="16933" y="160866"/>
                </a:lnTo>
                <a:lnTo>
                  <a:pt x="8466" y="186266"/>
                </a:lnTo>
                <a:lnTo>
                  <a:pt x="8466" y="220133"/>
                </a:lnTo>
                <a:lnTo>
                  <a:pt x="0" y="245533"/>
                </a:lnTo>
                <a:lnTo>
                  <a:pt x="8466" y="270933"/>
                </a:lnTo>
                <a:lnTo>
                  <a:pt x="8466" y="287866"/>
                </a:lnTo>
                <a:lnTo>
                  <a:pt x="16933" y="313266"/>
                </a:lnTo>
                <a:lnTo>
                  <a:pt x="25399" y="330200"/>
                </a:lnTo>
                <a:lnTo>
                  <a:pt x="33866" y="347133"/>
                </a:lnTo>
                <a:lnTo>
                  <a:pt x="50799" y="355600"/>
                </a:lnTo>
                <a:lnTo>
                  <a:pt x="67732" y="372533"/>
                </a:lnTo>
                <a:lnTo>
                  <a:pt x="84666" y="381000"/>
                </a:lnTo>
                <a:lnTo>
                  <a:pt x="93133" y="389466"/>
                </a:lnTo>
                <a:lnTo>
                  <a:pt x="110066" y="389466"/>
                </a:lnTo>
                <a:lnTo>
                  <a:pt x="126999" y="389466"/>
                </a:lnTo>
                <a:lnTo>
                  <a:pt x="126999" y="389466"/>
                </a:lnTo>
                <a:lnTo>
                  <a:pt x="135466" y="381000"/>
                </a:lnTo>
                <a:lnTo>
                  <a:pt x="135466" y="381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9279467" y="702733"/>
            <a:ext cx="186267" cy="321735"/>
          </a:xfrm>
          <a:custGeom>
            <a:avLst/>
            <a:gdLst/>
            <a:ahLst/>
            <a:cxnLst/>
            <a:rect l="0" t="0" r="0" b="0"/>
            <a:pathLst>
              <a:path w="186267" h="321735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93134"/>
                </a:lnTo>
                <a:lnTo>
                  <a:pt x="8466" y="118534"/>
                </a:lnTo>
                <a:lnTo>
                  <a:pt x="16933" y="143934"/>
                </a:lnTo>
                <a:lnTo>
                  <a:pt x="16933" y="177800"/>
                </a:lnTo>
                <a:lnTo>
                  <a:pt x="16933" y="203200"/>
                </a:lnTo>
                <a:lnTo>
                  <a:pt x="25400" y="228600"/>
                </a:lnTo>
                <a:lnTo>
                  <a:pt x="33866" y="254000"/>
                </a:lnTo>
                <a:lnTo>
                  <a:pt x="33866" y="279400"/>
                </a:lnTo>
                <a:lnTo>
                  <a:pt x="33866" y="296334"/>
                </a:lnTo>
                <a:lnTo>
                  <a:pt x="33866" y="304800"/>
                </a:lnTo>
                <a:lnTo>
                  <a:pt x="33866" y="313267"/>
                </a:lnTo>
                <a:lnTo>
                  <a:pt x="33866" y="321734"/>
                </a:lnTo>
                <a:lnTo>
                  <a:pt x="33866" y="321734"/>
                </a:lnTo>
                <a:lnTo>
                  <a:pt x="33866" y="321734"/>
                </a:lnTo>
                <a:lnTo>
                  <a:pt x="33866" y="321734"/>
                </a:lnTo>
                <a:lnTo>
                  <a:pt x="33866" y="313267"/>
                </a:lnTo>
                <a:lnTo>
                  <a:pt x="33866" y="304800"/>
                </a:lnTo>
                <a:lnTo>
                  <a:pt x="33866" y="287867"/>
                </a:lnTo>
                <a:lnTo>
                  <a:pt x="33866" y="270934"/>
                </a:lnTo>
                <a:lnTo>
                  <a:pt x="33866" y="245534"/>
                </a:lnTo>
                <a:lnTo>
                  <a:pt x="42333" y="220134"/>
                </a:lnTo>
                <a:lnTo>
                  <a:pt x="50799" y="194734"/>
                </a:lnTo>
                <a:lnTo>
                  <a:pt x="59267" y="177800"/>
                </a:lnTo>
                <a:lnTo>
                  <a:pt x="67733" y="169334"/>
                </a:lnTo>
                <a:lnTo>
                  <a:pt x="76200" y="160867"/>
                </a:lnTo>
                <a:lnTo>
                  <a:pt x="84666" y="152400"/>
                </a:lnTo>
                <a:lnTo>
                  <a:pt x="93133" y="152400"/>
                </a:lnTo>
                <a:lnTo>
                  <a:pt x="110066" y="152400"/>
                </a:lnTo>
                <a:lnTo>
                  <a:pt x="118533" y="160867"/>
                </a:lnTo>
                <a:lnTo>
                  <a:pt x="126999" y="169334"/>
                </a:lnTo>
                <a:lnTo>
                  <a:pt x="143933" y="177800"/>
                </a:lnTo>
                <a:lnTo>
                  <a:pt x="152400" y="194734"/>
                </a:lnTo>
                <a:lnTo>
                  <a:pt x="152400" y="203200"/>
                </a:lnTo>
                <a:lnTo>
                  <a:pt x="160866" y="228600"/>
                </a:lnTo>
                <a:lnTo>
                  <a:pt x="169333" y="237067"/>
                </a:lnTo>
                <a:lnTo>
                  <a:pt x="169333" y="254000"/>
                </a:lnTo>
                <a:lnTo>
                  <a:pt x="169333" y="270934"/>
                </a:lnTo>
                <a:lnTo>
                  <a:pt x="169333" y="287867"/>
                </a:lnTo>
                <a:lnTo>
                  <a:pt x="169333" y="296334"/>
                </a:lnTo>
                <a:lnTo>
                  <a:pt x="169333" y="313267"/>
                </a:lnTo>
                <a:lnTo>
                  <a:pt x="177800" y="313267"/>
                </a:lnTo>
                <a:lnTo>
                  <a:pt x="177800" y="321734"/>
                </a:lnTo>
                <a:lnTo>
                  <a:pt x="186266" y="321734"/>
                </a:lnTo>
                <a:lnTo>
                  <a:pt x="186266" y="321734"/>
                </a:lnTo>
                <a:lnTo>
                  <a:pt x="186266" y="321734"/>
                </a:lnTo>
                <a:lnTo>
                  <a:pt x="186266" y="321734"/>
                </a:lnTo>
                <a:lnTo>
                  <a:pt x="186266" y="321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9592733" y="965200"/>
            <a:ext cx="25401" cy="143934"/>
          </a:xfrm>
          <a:custGeom>
            <a:avLst/>
            <a:gdLst/>
            <a:ahLst/>
            <a:cxnLst/>
            <a:rect l="0" t="0" r="0" b="0"/>
            <a:pathLst>
              <a:path w="25401" h="143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93133"/>
                </a:lnTo>
                <a:lnTo>
                  <a:pt x="25400" y="110067"/>
                </a:lnTo>
                <a:lnTo>
                  <a:pt x="25400" y="127000"/>
                </a:lnTo>
                <a:lnTo>
                  <a:pt x="16934" y="135467"/>
                </a:lnTo>
                <a:lnTo>
                  <a:pt x="16934" y="143933"/>
                </a:lnTo>
                <a:lnTo>
                  <a:pt x="16934" y="143933"/>
                </a:lnTo>
                <a:lnTo>
                  <a:pt x="16934" y="143933"/>
                </a:lnTo>
                <a:lnTo>
                  <a:pt x="16934" y="143933"/>
                </a:lnTo>
                <a:lnTo>
                  <a:pt x="16934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9745133" y="762000"/>
            <a:ext cx="42334" cy="270934"/>
          </a:xfrm>
          <a:custGeom>
            <a:avLst/>
            <a:gdLst/>
            <a:ahLst/>
            <a:cxnLst/>
            <a:rect l="0" t="0" r="0" b="0"/>
            <a:pathLst>
              <a:path w="42334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25401" y="25400"/>
                </a:lnTo>
                <a:lnTo>
                  <a:pt x="25401" y="42333"/>
                </a:lnTo>
                <a:lnTo>
                  <a:pt x="33867" y="59267"/>
                </a:lnTo>
                <a:lnTo>
                  <a:pt x="33867" y="84667"/>
                </a:lnTo>
                <a:lnTo>
                  <a:pt x="42333" y="118533"/>
                </a:lnTo>
                <a:lnTo>
                  <a:pt x="42333" y="152400"/>
                </a:lnTo>
                <a:lnTo>
                  <a:pt x="42333" y="177800"/>
                </a:lnTo>
                <a:lnTo>
                  <a:pt x="42333" y="203200"/>
                </a:lnTo>
                <a:lnTo>
                  <a:pt x="42333" y="228600"/>
                </a:lnTo>
                <a:lnTo>
                  <a:pt x="42333" y="254000"/>
                </a:lnTo>
                <a:lnTo>
                  <a:pt x="42333" y="262467"/>
                </a:lnTo>
                <a:lnTo>
                  <a:pt x="42333" y="270933"/>
                </a:lnTo>
                <a:lnTo>
                  <a:pt x="42333" y="270933"/>
                </a:lnTo>
                <a:lnTo>
                  <a:pt x="33867" y="270933"/>
                </a:lnTo>
                <a:lnTo>
                  <a:pt x="33867" y="262467"/>
                </a:lnTo>
                <a:lnTo>
                  <a:pt x="33867" y="262467"/>
                </a:lnTo>
                <a:lnTo>
                  <a:pt x="33867" y="254000"/>
                </a:lnTo>
                <a:lnTo>
                  <a:pt x="33867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9787466" y="795867"/>
            <a:ext cx="160869" cy="228601"/>
          </a:xfrm>
          <a:custGeom>
            <a:avLst/>
            <a:gdLst/>
            <a:ahLst/>
            <a:cxnLst/>
            <a:rect l="0" t="0" r="0" b="0"/>
            <a:pathLst>
              <a:path w="160869" h="228601">
                <a:moveTo>
                  <a:pt x="135468" y="0"/>
                </a:moveTo>
                <a:lnTo>
                  <a:pt x="135468" y="0"/>
                </a:lnTo>
                <a:lnTo>
                  <a:pt x="135468" y="8466"/>
                </a:lnTo>
                <a:lnTo>
                  <a:pt x="135468" y="8466"/>
                </a:lnTo>
                <a:lnTo>
                  <a:pt x="127001" y="16933"/>
                </a:lnTo>
                <a:lnTo>
                  <a:pt x="127001" y="16933"/>
                </a:lnTo>
                <a:lnTo>
                  <a:pt x="118534" y="33866"/>
                </a:lnTo>
                <a:lnTo>
                  <a:pt x="110067" y="42333"/>
                </a:lnTo>
                <a:lnTo>
                  <a:pt x="93134" y="59266"/>
                </a:lnTo>
                <a:lnTo>
                  <a:pt x="84668" y="67733"/>
                </a:lnTo>
                <a:lnTo>
                  <a:pt x="67734" y="76200"/>
                </a:lnTo>
                <a:lnTo>
                  <a:pt x="50801" y="93133"/>
                </a:lnTo>
                <a:lnTo>
                  <a:pt x="33867" y="101600"/>
                </a:lnTo>
                <a:lnTo>
                  <a:pt x="16934" y="110066"/>
                </a:lnTo>
                <a:lnTo>
                  <a:pt x="8468" y="110066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8468" y="118533"/>
                </a:lnTo>
                <a:lnTo>
                  <a:pt x="16934" y="118533"/>
                </a:lnTo>
                <a:lnTo>
                  <a:pt x="25400" y="118533"/>
                </a:lnTo>
                <a:lnTo>
                  <a:pt x="33867" y="118533"/>
                </a:lnTo>
                <a:lnTo>
                  <a:pt x="50801" y="118533"/>
                </a:lnTo>
                <a:lnTo>
                  <a:pt x="67734" y="118533"/>
                </a:lnTo>
                <a:lnTo>
                  <a:pt x="84668" y="127000"/>
                </a:lnTo>
                <a:lnTo>
                  <a:pt x="93134" y="135466"/>
                </a:lnTo>
                <a:lnTo>
                  <a:pt x="110067" y="143933"/>
                </a:lnTo>
                <a:lnTo>
                  <a:pt x="127001" y="160866"/>
                </a:lnTo>
                <a:lnTo>
                  <a:pt x="135468" y="177800"/>
                </a:lnTo>
                <a:lnTo>
                  <a:pt x="143934" y="194733"/>
                </a:lnTo>
                <a:lnTo>
                  <a:pt x="152400" y="203200"/>
                </a:lnTo>
                <a:lnTo>
                  <a:pt x="152400" y="220133"/>
                </a:lnTo>
                <a:lnTo>
                  <a:pt x="160868" y="220133"/>
                </a:lnTo>
                <a:lnTo>
                  <a:pt x="160868" y="228600"/>
                </a:lnTo>
                <a:lnTo>
                  <a:pt x="160868" y="228600"/>
                </a:lnTo>
                <a:lnTo>
                  <a:pt x="160868" y="220133"/>
                </a:lnTo>
                <a:lnTo>
                  <a:pt x="160868" y="211666"/>
                </a:lnTo>
                <a:lnTo>
                  <a:pt x="160868" y="203200"/>
                </a:lnTo>
                <a:lnTo>
                  <a:pt x="160868" y="203200"/>
                </a:lnTo>
                <a:lnTo>
                  <a:pt x="152400" y="186266"/>
                </a:lnTo>
                <a:lnTo>
                  <a:pt x="152400" y="186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9956800" y="668867"/>
            <a:ext cx="194735" cy="423334"/>
          </a:xfrm>
          <a:custGeom>
            <a:avLst/>
            <a:gdLst/>
            <a:ahLst/>
            <a:cxnLst/>
            <a:rect l="0" t="0" r="0" b="0"/>
            <a:pathLst>
              <a:path w="194735" h="423334">
                <a:moveTo>
                  <a:pt x="0" y="8466"/>
                </a:move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4" y="0"/>
                </a:lnTo>
                <a:lnTo>
                  <a:pt x="59266" y="8466"/>
                </a:lnTo>
                <a:lnTo>
                  <a:pt x="76200" y="8466"/>
                </a:lnTo>
                <a:lnTo>
                  <a:pt x="93133" y="16933"/>
                </a:lnTo>
                <a:lnTo>
                  <a:pt x="118534" y="25400"/>
                </a:lnTo>
                <a:lnTo>
                  <a:pt x="143934" y="50800"/>
                </a:lnTo>
                <a:lnTo>
                  <a:pt x="160866" y="76200"/>
                </a:lnTo>
                <a:lnTo>
                  <a:pt x="177800" y="101600"/>
                </a:lnTo>
                <a:lnTo>
                  <a:pt x="186267" y="135466"/>
                </a:lnTo>
                <a:lnTo>
                  <a:pt x="194734" y="169333"/>
                </a:lnTo>
                <a:lnTo>
                  <a:pt x="194734" y="203200"/>
                </a:lnTo>
                <a:lnTo>
                  <a:pt x="194734" y="237066"/>
                </a:lnTo>
                <a:lnTo>
                  <a:pt x="186267" y="279400"/>
                </a:lnTo>
                <a:lnTo>
                  <a:pt x="186267" y="313266"/>
                </a:lnTo>
                <a:lnTo>
                  <a:pt x="177800" y="347133"/>
                </a:lnTo>
                <a:lnTo>
                  <a:pt x="169333" y="372533"/>
                </a:lnTo>
                <a:lnTo>
                  <a:pt x="152400" y="406400"/>
                </a:lnTo>
                <a:lnTo>
                  <a:pt x="152400" y="406400"/>
                </a:lnTo>
                <a:lnTo>
                  <a:pt x="135466" y="423333"/>
                </a:lnTo>
                <a:lnTo>
                  <a:pt x="135466" y="423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8957734" y="3606800"/>
            <a:ext cx="135467" cy="482601"/>
          </a:xfrm>
          <a:custGeom>
            <a:avLst/>
            <a:gdLst/>
            <a:ahLst/>
            <a:cxnLst/>
            <a:rect l="0" t="0" r="0" b="0"/>
            <a:pathLst>
              <a:path w="135467" h="482601">
                <a:moveTo>
                  <a:pt x="135466" y="0"/>
                </a:moveTo>
                <a:lnTo>
                  <a:pt x="135466" y="8467"/>
                </a:lnTo>
                <a:lnTo>
                  <a:pt x="126999" y="8467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0066" y="33867"/>
                </a:lnTo>
                <a:lnTo>
                  <a:pt x="101599" y="50800"/>
                </a:lnTo>
                <a:lnTo>
                  <a:pt x="93133" y="67733"/>
                </a:lnTo>
                <a:lnTo>
                  <a:pt x="76200" y="84667"/>
                </a:lnTo>
                <a:lnTo>
                  <a:pt x="67732" y="110067"/>
                </a:lnTo>
                <a:lnTo>
                  <a:pt x="50799" y="135467"/>
                </a:lnTo>
                <a:lnTo>
                  <a:pt x="42333" y="160867"/>
                </a:lnTo>
                <a:lnTo>
                  <a:pt x="25399" y="186267"/>
                </a:lnTo>
                <a:lnTo>
                  <a:pt x="16933" y="220133"/>
                </a:lnTo>
                <a:lnTo>
                  <a:pt x="8466" y="245533"/>
                </a:lnTo>
                <a:lnTo>
                  <a:pt x="0" y="279400"/>
                </a:lnTo>
                <a:lnTo>
                  <a:pt x="0" y="313267"/>
                </a:lnTo>
                <a:lnTo>
                  <a:pt x="0" y="338667"/>
                </a:lnTo>
                <a:lnTo>
                  <a:pt x="0" y="364067"/>
                </a:lnTo>
                <a:lnTo>
                  <a:pt x="8466" y="389467"/>
                </a:lnTo>
                <a:lnTo>
                  <a:pt x="16933" y="414867"/>
                </a:lnTo>
                <a:lnTo>
                  <a:pt x="25399" y="431800"/>
                </a:lnTo>
                <a:lnTo>
                  <a:pt x="42333" y="448733"/>
                </a:lnTo>
                <a:lnTo>
                  <a:pt x="50799" y="465667"/>
                </a:lnTo>
                <a:lnTo>
                  <a:pt x="67732" y="474133"/>
                </a:lnTo>
                <a:lnTo>
                  <a:pt x="84666" y="482600"/>
                </a:lnTo>
                <a:lnTo>
                  <a:pt x="84666" y="482600"/>
                </a:lnTo>
                <a:lnTo>
                  <a:pt x="101599" y="482600"/>
                </a:lnTo>
                <a:lnTo>
                  <a:pt x="101599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9177866" y="3666067"/>
            <a:ext cx="169335" cy="372534"/>
          </a:xfrm>
          <a:custGeom>
            <a:avLst/>
            <a:gdLst/>
            <a:ahLst/>
            <a:cxnLst/>
            <a:rect l="0" t="0" r="0" b="0"/>
            <a:pathLst>
              <a:path w="169335" h="3725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0" y="169333"/>
                </a:lnTo>
                <a:lnTo>
                  <a:pt x="0" y="203200"/>
                </a:lnTo>
                <a:lnTo>
                  <a:pt x="0" y="228600"/>
                </a:lnTo>
                <a:lnTo>
                  <a:pt x="0" y="262466"/>
                </a:lnTo>
                <a:lnTo>
                  <a:pt x="8468" y="287866"/>
                </a:lnTo>
                <a:lnTo>
                  <a:pt x="8468" y="304800"/>
                </a:lnTo>
                <a:lnTo>
                  <a:pt x="8468" y="330200"/>
                </a:lnTo>
                <a:lnTo>
                  <a:pt x="8468" y="338666"/>
                </a:lnTo>
                <a:lnTo>
                  <a:pt x="8468" y="355600"/>
                </a:lnTo>
                <a:lnTo>
                  <a:pt x="8468" y="364066"/>
                </a:lnTo>
                <a:lnTo>
                  <a:pt x="8468" y="364066"/>
                </a:lnTo>
                <a:lnTo>
                  <a:pt x="8468" y="364066"/>
                </a:lnTo>
                <a:lnTo>
                  <a:pt x="8468" y="364066"/>
                </a:lnTo>
                <a:lnTo>
                  <a:pt x="8468" y="364066"/>
                </a:lnTo>
                <a:lnTo>
                  <a:pt x="16934" y="355600"/>
                </a:lnTo>
                <a:lnTo>
                  <a:pt x="16934" y="338666"/>
                </a:lnTo>
                <a:lnTo>
                  <a:pt x="16934" y="321733"/>
                </a:lnTo>
                <a:lnTo>
                  <a:pt x="25401" y="296333"/>
                </a:lnTo>
                <a:lnTo>
                  <a:pt x="25401" y="262466"/>
                </a:lnTo>
                <a:lnTo>
                  <a:pt x="33867" y="245533"/>
                </a:lnTo>
                <a:lnTo>
                  <a:pt x="42334" y="220133"/>
                </a:lnTo>
                <a:lnTo>
                  <a:pt x="59267" y="203200"/>
                </a:lnTo>
                <a:lnTo>
                  <a:pt x="67734" y="194733"/>
                </a:lnTo>
                <a:lnTo>
                  <a:pt x="84668" y="186266"/>
                </a:lnTo>
                <a:lnTo>
                  <a:pt x="93134" y="186266"/>
                </a:lnTo>
                <a:lnTo>
                  <a:pt x="110067" y="186266"/>
                </a:lnTo>
                <a:lnTo>
                  <a:pt x="118534" y="194733"/>
                </a:lnTo>
                <a:lnTo>
                  <a:pt x="135467" y="203200"/>
                </a:lnTo>
                <a:lnTo>
                  <a:pt x="143934" y="220133"/>
                </a:lnTo>
                <a:lnTo>
                  <a:pt x="152400" y="237066"/>
                </a:lnTo>
                <a:lnTo>
                  <a:pt x="160868" y="254000"/>
                </a:lnTo>
                <a:lnTo>
                  <a:pt x="160868" y="270933"/>
                </a:lnTo>
                <a:lnTo>
                  <a:pt x="169334" y="287866"/>
                </a:lnTo>
                <a:lnTo>
                  <a:pt x="169334" y="304800"/>
                </a:lnTo>
                <a:lnTo>
                  <a:pt x="169334" y="321733"/>
                </a:lnTo>
                <a:lnTo>
                  <a:pt x="169334" y="330200"/>
                </a:lnTo>
                <a:lnTo>
                  <a:pt x="169334" y="347133"/>
                </a:lnTo>
                <a:lnTo>
                  <a:pt x="169334" y="355600"/>
                </a:lnTo>
                <a:lnTo>
                  <a:pt x="169334" y="364066"/>
                </a:lnTo>
                <a:lnTo>
                  <a:pt x="169334" y="372533"/>
                </a:lnTo>
                <a:lnTo>
                  <a:pt x="169334" y="372533"/>
                </a:lnTo>
                <a:lnTo>
                  <a:pt x="169334" y="372533"/>
                </a:lnTo>
                <a:lnTo>
                  <a:pt x="169334" y="372533"/>
                </a:lnTo>
                <a:lnTo>
                  <a:pt x="169334" y="372533"/>
                </a:lnTo>
                <a:lnTo>
                  <a:pt x="169334" y="372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9448800" y="3987800"/>
            <a:ext cx="59268" cy="135468"/>
          </a:xfrm>
          <a:custGeom>
            <a:avLst/>
            <a:gdLst/>
            <a:ahLst/>
            <a:cxnLst/>
            <a:rect l="0" t="0" r="0" b="0"/>
            <a:pathLst>
              <a:path w="59268" h="135468">
                <a:moveTo>
                  <a:pt x="59267" y="0"/>
                </a:moveTo>
                <a:lnTo>
                  <a:pt x="59267" y="0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25400"/>
                </a:lnTo>
                <a:lnTo>
                  <a:pt x="59267" y="33867"/>
                </a:lnTo>
                <a:lnTo>
                  <a:pt x="59267" y="50800"/>
                </a:lnTo>
                <a:lnTo>
                  <a:pt x="50800" y="76200"/>
                </a:lnTo>
                <a:lnTo>
                  <a:pt x="42334" y="93133"/>
                </a:lnTo>
                <a:lnTo>
                  <a:pt x="33866" y="110067"/>
                </a:lnTo>
                <a:lnTo>
                  <a:pt x="25400" y="118533"/>
                </a:lnTo>
                <a:lnTo>
                  <a:pt x="16933" y="127000"/>
                </a:lnTo>
                <a:lnTo>
                  <a:pt x="8467" y="135467"/>
                </a:lnTo>
                <a:lnTo>
                  <a:pt x="8467" y="135467"/>
                </a:lnTo>
                <a:lnTo>
                  <a:pt x="0" y="135467"/>
                </a:lnTo>
                <a:lnTo>
                  <a:pt x="0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9626600" y="3699933"/>
            <a:ext cx="33868" cy="321735"/>
          </a:xfrm>
          <a:custGeom>
            <a:avLst/>
            <a:gdLst/>
            <a:ahLst/>
            <a:cxnLst/>
            <a:rect l="0" t="0" r="0" b="0"/>
            <a:pathLst>
              <a:path w="33868" h="321735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25400" y="76200"/>
                </a:lnTo>
                <a:lnTo>
                  <a:pt x="25400" y="93134"/>
                </a:lnTo>
                <a:lnTo>
                  <a:pt x="25400" y="127000"/>
                </a:lnTo>
                <a:lnTo>
                  <a:pt x="33867" y="152400"/>
                </a:lnTo>
                <a:lnTo>
                  <a:pt x="33867" y="186267"/>
                </a:lnTo>
                <a:lnTo>
                  <a:pt x="25400" y="211667"/>
                </a:lnTo>
                <a:lnTo>
                  <a:pt x="33867" y="245534"/>
                </a:lnTo>
                <a:lnTo>
                  <a:pt x="25400" y="262467"/>
                </a:lnTo>
                <a:lnTo>
                  <a:pt x="25400" y="287867"/>
                </a:lnTo>
                <a:lnTo>
                  <a:pt x="25400" y="304800"/>
                </a:lnTo>
                <a:lnTo>
                  <a:pt x="25400" y="313267"/>
                </a:lnTo>
                <a:lnTo>
                  <a:pt x="25400" y="321734"/>
                </a:lnTo>
                <a:lnTo>
                  <a:pt x="25400" y="321734"/>
                </a:lnTo>
                <a:lnTo>
                  <a:pt x="25400" y="321734"/>
                </a:lnTo>
                <a:lnTo>
                  <a:pt x="25400" y="321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9618133" y="3759200"/>
            <a:ext cx="194734" cy="279401"/>
          </a:xfrm>
          <a:custGeom>
            <a:avLst/>
            <a:gdLst/>
            <a:ahLst/>
            <a:cxnLst/>
            <a:rect l="0" t="0" r="0" b="0"/>
            <a:pathLst>
              <a:path w="194734" h="279401">
                <a:moveTo>
                  <a:pt x="169333" y="0"/>
                </a:moveTo>
                <a:lnTo>
                  <a:pt x="177801" y="0"/>
                </a:lnTo>
                <a:lnTo>
                  <a:pt x="177801" y="0"/>
                </a:lnTo>
                <a:lnTo>
                  <a:pt x="177801" y="8467"/>
                </a:lnTo>
                <a:lnTo>
                  <a:pt x="169333" y="16933"/>
                </a:lnTo>
                <a:lnTo>
                  <a:pt x="160867" y="25400"/>
                </a:lnTo>
                <a:lnTo>
                  <a:pt x="152401" y="33867"/>
                </a:lnTo>
                <a:lnTo>
                  <a:pt x="135467" y="50800"/>
                </a:lnTo>
                <a:lnTo>
                  <a:pt x="127000" y="59267"/>
                </a:lnTo>
                <a:lnTo>
                  <a:pt x="101601" y="76200"/>
                </a:lnTo>
                <a:lnTo>
                  <a:pt x="84667" y="93133"/>
                </a:lnTo>
                <a:lnTo>
                  <a:pt x="67734" y="101600"/>
                </a:lnTo>
                <a:lnTo>
                  <a:pt x="42334" y="110067"/>
                </a:lnTo>
                <a:lnTo>
                  <a:pt x="33867" y="118533"/>
                </a:lnTo>
                <a:lnTo>
                  <a:pt x="16933" y="127000"/>
                </a:lnTo>
                <a:lnTo>
                  <a:pt x="8467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8467" y="135467"/>
                </a:lnTo>
                <a:lnTo>
                  <a:pt x="16933" y="135467"/>
                </a:lnTo>
                <a:lnTo>
                  <a:pt x="25401" y="143933"/>
                </a:lnTo>
                <a:lnTo>
                  <a:pt x="42334" y="143933"/>
                </a:lnTo>
                <a:lnTo>
                  <a:pt x="59267" y="152400"/>
                </a:lnTo>
                <a:lnTo>
                  <a:pt x="76200" y="160867"/>
                </a:lnTo>
                <a:lnTo>
                  <a:pt x="84667" y="169333"/>
                </a:lnTo>
                <a:lnTo>
                  <a:pt x="101601" y="186267"/>
                </a:lnTo>
                <a:lnTo>
                  <a:pt x="127000" y="194733"/>
                </a:lnTo>
                <a:lnTo>
                  <a:pt x="135467" y="203200"/>
                </a:lnTo>
                <a:lnTo>
                  <a:pt x="143934" y="220133"/>
                </a:lnTo>
                <a:lnTo>
                  <a:pt x="160867" y="237067"/>
                </a:lnTo>
                <a:lnTo>
                  <a:pt x="169333" y="245533"/>
                </a:lnTo>
                <a:lnTo>
                  <a:pt x="177801" y="254000"/>
                </a:lnTo>
                <a:lnTo>
                  <a:pt x="186267" y="262467"/>
                </a:lnTo>
                <a:lnTo>
                  <a:pt x="186267" y="270933"/>
                </a:lnTo>
                <a:lnTo>
                  <a:pt x="194733" y="270933"/>
                </a:lnTo>
                <a:lnTo>
                  <a:pt x="194733" y="279400"/>
                </a:lnTo>
                <a:lnTo>
                  <a:pt x="194733" y="270933"/>
                </a:lnTo>
                <a:lnTo>
                  <a:pt x="194733" y="270933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45533"/>
                </a:lnTo>
                <a:lnTo>
                  <a:pt x="186267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9829800" y="3623733"/>
            <a:ext cx="186267" cy="516468"/>
          </a:xfrm>
          <a:custGeom>
            <a:avLst/>
            <a:gdLst/>
            <a:ahLst/>
            <a:cxnLst/>
            <a:rect l="0" t="0" r="0" b="0"/>
            <a:pathLst>
              <a:path w="186267" h="516468">
                <a:moveTo>
                  <a:pt x="0" y="0"/>
                </a:move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8467"/>
                </a:lnTo>
                <a:lnTo>
                  <a:pt x="67733" y="16934"/>
                </a:lnTo>
                <a:lnTo>
                  <a:pt x="93134" y="33867"/>
                </a:lnTo>
                <a:lnTo>
                  <a:pt x="110066" y="42334"/>
                </a:lnTo>
                <a:lnTo>
                  <a:pt x="127000" y="67734"/>
                </a:lnTo>
                <a:lnTo>
                  <a:pt x="152400" y="93134"/>
                </a:lnTo>
                <a:lnTo>
                  <a:pt x="160867" y="127000"/>
                </a:lnTo>
                <a:lnTo>
                  <a:pt x="169334" y="160867"/>
                </a:lnTo>
                <a:lnTo>
                  <a:pt x="186266" y="203200"/>
                </a:lnTo>
                <a:lnTo>
                  <a:pt x="186266" y="237067"/>
                </a:lnTo>
                <a:lnTo>
                  <a:pt x="177800" y="279400"/>
                </a:lnTo>
                <a:lnTo>
                  <a:pt x="169334" y="313267"/>
                </a:lnTo>
                <a:lnTo>
                  <a:pt x="152400" y="347134"/>
                </a:lnTo>
                <a:lnTo>
                  <a:pt x="135466" y="381000"/>
                </a:lnTo>
                <a:lnTo>
                  <a:pt x="110066" y="414867"/>
                </a:lnTo>
                <a:lnTo>
                  <a:pt x="84667" y="457200"/>
                </a:lnTo>
                <a:lnTo>
                  <a:pt x="50800" y="491067"/>
                </a:lnTo>
                <a:lnTo>
                  <a:pt x="50800" y="491067"/>
                </a:lnTo>
                <a:lnTo>
                  <a:pt x="16934" y="516467"/>
                </a:lnTo>
                <a:lnTo>
                  <a:pt x="16934" y="516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8940800" y="1151467"/>
            <a:ext cx="127001" cy="448734"/>
          </a:xfrm>
          <a:custGeom>
            <a:avLst/>
            <a:gdLst/>
            <a:ahLst/>
            <a:cxnLst/>
            <a:rect l="0" t="0" r="0" b="0"/>
            <a:pathLst>
              <a:path w="127001" h="448734">
                <a:moveTo>
                  <a:pt x="127000" y="0"/>
                </a:moveTo>
                <a:lnTo>
                  <a:pt x="127000" y="0"/>
                </a:lnTo>
                <a:lnTo>
                  <a:pt x="118533" y="8466"/>
                </a:lnTo>
                <a:lnTo>
                  <a:pt x="110067" y="16933"/>
                </a:lnTo>
                <a:lnTo>
                  <a:pt x="101600" y="16933"/>
                </a:lnTo>
                <a:lnTo>
                  <a:pt x="84666" y="25400"/>
                </a:lnTo>
                <a:lnTo>
                  <a:pt x="76200" y="42333"/>
                </a:lnTo>
                <a:lnTo>
                  <a:pt x="67733" y="50800"/>
                </a:lnTo>
                <a:lnTo>
                  <a:pt x="59267" y="67733"/>
                </a:lnTo>
                <a:lnTo>
                  <a:pt x="50800" y="84666"/>
                </a:lnTo>
                <a:lnTo>
                  <a:pt x="42333" y="101600"/>
                </a:lnTo>
                <a:lnTo>
                  <a:pt x="25400" y="118533"/>
                </a:lnTo>
                <a:lnTo>
                  <a:pt x="16934" y="143933"/>
                </a:lnTo>
                <a:lnTo>
                  <a:pt x="16934" y="160866"/>
                </a:lnTo>
                <a:lnTo>
                  <a:pt x="8466" y="186266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6"/>
                </a:lnTo>
                <a:lnTo>
                  <a:pt x="0" y="287866"/>
                </a:lnTo>
                <a:lnTo>
                  <a:pt x="8466" y="304800"/>
                </a:lnTo>
                <a:lnTo>
                  <a:pt x="8466" y="321733"/>
                </a:lnTo>
                <a:lnTo>
                  <a:pt x="16934" y="338666"/>
                </a:lnTo>
                <a:lnTo>
                  <a:pt x="25400" y="355600"/>
                </a:lnTo>
                <a:lnTo>
                  <a:pt x="33867" y="372533"/>
                </a:lnTo>
                <a:lnTo>
                  <a:pt x="42333" y="381000"/>
                </a:lnTo>
                <a:lnTo>
                  <a:pt x="59267" y="397933"/>
                </a:lnTo>
                <a:lnTo>
                  <a:pt x="67733" y="406400"/>
                </a:lnTo>
                <a:lnTo>
                  <a:pt x="76200" y="423333"/>
                </a:lnTo>
                <a:lnTo>
                  <a:pt x="84666" y="431800"/>
                </a:lnTo>
                <a:lnTo>
                  <a:pt x="101600" y="440266"/>
                </a:lnTo>
                <a:lnTo>
                  <a:pt x="110067" y="448733"/>
                </a:lnTo>
                <a:lnTo>
                  <a:pt x="110067" y="448733"/>
                </a:lnTo>
                <a:lnTo>
                  <a:pt x="110067" y="448733"/>
                </a:lnTo>
                <a:lnTo>
                  <a:pt x="110067" y="448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9144000" y="1236133"/>
            <a:ext cx="245534" cy="347135"/>
          </a:xfrm>
          <a:custGeom>
            <a:avLst/>
            <a:gdLst/>
            <a:ahLst/>
            <a:cxnLst/>
            <a:rect l="0" t="0" r="0" b="0"/>
            <a:pathLst>
              <a:path w="245534" h="347135">
                <a:moveTo>
                  <a:pt x="8467" y="8467"/>
                </a:move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8467" y="177800"/>
                </a:lnTo>
                <a:lnTo>
                  <a:pt x="8467" y="194734"/>
                </a:lnTo>
                <a:lnTo>
                  <a:pt x="8467" y="220134"/>
                </a:lnTo>
                <a:lnTo>
                  <a:pt x="16933" y="237067"/>
                </a:lnTo>
                <a:lnTo>
                  <a:pt x="16933" y="254000"/>
                </a:lnTo>
                <a:lnTo>
                  <a:pt x="16933" y="270934"/>
                </a:lnTo>
                <a:lnTo>
                  <a:pt x="25400" y="279400"/>
                </a:lnTo>
                <a:lnTo>
                  <a:pt x="25400" y="296334"/>
                </a:lnTo>
                <a:lnTo>
                  <a:pt x="25400" y="296334"/>
                </a:lnTo>
                <a:lnTo>
                  <a:pt x="25400" y="304800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04800"/>
                </a:lnTo>
                <a:lnTo>
                  <a:pt x="25400" y="304800"/>
                </a:lnTo>
                <a:lnTo>
                  <a:pt x="25400" y="296334"/>
                </a:lnTo>
                <a:lnTo>
                  <a:pt x="25400" y="287867"/>
                </a:lnTo>
                <a:lnTo>
                  <a:pt x="33866" y="270934"/>
                </a:lnTo>
                <a:lnTo>
                  <a:pt x="33866" y="254000"/>
                </a:lnTo>
                <a:lnTo>
                  <a:pt x="33866" y="245534"/>
                </a:lnTo>
                <a:lnTo>
                  <a:pt x="42334" y="228600"/>
                </a:lnTo>
                <a:lnTo>
                  <a:pt x="50800" y="220134"/>
                </a:lnTo>
                <a:lnTo>
                  <a:pt x="59267" y="203200"/>
                </a:lnTo>
                <a:lnTo>
                  <a:pt x="67733" y="194734"/>
                </a:lnTo>
                <a:lnTo>
                  <a:pt x="76200" y="177800"/>
                </a:lnTo>
                <a:lnTo>
                  <a:pt x="84667" y="160867"/>
                </a:lnTo>
                <a:lnTo>
                  <a:pt x="93133" y="152400"/>
                </a:lnTo>
                <a:lnTo>
                  <a:pt x="110066" y="135467"/>
                </a:lnTo>
                <a:lnTo>
                  <a:pt x="118534" y="135467"/>
                </a:lnTo>
                <a:lnTo>
                  <a:pt x="135467" y="127000"/>
                </a:lnTo>
                <a:lnTo>
                  <a:pt x="143933" y="127000"/>
                </a:lnTo>
                <a:lnTo>
                  <a:pt x="152400" y="135467"/>
                </a:lnTo>
                <a:lnTo>
                  <a:pt x="169333" y="135467"/>
                </a:lnTo>
                <a:lnTo>
                  <a:pt x="177800" y="143934"/>
                </a:lnTo>
                <a:lnTo>
                  <a:pt x="186266" y="152400"/>
                </a:lnTo>
                <a:lnTo>
                  <a:pt x="194734" y="160867"/>
                </a:lnTo>
                <a:lnTo>
                  <a:pt x="203200" y="177800"/>
                </a:lnTo>
                <a:lnTo>
                  <a:pt x="211667" y="186267"/>
                </a:lnTo>
                <a:lnTo>
                  <a:pt x="220133" y="203200"/>
                </a:lnTo>
                <a:lnTo>
                  <a:pt x="220133" y="220134"/>
                </a:lnTo>
                <a:lnTo>
                  <a:pt x="220133" y="228600"/>
                </a:lnTo>
                <a:lnTo>
                  <a:pt x="228600" y="245534"/>
                </a:lnTo>
                <a:lnTo>
                  <a:pt x="228600" y="254000"/>
                </a:lnTo>
                <a:lnTo>
                  <a:pt x="228600" y="270934"/>
                </a:lnTo>
                <a:lnTo>
                  <a:pt x="228600" y="287867"/>
                </a:lnTo>
                <a:lnTo>
                  <a:pt x="237067" y="296334"/>
                </a:lnTo>
                <a:lnTo>
                  <a:pt x="237067" y="304800"/>
                </a:lnTo>
                <a:lnTo>
                  <a:pt x="237067" y="313267"/>
                </a:lnTo>
                <a:lnTo>
                  <a:pt x="245533" y="321734"/>
                </a:lnTo>
                <a:lnTo>
                  <a:pt x="245533" y="330200"/>
                </a:lnTo>
                <a:lnTo>
                  <a:pt x="245533" y="338667"/>
                </a:lnTo>
                <a:lnTo>
                  <a:pt x="245533" y="347134"/>
                </a:lnTo>
                <a:lnTo>
                  <a:pt x="245533" y="347134"/>
                </a:lnTo>
                <a:lnTo>
                  <a:pt x="245533" y="347134"/>
                </a:lnTo>
                <a:lnTo>
                  <a:pt x="245533" y="347134"/>
                </a:lnTo>
                <a:lnTo>
                  <a:pt x="245533" y="347134"/>
                </a:lnTo>
                <a:lnTo>
                  <a:pt x="245533" y="347134"/>
                </a:lnTo>
                <a:lnTo>
                  <a:pt x="245533" y="347134"/>
                </a:lnTo>
                <a:lnTo>
                  <a:pt x="245533" y="347134"/>
                </a:lnTo>
                <a:lnTo>
                  <a:pt x="245533" y="347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9550400" y="1303867"/>
            <a:ext cx="16935" cy="237067"/>
          </a:xfrm>
          <a:custGeom>
            <a:avLst/>
            <a:gdLst/>
            <a:ahLst/>
            <a:cxnLst/>
            <a:rect l="0" t="0" r="0" b="0"/>
            <a:pathLst>
              <a:path w="16935" h="237067">
                <a:moveTo>
                  <a:pt x="8466" y="0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8466" y="110066"/>
                </a:lnTo>
                <a:lnTo>
                  <a:pt x="8466" y="127000"/>
                </a:lnTo>
                <a:lnTo>
                  <a:pt x="8466" y="135466"/>
                </a:lnTo>
                <a:lnTo>
                  <a:pt x="8466" y="152400"/>
                </a:lnTo>
                <a:lnTo>
                  <a:pt x="8466" y="169333"/>
                </a:lnTo>
                <a:lnTo>
                  <a:pt x="8466" y="186266"/>
                </a:lnTo>
                <a:lnTo>
                  <a:pt x="8466" y="203200"/>
                </a:lnTo>
                <a:lnTo>
                  <a:pt x="16934" y="211666"/>
                </a:lnTo>
                <a:lnTo>
                  <a:pt x="16934" y="220133"/>
                </a:lnTo>
                <a:lnTo>
                  <a:pt x="16934" y="228600"/>
                </a:lnTo>
                <a:lnTo>
                  <a:pt x="16934" y="228600"/>
                </a:lnTo>
                <a:lnTo>
                  <a:pt x="16934" y="228600"/>
                </a:lnTo>
                <a:lnTo>
                  <a:pt x="16934" y="237066"/>
                </a:lnTo>
                <a:lnTo>
                  <a:pt x="16934" y="237066"/>
                </a:lnTo>
                <a:lnTo>
                  <a:pt x="16934" y="228600"/>
                </a:lnTo>
                <a:lnTo>
                  <a:pt x="16934" y="228600"/>
                </a:lnTo>
                <a:lnTo>
                  <a:pt x="16934" y="228600"/>
                </a:lnTo>
                <a:lnTo>
                  <a:pt x="16934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9465733" y="1422400"/>
            <a:ext cx="237068" cy="25401"/>
          </a:xfrm>
          <a:custGeom>
            <a:avLst/>
            <a:gdLst/>
            <a:ahLst/>
            <a:cxnLst/>
            <a:rect l="0" t="0" r="0" b="0"/>
            <a:pathLst>
              <a:path w="237068" h="25401">
                <a:moveTo>
                  <a:pt x="0" y="25400"/>
                </a:moveTo>
                <a:lnTo>
                  <a:pt x="0" y="25400"/>
                </a:lnTo>
                <a:lnTo>
                  <a:pt x="8467" y="16933"/>
                </a:lnTo>
                <a:lnTo>
                  <a:pt x="16933" y="16933"/>
                </a:lnTo>
                <a:lnTo>
                  <a:pt x="25401" y="16933"/>
                </a:lnTo>
                <a:lnTo>
                  <a:pt x="50800" y="16933"/>
                </a:lnTo>
                <a:lnTo>
                  <a:pt x="67734" y="16933"/>
                </a:lnTo>
                <a:lnTo>
                  <a:pt x="84667" y="8467"/>
                </a:lnTo>
                <a:lnTo>
                  <a:pt x="101601" y="8467"/>
                </a:lnTo>
                <a:lnTo>
                  <a:pt x="118534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60867" y="8467"/>
                </a:lnTo>
                <a:lnTo>
                  <a:pt x="177801" y="8467"/>
                </a:lnTo>
                <a:lnTo>
                  <a:pt x="186267" y="8467"/>
                </a:lnTo>
                <a:lnTo>
                  <a:pt x="194734" y="8467"/>
                </a:lnTo>
                <a:lnTo>
                  <a:pt x="211667" y="8467"/>
                </a:lnTo>
                <a:lnTo>
                  <a:pt x="220134" y="0"/>
                </a:lnTo>
                <a:lnTo>
                  <a:pt x="228600" y="0"/>
                </a:lnTo>
                <a:lnTo>
                  <a:pt x="228600" y="0"/>
                </a:lnTo>
                <a:lnTo>
                  <a:pt x="237067" y="0"/>
                </a:lnTo>
                <a:lnTo>
                  <a:pt x="237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5664200" y="2463800"/>
            <a:ext cx="16934" cy="16934"/>
          </a:xfrm>
          <a:custGeom>
            <a:avLst/>
            <a:gdLst/>
            <a:ahLst/>
            <a:cxnLst/>
            <a:rect l="0" t="0" r="0" b="0"/>
            <a:pathLst>
              <a:path w="16934" h="169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9821333" y="1337733"/>
            <a:ext cx="169335" cy="364068"/>
          </a:xfrm>
          <a:custGeom>
            <a:avLst/>
            <a:gdLst/>
            <a:ahLst/>
            <a:cxnLst/>
            <a:rect l="0" t="0" r="0" b="0"/>
            <a:pathLst>
              <a:path w="169335" h="364068">
                <a:moveTo>
                  <a:pt x="50801" y="127000"/>
                </a:moveTo>
                <a:lnTo>
                  <a:pt x="50801" y="135467"/>
                </a:lnTo>
                <a:lnTo>
                  <a:pt x="50801" y="143934"/>
                </a:lnTo>
                <a:lnTo>
                  <a:pt x="42333" y="152400"/>
                </a:lnTo>
                <a:lnTo>
                  <a:pt x="42333" y="169334"/>
                </a:lnTo>
                <a:lnTo>
                  <a:pt x="42333" y="186267"/>
                </a:lnTo>
                <a:lnTo>
                  <a:pt x="42333" y="194734"/>
                </a:lnTo>
                <a:lnTo>
                  <a:pt x="33867" y="220134"/>
                </a:lnTo>
                <a:lnTo>
                  <a:pt x="33867" y="237067"/>
                </a:lnTo>
                <a:lnTo>
                  <a:pt x="33867" y="262467"/>
                </a:lnTo>
                <a:lnTo>
                  <a:pt x="33867" y="270934"/>
                </a:lnTo>
                <a:lnTo>
                  <a:pt x="33867" y="296334"/>
                </a:lnTo>
                <a:lnTo>
                  <a:pt x="25401" y="304800"/>
                </a:lnTo>
                <a:lnTo>
                  <a:pt x="33867" y="321734"/>
                </a:lnTo>
                <a:lnTo>
                  <a:pt x="33867" y="338667"/>
                </a:lnTo>
                <a:lnTo>
                  <a:pt x="25401" y="347134"/>
                </a:lnTo>
                <a:lnTo>
                  <a:pt x="25401" y="355600"/>
                </a:lnTo>
                <a:lnTo>
                  <a:pt x="25401" y="364067"/>
                </a:lnTo>
                <a:lnTo>
                  <a:pt x="25401" y="364067"/>
                </a:lnTo>
                <a:lnTo>
                  <a:pt x="25401" y="364067"/>
                </a:lnTo>
                <a:lnTo>
                  <a:pt x="25401" y="364067"/>
                </a:lnTo>
                <a:lnTo>
                  <a:pt x="25401" y="364067"/>
                </a:lnTo>
                <a:lnTo>
                  <a:pt x="16934" y="364067"/>
                </a:lnTo>
                <a:lnTo>
                  <a:pt x="16934" y="355600"/>
                </a:lnTo>
                <a:lnTo>
                  <a:pt x="8467" y="338667"/>
                </a:lnTo>
                <a:lnTo>
                  <a:pt x="8467" y="330200"/>
                </a:lnTo>
                <a:lnTo>
                  <a:pt x="8467" y="313267"/>
                </a:lnTo>
                <a:lnTo>
                  <a:pt x="0" y="287867"/>
                </a:lnTo>
                <a:lnTo>
                  <a:pt x="0" y="270934"/>
                </a:lnTo>
                <a:lnTo>
                  <a:pt x="0" y="254000"/>
                </a:lnTo>
                <a:lnTo>
                  <a:pt x="0" y="228600"/>
                </a:lnTo>
                <a:lnTo>
                  <a:pt x="8467" y="211667"/>
                </a:lnTo>
                <a:lnTo>
                  <a:pt x="8467" y="186267"/>
                </a:lnTo>
                <a:lnTo>
                  <a:pt x="8467" y="169334"/>
                </a:lnTo>
                <a:lnTo>
                  <a:pt x="16934" y="152400"/>
                </a:lnTo>
                <a:lnTo>
                  <a:pt x="16934" y="127000"/>
                </a:lnTo>
                <a:lnTo>
                  <a:pt x="16934" y="101600"/>
                </a:lnTo>
                <a:lnTo>
                  <a:pt x="25401" y="84667"/>
                </a:lnTo>
                <a:lnTo>
                  <a:pt x="33867" y="67734"/>
                </a:lnTo>
                <a:lnTo>
                  <a:pt x="33867" y="50800"/>
                </a:lnTo>
                <a:lnTo>
                  <a:pt x="33867" y="33867"/>
                </a:lnTo>
                <a:lnTo>
                  <a:pt x="42333" y="25400"/>
                </a:lnTo>
                <a:lnTo>
                  <a:pt x="42333" y="16934"/>
                </a:lnTo>
                <a:lnTo>
                  <a:pt x="50801" y="8467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101601" y="0"/>
                </a:lnTo>
                <a:lnTo>
                  <a:pt x="110067" y="0"/>
                </a:lnTo>
                <a:lnTo>
                  <a:pt x="127001" y="8467"/>
                </a:lnTo>
                <a:lnTo>
                  <a:pt x="135467" y="16934"/>
                </a:lnTo>
                <a:lnTo>
                  <a:pt x="143933" y="25400"/>
                </a:lnTo>
                <a:lnTo>
                  <a:pt x="152400" y="33867"/>
                </a:lnTo>
                <a:lnTo>
                  <a:pt x="160867" y="50800"/>
                </a:lnTo>
                <a:lnTo>
                  <a:pt x="160867" y="67734"/>
                </a:lnTo>
                <a:lnTo>
                  <a:pt x="169334" y="76200"/>
                </a:lnTo>
                <a:lnTo>
                  <a:pt x="169334" y="93134"/>
                </a:lnTo>
                <a:lnTo>
                  <a:pt x="169334" y="110067"/>
                </a:lnTo>
                <a:lnTo>
                  <a:pt x="160867" y="118534"/>
                </a:lnTo>
                <a:lnTo>
                  <a:pt x="160867" y="135467"/>
                </a:lnTo>
                <a:lnTo>
                  <a:pt x="152400" y="143934"/>
                </a:lnTo>
                <a:lnTo>
                  <a:pt x="152400" y="152400"/>
                </a:lnTo>
                <a:lnTo>
                  <a:pt x="143933" y="160867"/>
                </a:lnTo>
                <a:lnTo>
                  <a:pt x="135467" y="169334"/>
                </a:lnTo>
                <a:lnTo>
                  <a:pt x="127001" y="177800"/>
                </a:lnTo>
                <a:lnTo>
                  <a:pt x="118533" y="186267"/>
                </a:lnTo>
                <a:lnTo>
                  <a:pt x="110067" y="186267"/>
                </a:lnTo>
                <a:lnTo>
                  <a:pt x="93134" y="186267"/>
                </a:lnTo>
                <a:lnTo>
                  <a:pt x="84667" y="186267"/>
                </a:lnTo>
                <a:lnTo>
                  <a:pt x="76200" y="186267"/>
                </a:lnTo>
                <a:lnTo>
                  <a:pt x="59267" y="177800"/>
                </a:lnTo>
                <a:lnTo>
                  <a:pt x="59267" y="169334"/>
                </a:lnTo>
                <a:lnTo>
                  <a:pt x="59267" y="169334"/>
                </a:lnTo>
                <a:lnTo>
                  <a:pt x="59267" y="169334"/>
                </a:lnTo>
                <a:lnTo>
                  <a:pt x="59267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0143067" y="1524000"/>
            <a:ext cx="76201" cy="177801"/>
          </a:xfrm>
          <a:custGeom>
            <a:avLst/>
            <a:gdLst/>
            <a:ahLst/>
            <a:cxnLst/>
            <a:rect l="0" t="0" r="0" b="0"/>
            <a:pathLst>
              <a:path w="76201" h="177801">
                <a:moveTo>
                  <a:pt x="59266" y="0"/>
                </a:move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67733" y="0"/>
                </a:lnTo>
                <a:lnTo>
                  <a:pt x="67733" y="8467"/>
                </a:lnTo>
                <a:lnTo>
                  <a:pt x="67733" y="8467"/>
                </a:lnTo>
                <a:lnTo>
                  <a:pt x="76200" y="16933"/>
                </a:lnTo>
                <a:lnTo>
                  <a:pt x="76200" y="33867"/>
                </a:lnTo>
                <a:lnTo>
                  <a:pt x="76200" y="42333"/>
                </a:lnTo>
                <a:lnTo>
                  <a:pt x="67733" y="59267"/>
                </a:lnTo>
                <a:lnTo>
                  <a:pt x="67733" y="67733"/>
                </a:lnTo>
                <a:lnTo>
                  <a:pt x="59266" y="84667"/>
                </a:lnTo>
                <a:lnTo>
                  <a:pt x="50799" y="101600"/>
                </a:lnTo>
                <a:lnTo>
                  <a:pt x="42333" y="118533"/>
                </a:lnTo>
                <a:lnTo>
                  <a:pt x="25399" y="135467"/>
                </a:lnTo>
                <a:lnTo>
                  <a:pt x="16933" y="160867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77800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10329334" y="1303867"/>
            <a:ext cx="33867" cy="279401"/>
          </a:xfrm>
          <a:custGeom>
            <a:avLst/>
            <a:gdLst/>
            <a:ahLst/>
            <a:cxnLst/>
            <a:rect l="0" t="0" r="0" b="0"/>
            <a:pathLst>
              <a:path w="33867" h="279401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16933"/>
                </a:lnTo>
                <a:lnTo>
                  <a:pt x="33866" y="25400"/>
                </a:lnTo>
                <a:lnTo>
                  <a:pt x="33866" y="33866"/>
                </a:lnTo>
                <a:lnTo>
                  <a:pt x="33866" y="50800"/>
                </a:lnTo>
                <a:lnTo>
                  <a:pt x="25399" y="67733"/>
                </a:lnTo>
                <a:lnTo>
                  <a:pt x="25399" y="84666"/>
                </a:lnTo>
                <a:lnTo>
                  <a:pt x="25399" y="110066"/>
                </a:lnTo>
                <a:lnTo>
                  <a:pt x="25399" y="135466"/>
                </a:lnTo>
                <a:lnTo>
                  <a:pt x="16932" y="152400"/>
                </a:lnTo>
                <a:lnTo>
                  <a:pt x="16932" y="177800"/>
                </a:lnTo>
                <a:lnTo>
                  <a:pt x="16932" y="203200"/>
                </a:lnTo>
                <a:lnTo>
                  <a:pt x="8466" y="228600"/>
                </a:lnTo>
                <a:lnTo>
                  <a:pt x="8466" y="245533"/>
                </a:lnTo>
                <a:lnTo>
                  <a:pt x="8466" y="262466"/>
                </a:lnTo>
                <a:lnTo>
                  <a:pt x="0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0346266" y="1320800"/>
            <a:ext cx="160868" cy="228601"/>
          </a:xfrm>
          <a:custGeom>
            <a:avLst/>
            <a:gdLst/>
            <a:ahLst/>
            <a:cxnLst/>
            <a:rect l="0" t="0" r="0" b="0"/>
            <a:pathLst>
              <a:path w="160868" h="228601">
                <a:moveTo>
                  <a:pt x="135468" y="8467"/>
                </a:moveTo>
                <a:lnTo>
                  <a:pt x="135468" y="8467"/>
                </a:lnTo>
                <a:lnTo>
                  <a:pt x="143934" y="8467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8467"/>
                </a:lnTo>
                <a:lnTo>
                  <a:pt x="143934" y="8467"/>
                </a:lnTo>
                <a:lnTo>
                  <a:pt x="135468" y="16933"/>
                </a:lnTo>
                <a:lnTo>
                  <a:pt x="127000" y="33867"/>
                </a:lnTo>
                <a:lnTo>
                  <a:pt x="118534" y="42333"/>
                </a:lnTo>
                <a:lnTo>
                  <a:pt x="101601" y="59267"/>
                </a:lnTo>
                <a:lnTo>
                  <a:pt x="84667" y="76200"/>
                </a:lnTo>
                <a:lnTo>
                  <a:pt x="67734" y="101600"/>
                </a:lnTo>
                <a:lnTo>
                  <a:pt x="50800" y="118533"/>
                </a:lnTo>
                <a:lnTo>
                  <a:pt x="33868" y="135467"/>
                </a:lnTo>
                <a:lnTo>
                  <a:pt x="16934" y="152400"/>
                </a:lnTo>
                <a:lnTo>
                  <a:pt x="8467" y="160867"/>
                </a:lnTo>
                <a:lnTo>
                  <a:pt x="8467" y="169333"/>
                </a:lnTo>
                <a:lnTo>
                  <a:pt x="0" y="177800"/>
                </a:lnTo>
                <a:lnTo>
                  <a:pt x="8467" y="177800"/>
                </a:lnTo>
                <a:lnTo>
                  <a:pt x="16934" y="177800"/>
                </a:lnTo>
                <a:lnTo>
                  <a:pt x="33868" y="169333"/>
                </a:lnTo>
                <a:lnTo>
                  <a:pt x="50800" y="169333"/>
                </a:lnTo>
                <a:lnTo>
                  <a:pt x="59268" y="169333"/>
                </a:lnTo>
                <a:lnTo>
                  <a:pt x="76200" y="169333"/>
                </a:lnTo>
                <a:lnTo>
                  <a:pt x="93134" y="169333"/>
                </a:lnTo>
                <a:lnTo>
                  <a:pt x="110068" y="177800"/>
                </a:lnTo>
                <a:lnTo>
                  <a:pt x="118534" y="186267"/>
                </a:lnTo>
                <a:lnTo>
                  <a:pt x="127000" y="186267"/>
                </a:lnTo>
                <a:lnTo>
                  <a:pt x="135468" y="203200"/>
                </a:lnTo>
                <a:lnTo>
                  <a:pt x="143934" y="203200"/>
                </a:lnTo>
                <a:lnTo>
                  <a:pt x="143934" y="211667"/>
                </a:lnTo>
                <a:lnTo>
                  <a:pt x="152400" y="220133"/>
                </a:lnTo>
                <a:lnTo>
                  <a:pt x="152400" y="228600"/>
                </a:lnTo>
                <a:lnTo>
                  <a:pt x="160867" y="228600"/>
                </a:lnTo>
                <a:lnTo>
                  <a:pt x="160867" y="228600"/>
                </a:lnTo>
                <a:lnTo>
                  <a:pt x="160867" y="228600"/>
                </a:lnTo>
                <a:lnTo>
                  <a:pt x="160867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0574866" y="1210733"/>
            <a:ext cx="169335" cy="524935"/>
          </a:xfrm>
          <a:custGeom>
            <a:avLst/>
            <a:gdLst/>
            <a:ahLst/>
            <a:cxnLst/>
            <a:rect l="0" t="0" r="0" b="0"/>
            <a:pathLst>
              <a:path w="169335" h="524935">
                <a:moveTo>
                  <a:pt x="0" y="8467"/>
                </a:move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33868" y="0"/>
                </a:lnTo>
                <a:lnTo>
                  <a:pt x="50800" y="8467"/>
                </a:lnTo>
                <a:lnTo>
                  <a:pt x="67734" y="16934"/>
                </a:lnTo>
                <a:lnTo>
                  <a:pt x="93134" y="33867"/>
                </a:lnTo>
                <a:lnTo>
                  <a:pt x="118534" y="59267"/>
                </a:lnTo>
                <a:lnTo>
                  <a:pt x="135468" y="84667"/>
                </a:lnTo>
                <a:lnTo>
                  <a:pt x="152400" y="110067"/>
                </a:lnTo>
                <a:lnTo>
                  <a:pt x="169334" y="143934"/>
                </a:lnTo>
                <a:lnTo>
                  <a:pt x="169334" y="177800"/>
                </a:lnTo>
                <a:lnTo>
                  <a:pt x="169334" y="220134"/>
                </a:lnTo>
                <a:lnTo>
                  <a:pt x="160867" y="254000"/>
                </a:lnTo>
                <a:lnTo>
                  <a:pt x="143934" y="304800"/>
                </a:lnTo>
                <a:lnTo>
                  <a:pt x="118534" y="347134"/>
                </a:lnTo>
                <a:lnTo>
                  <a:pt x="84667" y="406400"/>
                </a:lnTo>
                <a:lnTo>
                  <a:pt x="50800" y="465667"/>
                </a:lnTo>
                <a:lnTo>
                  <a:pt x="50800" y="465667"/>
                </a:lnTo>
                <a:lnTo>
                  <a:pt x="8467" y="524934"/>
                </a:lnTo>
                <a:lnTo>
                  <a:pt x="8467" y="524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8949266" y="4174067"/>
            <a:ext cx="118535" cy="406401"/>
          </a:xfrm>
          <a:custGeom>
            <a:avLst/>
            <a:gdLst/>
            <a:ahLst/>
            <a:cxnLst/>
            <a:rect l="0" t="0" r="0" b="0"/>
            <a:pathLst>
              <a:path w="118535" h="406401">
                <a:moveTo>
                  <a:pt x="118534" y="16933"/>
                </a:moveTo>
                <a:lnTo>
                  <a:pt x="118534" y="16933"/>
                </a:lnTo>
                <a:lnTo>
                  <a:pt x="118534" y="16933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0"/>
                </a:lnTo>
                <a:lnTo>
                  <a:pt x="101601" y="0"/>
                </a:lnTo>
                <a:lnTo>
                  <a:pt x="101601" y="8466"/>
                </a:lnTo>
                <a:lnTo>
                  <a:pt x="93134" y="8466"/>
                </a:lnTo>
                <a:lnTo>
                  <a:pt x="93134" y="16933"/>
                </a:lnTo>
                <a:lnTo>
                  <a:pt x="84668" y="25400"/>
                </a:lnTo>
                <a:lnTo>
                  <a:pt x="76200" y="33866"/>
                </a:lnTo>
                <a:lnTo>
                  <a:pt x="67734" y="50800"/>
                </a:lnTo>
                <a:lnTo>
                  <a:pt x="59267" y="59266"/>
                </a:lnTo>
                <a:lnTo>
                  <a:pt x="59267" y="76200"/>
                </a:lnTo>
                <a:lnTo>
                  <a:pt x="50801" y="93133"/>
                </a:lnTo>
                <a:lnTo>
                  <a:pt x="42334" y="110066"/>
                </a:lnTo>
                <a:lnTo>
                  <a:pt x="33867" y="127000"/>
                </a:lnTo>
                <a:lnTo>
                  <a:pt x="25401" y="143933"/>
                </a:lnTo>
                <a:lnTo>
                  <a:pt x="16934" y="169333"/>
                </a:lnTo>
                <a:lnTo>
                  <a:pt x="16934" y="186266"/>
                </a:lnTo>
                <a:lnTo>
                  <a:pt x="8468" y="203200"/>
                </a:lnTo>
                <a:lnTo>
                  <a:pt x="8468" y="220133"/>
                </a:lnTo>
                <a:lnTo>
                  <a:pt x="8468" y="237066"/>
                </a:lnTo>
                <a:lnTo>
                  <a:pt x="8468" y="254000"/>
                </a:lnTo>
                <a:lnTo>
                  <a:pt x="0" y="270933"/>
                </a:lnTo>
                <a:lnTo>
                  <a:pt x="0" y="287866"/>
                </a:lnTo>
                <a:lnTo>
                  <a:pt x="0" y="304800"/>
                </a:lnTo>
                <a:lnTo>
                  <a:pt x="8468" y="321733"/>
                </a:lnTo>
                <a:lnTo>
                  <a:pt x="8468" y="338666"/>
                </a:lnTo>
                <a:lnTo>
                  <a:pt x="16934" y="355600"/>
                </a:lnTo>
                <a:lnTo>
                  <a:pt x="16934" y="364066"/>
                </a:lnTo>
                <a:lnTo>
                  <a:pt x="16934" y="372533"/>
                </a:lnTo>
                <a:lnTo>
                  <a:pt x="25401" y="389466"/>
                </a:lnTo>
                <a:lnTo>
                  <a:pt x="25401" y="397933"/>
                </a:lnTo>
                <a:lnTo>
                  <a:pt x="33867" y="397933"/>
                </a:lnTo>
                <a:lnTo>
                  <a:pt x="33867" y="406400"/>
                </a:lnTo>
                <a:lnTo>
                  <a:pt x="42334" y="406400"/>
                </a:lnTo>
                <a:lnTo>
                  <a:pt x="50801" y="406400"/>
                </a:lnTo>
                <a:lnTo>
                  <a:pt x="50801" y="406400"/>
                </a:lnTo>
                <a:lnTo>
                  <a:pt x="50801" y="406400"/>
                </a:lnTo>
                <a:lnTo>
                  <a:pt x="50801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9110134" y="4250267"/>
            <a:ext cx="118534" cy="304801"/>
          </a:xfrm>
          <a:custGeom>
            <a:avLst/>
            <a:gdLst/>
            <a:ahLst/>
            <a:cxnLst/>
            <a:rect l="0" t="0" r="0" b="0"/>
            <a:pathLst>
              <a:path w="118534" h="3048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6"/>
                </a:lnTo>
                <a:lnTo>
                  <a:pt x="8466" y="110066"/>
                </a:lnTo>
                <a:lnTo>
                  <a:pt x="8466" y="135466"/>
                </a:lnTo>
                <a:lnTo>
                  <a:pt x="8466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0" y="254000"/>
                </a:lnTo>
                <a:lnTo>
                  <a:pt x="0" y="262466"/>
                </a:lnTo>
                <a:lnTo>
                  <a:pt x="0" y="279400"/>
                </a:lnTo>
                <a:lnTo>
                  <a:pt x="0" y="287866"/>
                </a:lnTo>
                <a:lnTo>
                  <a:pt x="8466" y="296333"/>
                </a:lnTo>
                <a:lnTo>
                  <a:pt x="8466" y="296333"/>
                </a:lnTo>
                <a:lnTo>
                  <a:pt x="8466" y="296333"/>
                </a:lnTo>
                <a:lnTo>
                  <a:pt x="8466" y="296333"/>
                </a:lnTo>
                <a:lnTo>
                  <a:pt x="8466" y="296333"/>
                </a:lnTo>
                <a:lnTo>
                  <a:pt x="8466" y="296333"/>
                </a:lnTo>
                <a:lnTo>
                  <a:pt x="8466" y="287866"/>
                </a:lnTo>
                <a:lnTo>
                  <a:pt x="8466" y="279400"/>
                </a:lnTo>
                <a:lnTo>
                  <a:pt x="8466" y="262466"/>
                </a:lnTo>
                <a:lnTo>
                  <a:pt x="8466" y="254000"/>
                </a:lnTo>
                <a:lnTo>
                  <a:pt x="8466" y="237066"/>
                </a:lnTo>
                <a:lnTo>
                  <a:pt x="16933" y="220133"/>
                </a:lnTo>
                <a:lnTo>
                  <a:pt x="16933" y="203200"/>
                </a:lnTo>
                <a:lnTo>
                  <a:pt x="25399" y="186266"/>
                </a:lnTo>
                <a:lnTo>
                  <a:pt x="33866" y="177800"/>
                </a:lnTo>
                <a:lnTo>
                  <a:pt x="42333" y="160866"/>
                </a:lnTo>
                <a:lnTo>
                  <a:pt x="50799" y="160866"/>
                </a:lnTo>
                <a:lnTo>
                  <a:pt x="50799" y="152400"/>
                </a:lnTo>
                <a:lnTo>
                  <a:pt x="67732" y="143933"/>
                </a:lnTo>
                <a:lnTo>
                  <a:pt x="76200" y="143933"/>
                </a:lnTo>
                <a:lnTo>
                  <a:pt x="84666" y="143933"/>
                </a:lnTo>
                <a:lnTo>
                  <a:pt x="93133" y="143933"/>
                </a:lnTo>
                <a:lnTo>
                  <a:pt x="101599" y="152400"/>
                </a:lnTo>
                <a:lnTo>
                  <a:pt x="101599" y="160866"/>
                </a:lnTo>
                <a:lnTo>
                  <a:pt x="110066" y="169333"/>
                </a:lnTo>
                <a:lnTo>
                  <a:pt x="118533" y="186266"/>
                </a:lnTo>
                <a:lnTo>
                  <a:pt x="118533" y="203200"/>
                </a:lnTo>
                <a:lnTo>
                  <a:pt x="118533" y="220133"/>
                </a:lnTo>
                <a:lnTo>
                  <a:pt x="118533" y="228600"/>
                </a:lnTo>
                <a:lnTo>
                  <a:pt x="118533" y="245533"/>
                </a:lnTo>
                <a:lnTo>
                  <a:pt x="118533" y="262466"/>
                </a:lnTo>
                <a:lnTo>
                  <a:pt x="110066" y="270933"/>
                </a:lnTo>
                <a:lnTo>
                  <a:pt x="110066" y="279400"/>
                </a:lnTo>
                <a:lnTo>
                  <a:pt x="110066" y="287866"/>
                </a:lnTo>
                <a:lnTo>
                  <a:pt x="110066" y="296333"/>
                </a:lnTo>
                <a:lnTo>
                  <a:pt x="110066" y="304800"/>
                </a:lnTo>
                <a:lnTo>
                  <a:pt x="110066" y="304800"/>
                </a:lnTo>
                <a:lnTo>
                  <a:pt x="110066" y="304800"/>
                </a:lnTo>
                <a:lnTo>
                  <a:pt x="110066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9330266" y="4495800"/>
            <a:ext cx="59268" cy="160868"/>
          </a:xfrm>
          <a:custGeom>
            <a:avLst/>
            <a:gdLst/>
            <a:ahLst/>
            <a:cxnLst/>
            <a:rect l="0" t="0" r="0" b="0"/>
            <a:pathLst>
              <a:path w="59268" h="160868">
                <a:moveTo>
                  <a:pt x="59267" y="0"/>
                </a:moveTo>
                <a:lnTo>
                  <a:pt x="59267" y="0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16933"/>
                </a:lnTo>
                <a:lnTo>
                  <a:pt x="59267" y="33867"/>
                </a:lnTo>
                <a:lnTo>
                  <a:pt x="59267" y="42333"/>
                </a:lnTo>
                <a:lnTo>
                  <a:pt x="59267" y="59267"/>
                </a:lnTo>
                <a:lnTo>
                  <a:pt x="50801" y="76200"/>
                </a:lnTo>
                <a:lnTo>
                  <a:pt x="50801" y="93133"/>
                </a:lnTo>
                <a:lnTo>
                  <a:pt x="42334" y="110067"/>
                </a:lnTo>
                <a:lnTo>
                  <a:pt x="33867" y="127000"/>
                </a:lnTo>
                <a:lnTo>
                  <a:pt x="33867" y="135467"/>
                </a:lnTo>
                <a:lnTo>
                  <a:pt x="25401" y="152400"/>
                </a:lnTo>
                <a:lnTo>
                  <a:pt x="16934" y="160867"/>
                </a:lnTo>
                <a:lnTo>
                  <a:pt x="8468" y="160867"/>
                </a:lnTo>
                <a:lnTo>
                  <a:pt x="8468" y="160867"/>
                </a:lnTo>
                <a:lnTo>
                  <a:pt x="8468" y="160867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9541933" y="4284133"/>
            <a:ext cx="42335" cy="245535"/>
          </a:xfrm>
          <a:custGeom>
            <a:avLst/>
            <a:gdLst/>
            <a:ahLst/>
            <a:cxnLst/>
            <a:rect l="0" t="0" r="0" b="0"/>
            <a:pathLst>
              <a:path w="42335" h="245535">
                <a:moveTo>
                  <a:pt x="42334" y="0"/>
                </a:moveTo>
                <a:lnTo>
                  <a:pt x="42334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33867" y="25400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1" y="67734"/>
                </a:lnTo>
                <a:lnTo>
                  <a:pt x="25401" y="93134"/>
                </a:lnTo>
                <a:lnTo>
                  <a:pt x="25401" y="110067"/>
                </a:lnTo>
                <a:lnTo>
                  <a:pt x="16933" y="135467"/>
                </a:lnTo>
                <a:lnTo>
                  <a:pt x="16933" y="160867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0134"/>
                </a:lnTo>
                <a:lnTo>
                  <a:pt x="0" y="237067"/>
                </a:lnTo>
                <a:lnTo>
                  <a:pt x="0" y="237067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9567334" y="4318000"/>
            <a:ext cx="143933" cy="203201"/>
          </a:xfrm>
          <a:custGeom>
            <a:avLst/>
            <a:gdLst/>
            <a:ahLst/>
            <a:cxnLst/>
            <a:rect l="0" t="0" r="0" b="0"/>
            <a:pathLst>
              <a:path w="143933" h="203201">
                <a:moveTo>
                  <a:pt x="135466" y="0"/>
                </a:moveTo>
                <a:lnTo>
                  <a:pt x="135466" y="0"/>
                </a:lnTo>
                <a:lnTo>
                  <a:pt x="135466" y="0"/>
                </a:lnTo>
                <a:lnTo>
                  <a:pt x="143932" y="0"/>
                </a:lnTo>
                <a:lnTo>
                  <a:pt x="143932" y="0"/>
                </a:lnTo>
                <a:lnTo>
                  <a:pt x="143932" y="0"/>
                </a:lnTo>
                <a:lnTo>
                  <a:pt x="135466" y="8467"/>
                </a:lnTo>
                <a:lnTo>
                  <a:pt x="135466" y="16933"/>
                </a:lnTo>
                <a:lnTo>
                  <a:pt x="126999" y="33867"/>
                </a:lnTo>
                <a:lnTo>
                  <a:pt x="110066" y="50800"/>
                </a:lnTo>
                <a:lnTo>
                  <a:pt x="101599" y="59267"/>
                </a:lnTo>
                <a:lnTo>
                  <a:pt x="84666" y="76200"/>
                </a:lnTo>
                <a:lnTo>
                  <a:pt x="76200" y="93133"/>
                </a:lnTo>
                <a:lnTo>
                  <a:pt x="59266" y="110067"/>
                </a:lnTo>
                <a:lnTo>
                  <a:pt x="42333" y="118533"/>
                </a:lnTo>
                <a:lnTo>
                  <a:pt x="33866" y="135467"/>
                </a:lnTo>
                <a:lnTo>
                  <a:pt x="25399" y="135467"/>
                </a:lnTo>
                <a:lnTo>
                  <a:pt x="16933" y="143933"/>
                </a:lnTo>
                <a:lnTo>
                  <a:pt x="16933" y="152400"/>
                </a:lnTo>
                <a:lnTo>
                  <a:pt x="8466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8466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25399" y="135467"/>
                </a:lnTo>
                <a:lnTo>
                  <a:pt x="33866" y="135467"/>
                </a:lnTo>
                <a:lnTo>
                  <a:pt x="42333" y="143933"/>
                </a:lnTo>
                <a:lnTo>
                  <a:pt x="50799" y="143933"/>
                </a:lnTo>
                <a:lnTo>
                  <a:pt x="50799" y="152400"/>
                </a:lnTo>
                <a:lnTo>
                  <a:pt x="59266" y="152400"/>
                </a:lnTo>
                <a:lnTo>
                  <a:pt x="67732" y="160867"/>
                </a:lnTo>
                <a:lnTo>
                  <a:pt x="76200" y="160867"/>
                </a:lnTo>
                <a:lnTo>
                  <a:pt x="84666" y="169333"/>
                </a:lnTo>
                <a:lnTo>
                  <a:pt x="93133" y="177800"/>
                </a:lnTo>
                <a:lnTo>
                  <a:pt x="101599" y="186267"/>
                </a:lnTo>
                <a:lnTo>
                  <a:pt x="101599" y="194733"/>
                </a:lnTo>
                <a:lnTo>
                  <a:pt x="110066" y="194733"/>
                </a:lnTo>
                <a:lnTo>
                  <a:pt x="118533" y="203200"/>
                </a:lnTo>
                <a:lnTo>
                  <a:pt x="126999" y="203200"/>
                </a:lnTo>
                <a:lnTo>
                  <a:pt x="126999" y="203200"/>
                </a:lnTo>
                <a:lnTo>
                  <a:pt x="135466" y="203200"/>
                </a:lnTo>
                <a:lnTo>
                  <a:pt x="135466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9846734" y="4309533"/>
            <a:ext cx="8467" cy="177801"/>
          </a:xfrm>
          <a:custGeom>
            <a:avLst/>
            <a:gdLst/>
            <a:ahLst/>
            <a:cxnLst/>
            <a:rect l="0" t="0" r="0" b="0"/>
            <a:pathLst>
              <a:path w="8467" h="177801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8466" y="93134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60867"/>
                </a:lnTo>
                <a:lnTo>
                  <a:pt x="8466" y="169334"/>
                </a:lnTo>
                <a:lnTo>
                  <a:pt x="8466" y="177800"/>
                </a:lnTo>
                <a:lnTo>
                  <a:pt x="8466" y="177800"/>
                </a:lnTo>
                <a:lnTo>
                  <a:pt x="8466" y="177800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9779000" y="4377267"/>
            <a:ext cx="186267" cy="16934"/>
          </a:xfrm>
          <a:custGeom>
            <a:avLst/>
            <a:gdLst/>
            <a:ahLst/>
            <a:cxnLst/>
            <a:rect l="0" t="0" r="0" b="0"/>
            <a:pathLst>
              <a:path w="186267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4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0066" y="8466"/>
                </a:lnTo>
                <a:lnTo>
                  <a:pt x="127000" y="8466"/>
                </a:lnTo>
                <a:lnTo>
                  <a:pt x="143934" y="8466"/>
                </a:lnTo>
                <a:lnTo>
                  <a:pt x="160866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86266" y="16933"/>
                </a:lnTo>
                <a:lnTo>
                  <a:pt x="186266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10049933" y="4351867"/>
            <a:ext cx="8468" cy="254001"/>
          </a:xfrm>
          <a:custGeom>
            <a:avLst/>
            <a:gdLst/>
            <a:ahLst/>
            <a:cxnLst/>
            <a:rect l="0" t="0" r="0" b="0"/>
            <a:pathLst>
              <a:path w="8468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8467" y="211666"/>
                </a:lnTo>
                <a:lnTo>
                  <a:pt x="8467" y="228600"/>
                </a:lnTo>
                <a:lnTo>
                  <a:pt x="8467" y="237066"/>
                </a:lnTo>
                <a:lnTo>
                  <a:pt x="8467" y="245533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0041466" y="4267200"/>
            <a:ext cx="143935" cy="160868"/>
          </a:xfrm>
          <a:custGeom>
            <a:avLst/>
            <a:gdLst/>
            <a:ahLst/>
            <a:cxnLst/>
            <a:rect l="0" t="0" r="0" b="0"/>
            <a:pathLst>
              <a:path w="143935" h="160868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8467"/>
                </a:lnTo>
                <a:lnTo>
                  <a:pt x="25401" y="0"/>
                </a:lnTo>
                <a:lnTo>
                  <a:pt x="33868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1" y="16933"/>
                </a:lnTo>
                <a:lnTo>
                  <a:pt x="110068" y="25400"/>
                </a:lnTo>
                <a:lnTo>
                  <a:pt x="127000" y="42333"/>
                </a:lnTo>
                <a:lnTo>
                  <a:pt x="127000" y="50800"/>
                </a:lnTo>
                <a:lnTo>
                  <a:pt x="143934" y="67733"/>
                </a:lnTo>
                <a:lnTo>
                  <a:pt x="143934" y="76200"/>
                </a:lnTo>
                <a:lnTo>
                  <a:pt x="143934" y="84667"/>
                </a:lnTo>
                <a:lnTo>
                  <a:pt x="135468" y="93133"/>
                </a:lnTo>
                <a:lnTo>
                  <a:pt x="127000" y="110067"/>
                </a:lnTo>
                <a:lnTo>
                  <a:pt x="118534" y="118533"/>
                </a:lnTo>
                <a:lnTo>
                  <a:pt x="110068" y="135467"/>
                </a:lnTo>
                <a:lnTo>
                  <a:pt x="93134" y="143933"/>
                </a:lnTo>
                <a:lnTo>
                  <a:pt x="84667" y="152400"/>
                </a:lnTo>
                <a:lnTo>
                  <a:pt x="67734" y="160867"/>
                </a:lnTo>
                <a:lnTo>
                  <a:pt x="50800" y="160867"/>
                </a:lnTo>
                <a:lnTo>
                  <a:pt x="33868" y="160867"/>
                </a:lnTo>
                <a:lnTo>
                  <a:pt x="16934" y="160867"/>
                </a:lnTo>
                <a:lnTo>
                  <a:pt x="8467" y="160867"/>
                </a:lnTo>
                <a:lnTo>
                  <a:pt x="8467" y="152400"/>
                </a:lnTo>
                <a:lnTo>
                  <a:pt x="8467" y="152400"/>
                </a:lnTo>
                <a:lnTo>
                  <a:pt x="0" y="143933"/>
                </a:lnTo>
                <a:lnTo>
                  <a:pt x="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0244666" y="4140200"/>
            <a:ext cx="127002" cy="448734"/>
          </a:xfrm>
          <a:custGeom>
            <a:avLst/>
            <a:gdLst/>
            <a:ahLst/>
            <a:cxnLst/>
            <a:rect l="0" t="0" r="0" b="0"/>
            <a:pathLst>
              <a:path w="127002" h="448734">
                <a:moveTo>
                  <a:pt x="0" y="0"/>
                </a:moveTo>
                <a:lnTo>
                  <a:pt x="0" y="0"/>
                </a:lnTo>
                <a:lnTo>
                  <a:pt x="8468" y="0"/>
                </a:lnTo>
                <a:lnTo>
                  <a:pt x="16934" y="0"/>
                </a:lnTo>
                <a:lnTo>
                  <a:pt x="33867" y="8467"/>
                </a:lnTo>
                <a:lnTo>
                  <a:pt x="50801" y="16933"/>
                </a:lnTo>
                <a:lnTo>
                  <a:pt x="67734" y="25400"/>
                </a:lnTo>
                <a:lnTo>
                  <a:pt x="84668" y="50800"/>
                </a:lnTo>
                <a:lnTo>
                  <a:pt x="101600" y="67733"/>
                </a:lnTo>
                <a:lnTo>
                  <a:pt x="118534" y="101600"/>
                </a:lnTo>
                <a:lnTo>
                  <a:pt x="118534" y="135467"/>
                </a:lnTo>
                <a:lnTo>
                  <a:pt x="127001" y="177800"/>
                </a:lnTo>
                <a:lnTo>
                  <a:pt x="118534" y="211667"/>
                </a:lnTo>
                <a:lnTo>
                  <a:pt x="118534" y="254000"/>
                </a:lnTo>
                <a:lnTo>
                  <a:pt x="101600" y="296333"/>
                </a:lnTo>
                <a:lnTo>
                  <a:pt x="93134" y="347133"/>
                </a:lnTo>
                <a:lnTo>
                  <a:pt x="76200" y="406400"/>
                </a:lnTo>
                <a:lnTo>
                  <a:pt x="76200" y="406400"/>
                </a:lnTo>
                <a:lnTo>
                  <a:pt x="59268" y="448733"/>
                </a:lnTo>
                <a:lnTo>
                  <a:pt x="59268" y="448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357534" y="1744133"/>
            <a:ext cx="2353733" cy="482601"/>
          </a:xfrm>
          <a:custGeom>
            <a:avLst/>
            <a:gdLst/>
            <a:ahLst/>
            <a:cxnLst/>
            <a:rect l="0" t="0" r="0" b="0"/>
            <a:pathLst>
              <a:path w="2353733" h="482601">
                <a:moveTo>
                  <a:pt x="8466" y="474134"/>
                </a:moveTo>
                <a:lnTo>
                  <a:pt x="8466" y="474134"/>
                </a:lnTo>
                <a:lnTo>
                  <a:pt x="8466" y="474134"/>
                </a:lnTo>
                <a:lnTo>
                  <a:pt x="8466" y="482600"/>
                </a:lnTo>
                <a:lnTo>
                  <a:pt x="8466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8466" y="482600"/>
                </a:lnTo>
                <a:lnTo>
                  <a:pt x="8466" y="482600"/>
                </a:lnTo>
                <a:lnTo>
                  <a:pt x="8466" y="482600"/>
                </a:lnTo>
                <a:lnTo>
                  <a:pt x="16933" y="482600"/>
                </a:lnTo>
                <a:lnTo>
                  <a:pt x="16933" y="482600"/>
                </a:lnTo>
                <a:lnTo>
                  <a:pt x="25399" y="482600"/>
                </a:lnTo>
                <a:lnTo>
                  <a:pt x="33866" y="482600"/>
                </a:lnTo>
                <a:lnTo>
                  <a:pt x="33866" y="474134"/>
                </a:lnTo>
                <a:lnTo>
                  <a:pt x="42333" y="474134"/>
                </a:lnTo>
                <a:lnTo>
                  <a:pt x="50799" y="465667"/>
                </a:lnTo>
                <a:lnTo>
                  <a:pt x="59266" y="465667"/>
                </a:lnTo>
                <a:lnTo>
                  <a:pt x="67732" y="465667"/>
                </a:lnTo>
                <a:lnTo>
                  <a:pt x="76200" y="457200"/>
                </a:lnTo>
                <a:lnTo>
                  <a:pt x="84666" y="457200"/>
                </a:lnTo>
                <a:lnTo>
                  <a:pt x="93133" y="448734"/>
                </a:lnTo>
                <a:lnTo>
                  <a:pt x="101599" y="440267"/>
                </a:lnTo>
                <a:lnTo>
                  <a:pt x="110066" y="440267"/>
                </a:lnTo>
                <a:lnTo>
                  <a:pt x="118533" y="431800"/>
                </a:lnTo>
                <a:lnTo>
                  <a:pt x="126999" y="423334"/>
                </a:lnTo>
                <a:lnTo>
                  <a:pt x="135466" y="414867"/>
                </a:lnTo>
                <a:lnTo>
                  <a:pt x="143932" y="406400"/>
                </a:lnTo>
                <a:lnTo>
                  <a:pt x="160866" y="397934"/>
                </a:lnTo>
                <a:lnTo>
                  <a:pt x="169333" y="389467"/>
                </a:lnTo>
                <a:lnTo>
                  <a:pt x="177799" y="381000"/>
                </a:lnTo>
                <a:lnTo>
                  <a:pt x="186266" y="372534"/>
                </a:lnTo>
                <a:lnTo>
                  <a:pt x="203199" y="364067"/>
                </a:lnTo>
                <a:lnTo>
                  <a:pt x="211666" y="355600"/>
                </a:lnTo>
                <a:lnTo>
                  <a:pt x="228600" y="347134"/>
                </a:lnTo>
                <a:lnTo>
                  <a:pt x="237066" y="330200"/>
                </a:lnTo>
                <a:lnTo>
                  <a:pt x="253999" y="321734"/>
                </a:lnTo>
                <a:lnTo>
                  <a:pt x="270933" y="313267"/>
                </a:lnTo>
                <a:lnTo>
                  <a:pt x="279399" y="304800"/>
                </a:lnTo>
                <a:lnTo>
                  <a:pt x="296332" y="296334"/>
                </a:lnTo>
                <a:lnTo>
                  <a:pt x="313266" y="287867"/>
                </a:lnTo>
                <a:lnTo>
                  <a:pt x="338666" y="279400"/>
                </a:lnTo>
                <a:lnTo>
                  <a:pt x="355599" y="279400"/>
                </a:lnTo>
                <a:lnTo>
                  <a:pt x="372532" y="270934"/>
                </a:lnTo>
                <a:lnTo>
                  <a:pt x="381000" y="270934"/>
                </a:lnTo>
                <a:lnTo>
                  <a:pt x="397933" y="262467"/>
                </a:lnTo>
                <a:lnTo>
                  <a:pt x="414866" y="262467"/>
                </a:lnTo>
                <a:lnTo>
                  <a:pt x="431799" y="262467"/>
                </a:lnTo>
                <a:lnTo>
                  <a:pt x="448732" y="254000"/>
                </a:lnTo>
                <a:lnTo>
                  <a:pt x="465666" y="254000"/>
                </a:lnTo>
                <a:lnTo>
                  <a:pt x="482599" y="254000"/>
                </a:lnTo>
                <a:lnTo>
                  <a:pt x="499533" y="254000"/>
                </a:lnTo>
                <a:lnTo>
                  <a:pt x="516466" y="254000"/>
                </a:lnTo>
                <a:lnTo>
                  <a:pt x="524932" y="245534"/>
                </a:lnTo>
                <a:lnTo>
                  <a:pt x="541866" y="245534"/>
                </a:lnTo>
                <a:lnTo>
                  <a:pt x="558799" y="245534"/>
                </a:lnTo>
                <a:lnTo>
                  <a:pt x="575733" y="245534"/>
                </a:lnTo>
                <a:lnTo>
                  <a:pt x="592666" y="245534"/>
                </a:lnTo>
                <a:lnTo>
                  <a:pt x="601132" y="245534"/>
                </a:lnTo>
                <a:lnTo>
                  <a:pt x="618066" y="237067"/>
                </a:lnTo>
                <a:lnTo>
                  <a:pt x="626533" y="237067"/>
                </a:lnTo>
                <a:lnTo>
                  <a:pt x="643466" y="237067"/>
                </a:lnTo>
                <a:lnTo>
                  <a:pt x="660399" y="237067"/>
                </a:lnTo>
                <a:lnTo>
                  <a:pt x="668866" y="237067"/>
                </a:lnTo>
                <a:lnTo>
                  <a:pt x="677332" y="228600"/>
                </a:lnTo>
                <a:lnTo>
                  <a:pt x="685800" y="228600"/>
                </a:lnTo>
                <a:lnTo>
                  <a:pt x="702733" y="228600"/>
                </a:lnTo>
                <a:lnTo>
                  <a:pt x="702733" y="220134"/>
                </a:lnTo>
                <a:lnTo>
                  <a:pt x="711199" y="220134"/>
                </a:lnTo>
                <a:lnTo>
                  <a:pt x="719666" y="220134"/>
                </a:lnTo>
                <a:lnTo>
                  <a:pt x="719666" y="220134"/>
                </a:lnTo>
                <a:lnTo>
                  <a:pt x="719666" y="220134"/>
                </a:lnTo>
                <a:lnTo>
                  <a:pt x="728133" y="220134"/>
                </a:lnTo>
                <a:lnTo>
                  <a:pt x="728133" y="220134"/>
                </a:lnTo>
                <a:lnTo>
                  <a:pt x="728133" y="220134"/>
                </a:lnTo>
                <a:lnTo>
                  <a:pt x="728133" y="220134"/>
                </a:lnTo>
                <a:lnTo>
                  <a:pt x="728133" y="220134"/>
                </a:lnTo>
                <a:lnTo>
                  <a:pt x="728133" y="220134"/>
                </a:lnTo>
                <a:lnTo>
                  <a:pt x="728133" y="220134"/>
                </a:lnTo>
                <a:lnTo>
                  <a:pt x="728133" y="220134"/>
                </a:lnTo>
                <a:lnTo>
                  <a:pt x="728133" y="220134"/>
                </a:lnTo>
                <a:lnTo>
                  <a:pt x="728133" y="220134"/>
                </a:lnTo>
                <a:lnTo>
                  <a:pt x="728133" y="220134"/>
                </a:lnTo>
                <a:lnTo>
                  <a:pt x="728133" y="211667"/>
                </a:lnTo>
                <a:lnTo>
                  <a:pt x="728133" y="211667"/>
                </a:lnTo>
                <a:lnTo>
                  <a:pt x="728133" y="211667"/>
                </a:lnTo>
                <a:lnTo>
                  <a:pt x="728133" y="211667"/>
                </a:lnTo>
                <a:lnTo>
                  <a:pt x="728133" y="211667"/>
                </a:lnTo>
                <a:lnTo>
                  <a:pt x="728133" y="211667"/>
                </a:lnTo>
                <a:lnTo>
                  <a:pt x="728133" y="211667"/>
                </a:lnTo>
                <a:lnTo>
                  <a:pt x="728133" y="211667"/>
                </a:lnTo>
                <a:lnTo>
                  <a:pt x="728133" y="211667"/>
                </a:lnTo>
                <a:lnTo>
                  <a:pt x="728133" y="211667"/>
                </a:lnTo>
                <a:lnTo>
                  <a:pt x="728133" y="211667"/>
                </a:lnTo>
                <a:lnTo>
                  <a:pt x="728133" y="211667"/>
                </a:lnTo>
                <a:lnTo>
                  <a:pt x="728133" y="211667"/>
                </a:lnTo>
                <a:lnTo>
                  <a:pt x="728133" y="211667"/>
                </a:lnTo>
                <a:lnTo>
                  <a:pt x="728133" y="211667"/>
                </a:lnTo>
                <a:lnTo>
                  <a:pt x="728133" y="211667"/>
                </a:lnTo>
                <a:lnTo>
                  <a:pt x="728133" y="220134"/>
                </a:lnTo>
                <a:lnTo>
                  <a:pt x="728133" y="220134"/>
                </a:lnTo>
                <a:lnTo>
                  <a:pt x="736599" y="220134"/>
                </a:lnTo>
                <a:lnTo>
                  <a:pt x="728133" y="220134"/>
                </a:lnTo>
                <a:lnTo>
                  <a:pt x="728133" y="220134"/>
                </a:lnTo>
                <a:lnTo>
                  <a:pt x="728133" y="220134"/>
                </a:lnTo>
                <a:lnTo>
                  <a:pt x="728133" y="220134"/>
                </a:lnTo>
                <a:lnTo>
                  <a:pt x="728133" y="220134"/>
                </a:lnTo>
                <a:lnTo>
                  <a:pt x="728133" y="211667"/>
                </a:lnTo>
                <a:lnTo>
                  <a:pt x="728133" y="211667"/>
                </a:lnTo>
                <a:lnTo>
                  <a:pt x="719666" y="211667"/>
                </a:lnTo>
                <a:lnTo>
                  <a:pt x="719666" y="211667"/>
                </a:lnTo>
                <a:lnTo>
                  <a:pt x="719666" y="211667"/>
                </a:lnTo>
                <a:lnTo>
                  <a:pt x="719666" y="211667"/>
                </a:lnTo>
                <a:lnTo>
                  <a:pt x="711199" y="211667"/>
                </a:lnTo>
                <a:lnTo>
                  <a:pt x="711199" y="211667"/>
                </a:lnTo>
                <a:lnTo>
                  <a:pt x="711199" y="220134"/>
                </a:lnTo>
                <a:lnTo>
                  <a:pt x="702733" y="220134"/>
                </a:lnTo>
                <a:lnTo>
                  <a:pt x="702733" y="220134"/>
                </a:lnTo>
                <a:lnTo>
                  <a:pt x="694266" y="228600"/>
                </a:lnTo>
                <a:lnTo>
                  <a:pt x="685800" y="228600"/>
                </a:lnTo>
                <a:lnTo>
                  <a:pt x="685800" y="237067"/>
                </a:lnTo>
                <a:lnTo>
                  <a:pt x="685800" y="245534"/>
                </a:lnTo>
                <a:lnTo>
                  <a:pt x="685800" y="254000"/>
                </a:lnTo>
                <a:lnTo>
                  <a:pt x="685800" y="254000"/>
                </a:lnTo>
                <a:lnTo>
                  <a:pt x="685800" y="262467"/>
                </a:lnTo>
                <a:lnTo>
                  <a:pt x="694266" y="262467"/>
                </a:lnTo>
                <a:lnTo>
                  <a:pt x="694266" y="270934"/>
                </a:lnTo>
                <a:lnTo>
                  <a:pt x="702733" y="270934"/>
                </a:lnTo>
                <a:lnTo>
                  <a:pt x="702733" y="279400"/>
                </a:lnTo>
                <a:lnTo>
                  <a:pt x="711199" y="287867"/>
                </a:lnTo>
                <a:lnTo>
                  <a:pt x="719666" y="287867"/>
                </a:lnTo>
                <a:lnTo>
                  <a:pt x="736599" y="296334"/>
                </a:lnTo>
                <a:lnTo>
                  <a:pt x="745066" y="296334"/>
                </a:lnTo>
                <a:lnTo>
                  <a:pt x="762000" y="304800"/>
                </a:lnTo>
                <a:lnTo>
                  <a:pt x="778933" y="313267"/>
                </a:lnTo>
                <a:lnTo>
                  <a:pt x="795866" y="313267"/>
                </a:lnTo>
                <a:lnTo>
                  <a:pt x="812799" y="321734"/>
                </a:lnTo>
                <a:lnTo>
                  <a:pt x="838200" y="321734"/>
                </a:lnTo>
                <a:lnTo>
                  <a:pt x="863599" y="330200"/>
                </a:lnTo>
                <a:lnTo>
                  <a:pt x="888999" y="330200"/>
                </a:lnTo>
                <a:lnTo>
                  <a:pt x="905932" y="338667"/>
                </a:lnTo>
                <a:lnTo>
                  <a:pt x="931333" y="338667"/>
                </a:lnTo>
                <a:lnTo>
                  <a:pt x="956733" y="347134"/>
                </a:lnTo>
                <a:lnTo>
                  <a:pt x="982132" y="347134"/>
                </a:lnTo>
                <a:lnTo>
                  <a:pt x="1007533" y="347134"/>
                </a:lnTo>
                <a:lnTo>
                  <a:pt x="1032933" y="355600"/>
                </a:lnTo>
                <a:lnTo>
                  <a:pt x="1058332" y="355600"/>
                </a:lnTo>
                <a:lnTo>
                  <a:pt x="1092199" y="355600"/>
                </a:lnTo>
                <a:lnTo>
                  <a:pt x="1117599" y="364067"/>
                </a:lnTo>
                <a:lnTo>
                  <a:pt x="1143000" y="364067"/>
                </a:lnTo>
                <a:lnTo>
                  <a:pt x="1176866" y="364067"/>
                </a:lnTo>
                <a:lnTo>
                  <a:pt x="1202266" y="364067"/>
                </a:lnTo>
                <a:lnTo>
                  <a:pt x="1227666" y="372534"/>
                </a:lnTo>
                <a:lnTo>
                  <a:pt x="1253066" y="372534"/>
                </a:lnTo>
                <a:lnTo>
                  <a:pt x="1286932" y="372534"/>
                </a:lnTo>
                <a:lnTo>
                  <a:pt x="1312333" y="372534"/>
                </a:lnTo>
                <a:lnTo>
                  <a:pt x="1337733" y="372534"/>
                </a:lnTo>
                <a:lnTo>
                  <a:pt x="1371600" y="372534"/>
                </a:lnTo>
                <a:lnTo>
                  <a:pt x="1396999" y="372534"/>
                </a:lnTo>
                <a:lnTo>
                  <a:pt x="1430866" y="372534"/>
                </a:lnTo>
                <a:lnTo>
                  <a:pt x="1456266" y="372534"/>
                </a:lnTo>
                <a:lnTo>
                  <a:pt x="1490133" y="364067"/>
                </a:lnTo>
                <a:lnTo>
                  <a:pt x="1515532" y="364067"/>
                </a:lnTo>
                <a:lnTo>
                  <a:pt x="1540933" y="364067"/>
                </a:lnTo>
                <a:lnTo>
                  <a:pt x="1574799" y="364067"/>
                </a:lnTo>
                <a:lnTo>
                  <a:pt x="1600200" y="364067"/>
                </a:lnTo>
                <a:lnTo>
                  <a:pt x="1634066" y="364067"/>
                </a:lnTo>
                <a:lnTo>
                  <a:pt x="1659466" y="355600"/>
                </a:lnTo>
                <a:lnTo>
                  <a:pt x="1693333" y="355600"/>
                </a:lnTo>
                <a:lnTo>
                  <a:pt x="1718733" y="355600"/>
                </a:lnTo>
                <a:lnTo>
                  <a:pt x="1744132" y="355600"/>
                </a:lnTo>
                <a:lnTo>
                  <a:pt x="1769533" y="355600"/>
                </a:lnTo>
                <a:lnTo>
                  <a:pt x="1803399" y="347134"/>
                </a:lnTo>
                <a:lnTo>
                  <a:pt x="1828800" y="347134"/>
                </a:lnTo>
                <a:lnTo>
                  <a:pt x="1854199" y="347134"/>
                </a:lnTo>
                <a:lnTo>
                  <a:pt x="1879599" y="347134"/>
                </a:lnTo>
                <a:lnTo>
                  <a:pt x="1905000" y="347134"/>
                </a:lnTo>
                <a:lnTo>
                  <a:pt x="1930399" y="338667"/>
                </a:lnTo>
                <a:lnTo>
                  <a:pt x="1955799" y="338667"/>
                </a:lnTo>
                <a:lnTo>
                  <a:pt x="1981200" y="330200"/>
                </a:lnTo>
                <a:lnTo>
                  <a:pt x="2006599" y="330200"/>
                </a:lnTo>
                <a:lnTo>
                  <a:pt x="2031999" y="330200"/>
                </a:lnTo>
                <a:lnTo>
                  <a:pt x="2048932" y="330200"/>
                </a:lnTo>
                <a:lnTo>
                  <a:pt x="2074333" y="321734"/>
                </a:lnTo>
                <a:lnTo>
                  <a:pt x="2091266" y="321734"/>
                </a:lnTo>
                <a:lnTo>
                  <a:pt x="2116666" y="313267"/>
                </a:lnTo>
                <a:lnTo>
                  <a:pt x="2133600" y="313267"/>
                </a:lnTo>
                <a:lnTo>
                  <a:pt x="2158999" y="313267"/>
                </a:lnTo>
                <a:lnTo>
                  <a:pt x="2175933" y="304800"/>
                </a:lnTo>
                <a:lnTo>
                  <a:pt x="2192866" y="304800"/>
                </a:lnTo>
                <a:lnTo>
                  <a:pt x="2209800" y="296334"/>
                </a:lnTo>
                <a:lnTo>
                  <a:pt x="2235199" y="296334"/>
                </a:lnTo>
                <a:lnTo>
                  <a:pt x="2243666" y="287867"/>
                </a:lnTo>
                <a:lnTo>
                  <a:pt x="2260599" y="279400"/>
                </a:lnTo>
                <a:lnTo>
                  <a:pt x="2277532" y="279400"/>
                </a:lnTo>
                <a:lnTo>
                  <a:pt x="2294466" y="270934"/>
                </a:lnTo>
                <a:lnTo>
                  <a:pt x="2302933" y="270934"/>
                </a:lnTo>
                <a:lnTo>
                  <a:pt x="2319866" y="262467"/>
                </a:lnTo>
                <a:lnTo>
                  <a:pt x="2328333" y="254000"/>
                </a:lnTo>
                <a:lnTo>
                  <a:pt x="2336799" y="245534"/>
                </a:lnTo>
                <a:lnTo>
                  <a:pt x="2345266" y="245534"/>
                </a:lnTo>
                <a:lnTo>
                  <a:pt x="2353732" y="237067"/>
                </a:lnTo>
                <a:lnTo>
                  <a:pt x="2353732" y="228600"/>
                </a:lnTo>
                <a:lnTo>
                  <a:pt x="2353732" y="220134"/>
                </a:lnTo>
                <a:lnTo>
                  <a:pt x="2353732" y="211667"/>
                </a:lnTo>
                <a:lnTo>
                  <a:pt x="2353732" y="203200"/>
                </a:lnTo>
                <a:lnTo>
                  <a:pt x="2353732" y="194734"/>
                </a:lnTo>
                <a:lnTo>
                  <a:pt x="2345266" y="186267"/>
                </a:lnTo>
                <a:lnTo>
                  <a:pt x="2336799" y="177800"/>
                </a:lnTo>
                <a:lnTo>
                  <a:pt x="2328333" y="169334"/>
                </a:lnTo>
                <a:lnTo>
                  <a:pt x="2319866" y="160867"/>
                </a:lnTo>
                <a:lnTo>
                  <a:pt x="2302933" y="143934"/>
                </a:lnTo>
                <a:lnTo>
                  <a:pt x="2294466" y="143934"/>
                </a:lnTo>
                <a:lnTo>
                  <a:pt x="2277532" y="127000"/>
                </a:lnTo>
                <a:lnTo>
                  <a:pt x="2260599" y="118534"/>
                </a:lnTo>
                <a:lnTo>
                  <a:pt x="2243666" y="110067"/>
                </a:lnTo>
                <a:lnTo>
                  <a:pt x="2226733" y="101600"/>
                </a:lnTo>
                <a:lnTo>
                  <a:pt x="2201332" y="93134"/>
                </a:lnTo>
                <a:lnTo>
                  <a:pt x="2175933" y="84667"/>
                </a:lnTo>
                <a:lnTo>
                  <a:pt x="2150533" y="84667"/>
                </a:lnTo>
                <a:lnTo>
                  <a:pt x="2133600" y="76200"/>
                </a:lnTo>
                <a:lnTo>
                  <a:pt x="2099733" y="67734"/>
                </a:lnTo>
                <a:lnTo>
                  <a:pt x="2074333" y="59267"/>
                </a:lnTo>
                <a:lnTo>
                  <a:pt x="2040466" y="59267"/>
                </a:lnTo>
                <a:lnTo>
                  <a:pt x="2015066" y="50800"/>
                </a:lnTo>
                <a:lnTo>
                  <a:pt x="1981200" y="42334"/>
                </a:lnTo>
                <a:lnTo>
                  <a:pt x="1947333" y="42334"/>
                </a:lnTo>
                <a:lnTo>
                  <a:pt x="1913466" y="33867"/>
                </a:lnTo>
                <a:lnTo>
                  <a:pt x="1879599" y="33867"/>
                </a:lnTo>
                <a:lnTo>
                  <a:pt x="1845733" y="25400"/>
                </a:lnTo>
                <a:lnTo>
                  <a:pt x="1811866" y="25400"/>
                </a:lnTo>
                <a:lnTo>
                  <a:pt x="1769533" y="25400"/>
                </a:lnTo>
                <a:lnTo>
                  <a:pt x="1735666" y="25400"/>
                </a:lnTo>
                <a:lnTo>
                  <a:pt x="1693333" y="16934"/>
                </a:lnTo>
                <a:lnTo>
                  <a:pt x="1650999" y="16934"/>
                </a:lnTo>
                <a:lnTo>
                  <a:pt x="1617133" y="16934"/>
                </a:lnTo>
                <a:lnTo>
                  <a:pt x="1574799" y="8467"/>
                </a:lnTo>
                <a:lnTo>
                  <a:pt x="1532466" y="8467"/>
                </a:lnTo>
                <a:lnTo>
                  <a:pt x="1490133" y="8467"/>
                </a:lnTo>
                <a:lnTo>
                  <a:pt x="1447800" y="8467"/>
                </a:lnTo>
                <a:lnTo>
                  <a:pt x="1413933" y="0"/>
                </a:lnTo>
                <a:lnTo>
                  <a:pt x="1371600" y="0"/>
                </a:lnTo>
                <a:lnTo>
                  <a:pt x="1329266" y="8467"/>
                </a:lnTo>
                <a:lnTo>
                  <a:pt x="1286932" y="8467"/>
                </a:lnTo>
                <a:lnTo>
                  <a:pt x="1253066" y="8467"/>
                </a:lnTo>
                <a:lnTo>
                  <a:pt x="1210732" y="8467"/>
                </a:lnTo>
                <a:lnTo>
                  <a:pt x="1176866" y="16934"/>
                </a:lnTo>
                <a:lnTo>
                  <a:pt x="1143000" y="16934"/>
                </a:lnTo>
                <a:lnTo>
                  <a:pt x="1100666" y="25400"/>
                </a:lnTo>
                <a:lnTo>
                  <a:pt x="1066800" y="25400"/>
                </a:lnTo>
                <a:lnTo>
                  <a:pt x="1041399" y="33867"/>
                </a:lnTo>
                <a:lnTo>
                  <a:pt x="1007533" y="42334"/>
                </a:lnTo>
                <a:lnTo>
                  <a:pt x="973666" y="50800"/>
                </a:lnTo>
                <a:lnTo>
                  <a:pt x="948266" y="59267"/>
                </a:lnTo>
                <a:lnTo>
                  <a:pt x="914400" y="67734"/>
                </a:lnTo>
                <a:lnTo>
                  <a:pt x="888999" y="76200"/>
                </a:lnTo>
                <a:lnTo>
                  <a:pt x="863599" y="84667"/>
                </a:lnTo>
                <a:lnTo>
                  <a:pt x="838200" y="93134"/>
                </a:lnTo>
                <a:lnTo>
                  <a:pt x="812799" y="110067"/>
                </a:lnTo>
                <a:lnTo>
                  <a:pt x="787399" y="118534"/>
                </a:lnTo>
                <a:lnTo>
                  <a:pt x="770466" y="135467"/>
                </a:lnTo>
                <a:lnTo>
                  <a:pt x="753532" y="152400"/>
                </a:lnTo>
                <a:lnTo>
                  <a:pt x="736599" y="169334"/>
                </a:lnTo>
                <a:lnTo>
                  <a:pt x="719666" y="186267"/>
                </a:lnTo>
                <a:lnTo>
                  <a:pt x="711199" y="211667"/>
                </a:lnTo>
                <a:lnTo>
                  <a:pt x="702733" y="237067"/>
                </a:lnTo>
                <a:lnTo>
                  <a:pt x="702733" y="237067"/>
                </a:lnTo>
                <a:lnTo>
                  <a:pt x="685800" y="254000"/>
                </a:lnTo>
                <a:lnTo>
                  <a:pt x="68580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5740400" y="4064000"/>
            <a:ext cx="3894667" cy="1032934"/>
          </a:xfrm>
          <a:custGeom>
            <a:avLst/>
            <a:gdLst/>
            <a:ahLst/>
            <a:cxnLst/>
            <a:rect l="0" t="0" r="0" b="0"/>
            <a:pathLst>
              <a:path w="3894667" h="1032934">
                <a:moveTo>
                  <a:pt x="0" y="127000"/>
                </a:move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16933" y="118533"/>
                </a:lnTo>
                <a:lnTo>
                  <a:pt x="16933" y="118533"/>
                </a:lnTo>
                <a:lnTo>
                  <a:pt x="25400" y="118533"/>
                </a:lnTo>
                <a:lnTo>
                  <a:pt x="33867" y="110067"/>
                </a:lnTo>
                <a:lnTo>
                  <a:pt x="33867" y="110067"/>
                </a:lnTo>
                <a:lnTo>
                  <a:pt x="42333" y="101600"/>
                </a:lnTo>
                <a:lnTo>
                  <a:pt x="50800" y="101600"/>
                </a:lnTo>
                <a:lnTo>
                  <a:pt x="59267" y="101600"/>
                </a:lnTo>
                <a:lnTo>
                  <a:pt x="76200" y="93133"/>
                </a:lnTo>
                <a:lnTo>
                  <a:pt x="84667" y="84667"/>
                </a:lnTo>
                <a:lnTo>
                  <a:pt x="101600" y="84667"/>
                </a:lnTo>
                <a:lnTo>
                  <a:pt x="110067" y="76200"/>
                </a:lnTo>
                <a:lnTo>
                  <a:pt x="127000" y="76200"/>
                </a:lnTo>
                <a:lnTo>
                  <a:pt x="143933" y="67733"/>
                </a:lnTo>
                <a:lnTo>
                  <a:pt x="160867" y="59267"/>
                </a:lnTo>
                <a:lnTo>
                  <a:pt x="177800" y="50800"/>
                </a:lnTo>
                <a:lnTo>
                  <a:pt x="194733" y="50800"/>
                </a:lnTo>
                <a:lnTo>
                  <a:pt x="211667" y="42333"/>
                </a:lnTo>
                <a:lnTo>
                  <a:pt x="228600" y="42333"/>
                </a:lnTo>
                <a:lnTo>
                  <a:pt x="254000" y="33867"/>
                </a:lnTo>
                <a:lnTo>
                  <a:pt x="270933" y="25400"/>
                </a:lnTo>
                <a:lnTo>
                  <a:pt x="296333" y="16933"/>
                </a:lnTo>
                <a:lnTo>
                  <a:pt x="321733" y="16933"/>
                </a:lnTo>
                <a:lnTo>
                  <a:pt x="338667" y="8467"/>
                </a:lnTo>
                <a:lnTo>
                  <a:pt x="372533" y="8467"/>
                </a:lnTo>
                <a:lnTo>
                  <a:pt x="389467" y="8467"/>
                </a:lnTo>
                <a:lnTo>
                  <a:pt x="414867" y="8467"/>
                </a:lnTo>
                <a:lnTo>
                  <a:pt x="440267" y="8467"/>
                </a:lnTo>
                <a:lnTo>
                  <a:pt x="465667" y="8467"/>
                </a:lnTo>
                <a:lnTo>
                  <a:pt x="482600" y="8467"/>
                </a:lnTo>
                <a:lnTo>
                  <a:pt x="516467" y="0"/>
                </a:lnTo>
                <a:lnTo>
                  <a:pt x="541867" y="0"/>
                </a:lnTo>
                <a:lnTo>
                  <a:pt x="567267" y="8467"/>
                </a:lnTo>
                <a:lnTo>
                  <a:pt x="592667" y="8467"/>
                </a:lnTo>
                <a:lnTo>
                  <a:pt x="618067" y="8467"/>
                </a:lnTo>
                <a:lnTo>
                  <a:pt x="651933" y="8467"/>
                </a:lnTo>
                <a:lnTo>
                  <a:pt x="677333" y="16933"/>
                </a:lnTo>
                <a:lnTo>
                  <a:pt x="711200" y="16933"/>
                </a:lnTo>
                <a:lnTo>
                  <a:pt x="745067" y="25400"/>
                </a:lnTo>
                <a:lnTo>
                  <a:pt x="770466" y="25400"/>
                </a:lnTo>
                <a:lnTo>
                  <a:pt x="804333" y="33867"/>
                </a:lnTo>
                <a:lnTo>
                  <a:pt x="838200" y="42333"/>
                </a:lnTo>
                <a:lnTo>
                  <a:pt x="863600" y="42333"/>
                </a:lnTo>
                <a:lnTo>
                  <a:pt x="897467" y="50800"/>
                </a:lnTo>
                <a:lnTo>
                  <a:pt x="922866" y="67733"/>
                </a:lnTo>
                <a:lnTo>
                  <a:pt x="956733" y="67733"/>
                </a:lnTo>
                <a:lnTo>
                  <a:pt x="990600" y="76200"/>
                </a:lnTo>
                <a:lnTo>
                  <a:pt x="1024467" y="84667"/>
                </a:lnTo>
                <a:lnTo>
                  <a:pt x="1049867" y="101600"/>
                </a:lnTo>
                <a:lnTo>
                  <a:pt x="1083734" y="110067"/>
                </a:lnTo>
                <a:lnTo>
                  <a:pt x="1117600" y="118533"/>
                </a:lnTo>
                <a:lnTo>
                  <a:pt x="1151466" y="127000"/>
                </a:lnTo>
                <a:lnTo>
                  <a:pt x="1185333" y="135467"/>
                </a:lnTo>
                <a:lnTo>
                  <a:pt x="1227666" y="143933"/>
                </a:lnTo>
                <a:lnTo>
                  <a:pt x="1253067" y="160867"/>
                </a:lnTo>
                <a:lnTo>
                  <a:pt x="1295400" y="169333"/>
                </a:lnTo>
                <a:lnTo>
                  <a:pt x="1320800" y="177800"/>
                </a:lnTo>
                <a:lnTo>
                  <a:pt x="1363133" y="194733"/>
                </a:lnTo>
                <a:lnTo>
                  <a:pt x="1397000" y="203200"/>
                </a:lnTo>
                <a:lnTo>
                  <a:pt x="1430867" y="211667"/>
                </a:lnTo>
                <a:lnTo>
                  <a:pt x="1473200" y="220133"/>
                </a:lnTo>
                <a:lnTo>
                  <a:pt x="1507067" y="237067"/>
                </a:lnTo>
                <a:lnTo>
                  <a:pt x="1540934" y="245533"/>
                </a:lnTo>
                <a:lnTo>
                  <a:pt x="1574800" y="262467"/>
                </a:lnTo>
                <a:lnTo>
                  <a:pt x="1617134" y="270933"/>
                </a:lnTo>
                <a:lnTo>
                  <a:pt x="1642533" y="287867"/>
                </a:lnTo>
                <a:lnTo>
                  <a:pt x="1684866" y="296333"/>
                </a:lnTo>
                <a:lnTo>
                  <a:pt x="1718733" y="304800"/>
                </a:lnTo>
                <a:lnTo>
                  <a:pt x="1752600" y="321733"/>
                </a:lnTo>
                <a:lnTo>
                  <a:pt x="1786467" y="330200"/>
                </a:lnTo>
                <a:lnTo>
                  <a:pt x="1820333" y="347133"/>
                </a:lnTo>
                <a:lnTo>
                  <a:pt x="1854200" y="355600"/>
                </a:lnTo>
                <a:lnTo>
                  <a:pt x="1888067" y="372533"/>
                </a:lnTo>
                <a:lnTo>
                  <a:pt x="1921934" y="389467"/>
                </a:lnTo>
                <a:lnTo>
                  <a:pt x="1955800" y="397933"/>
                </a:lnTo>
                <a:lnTo>
                  <a:pt x="1989666" y="406400"/>
                </a:lnTo>
                <a:lnTo>
                  <a:pt x="2023533" y="423333"/>
                </a:lnTo>
                <a:lnTo>
                  <a:pt x="2057400" y="440267"/>
                </a:lnTo>
                <a:lnTo>
                  <a:pt x="2082800" y="448733"/>
                </a:lnTo>
                <a:lnTo>
                  <a:pt x="2108200" y="465667"/>
                </a:lnTo>
                <a:lnTo>
                  <a:pt x="2133600" y="482600"/>
                </a:lnTo>
                <a:lnTo>
                  <a:pt x="2159000" y="499533"/>
                </a:lnTo>
                <a:lnTo>
                  <a:pt x="2184400" y="508000"/>
                </a:lnTo>
                <a:lnTo>
                  <a:pt x="2209800" y="524933"/>
                </a:lnTo>
                <a:lnTo>
                  <a:pt x="2235200" y="533400"/>
                </a:lnTo>
                <a:lnTo>
                  <a:pt x="2260600" y="550333"/>
                </a:lnTo>
                <a:lnTo>
                  <a:pt x="2277533" y="558800"/>
                </a:lnTo>
                <a:lnTo>
                  <a:pt x="2286000" y="575733"/>
                </a:lnTo>
                <a:lnTo>
                  <a:pt x="2302934" y="592667"/>
                </a:lnTo>
                <a:lnTo>
                  <a:pt x="2302934" y="609600"/>
                </a:lnTo>
                <a:lnTo>
                  <a:pt x="2311400" y="626533"/>
                </a:lnTo>
                <a:lnTo>
                  <a:pt x="2311400" y="635000"/>
                </a:lnTo>
                <a:lnTo>
                  <a:pt x="2302934" y="660400"/>
                </a:lnTo>
                <a:lnTo>
                  <a:pt x="2294466" y="668867"/>
                </a:lnTo>
                <a:lnTo>
                  <a:pt x="2294466" y="694267"/>
                </a:lnTo>
                <a:lnTo>
                  <a:pt x="2286000" y="711200"/>
                </a:lnTo>
                <a:lnTo>
                  <a:pt x="2277533" y="728133"/>
                </a:lnTo>
                <a:lnTo>
                  <a:pt x="2269067" y="745067"/>
                </a:lnTo>
                <a:lnTo>
                  <a:pt x="2260600" y="762000"/>
                </a:lnTo>
                <a:lnTo>
                  <a:pt x="2260600" y="778933"/>
                </a:lnTo>
                <a:lnTo>
                  <a:pt x="2260600" y="795867"/>
                </a:lnTo>
                <a:lnTo>
                  <a:pt x="2260600" y="812800"/>
                </a:lnTo>
                <a:lnTo>
                  <a:pt x="2269067" y="829733"/>
                </a:lnTo>
                <a:lnTo>
                  <a:pt x="2277533" y="846667"/>
                </a:lnTo>
                <a:lnTo>
                  <a:pt x="2286000" y="855133"/>
                </a:lnTo>
                <a:lnTo>
                  <a:pt x="2294466" y="872067"/>
                </a:lnTo>
                <a:lnTo>
                  <a:pt x="2311400" y="880533"/>
                </a:lnTo>
                <a:lnTo>
                  <a:pt x="2328333" y="889000"/>
                </a:lnTo>
                <a:lnTo>
                  <a:pt x="2345267" y="897467"/>
                </a:lnTo>
                <a:lnTo>
                  <a:pt x="2370666" y="905933"/>
                </a:lnTo>
                <a:lnTo>
                  <a:pt x="2387600" y="914400"/>
                </a:lnTo>
                <a:lnTo>
                  <a:pt x="2404533" y="922867"/>
                </a:lnTo>
                <a:lnTo>
                  <a:pt x="2429933" y="931333"/>
                </a:lnTo>
                <a:lnTo>
                  <a:pt x="2455334" y="939800"/>
                </a:lnTo>
                <a:lnTo>
                  <a:pt x="2480733" y="948267"/>
                </a:lnTo>
                <a:lnTo>
                  <a:pt x="2506133" y="956733"/>
                </a:lnTo>
                <a:lnTo>
                  <a:pt x="2540000" y="956733"/>
                </a:lnTo>
                <a:lnTo>
                  <a:pt x="2565400" y="965200"/>
                </a:lnTo>
                <a:lnTo>
                  <a:pt x="2599266" y="973667"/>
                </a:lnTo>
                <a:lnTo>
                  <a:pt x="2624667" y="973667"/>
                </a:lnTo>
                <a:lnTo>
                  <a:pt x="2658533" y="982133"/>
                </a:lnTo>
                <a:lnTo>
                  <a:pt x="2683934" y="990600"/>
                </a:lnTo>
                <a:lnTo>
                  <a:pt x="2717800" y="999067"/>
                </a:lnTo>
                <a:lnTo>
                  <a:pt x="2743200" y="999067"/>
                </a:lnTo>
                <a:lnTo>
                  <a:pt x="2768600" y="1007533"/>
                </a:lnTo>
                <a:lnTo>
                  <a:pt x="2794000" y="1016000"/>
                </a:lnTo>
                <a:lnTo>
                  <a:pt x="2827866" y="1016000"/>
                </a:lnTo>
                <a:lnTo>
                  <a:pt x="2861733" y="1024467"/>
                </a:lnTo>
                <a:lnTo>
                  <a:pt x="2887133" y="1024467"/>
                </a:lnTo>
                <a:lnTo>
                  <a:pt x="2912534" y="1032933"/>
                </a:lnTo>
                <a:lnTo>
                  <a:pt x="2937933" y="1032933"/>
                </a:lnTo>
                <a:lnTo>
                  <a:pt x="2971800" y="1032933"/>
                </a:lnTo>
                <a:lnTo>
                  <a:pt x="2997200" y="1032933"/>
                </a:lnTo>
                <a:lnTo>
                  <a:pt x="3031067" y="1032933"/>
                </a:lnTo>
                <a:lnTo>
                  <a:pt x="3056466" y="1032933"/>
                </a:lnTo>
                <a:lnTo>
                  <a:pt x="3081867" y="1032933"/>
                </a:lnTo>
                <a:lnTo>
                  <a:pt x="3115733" y="1032933"/>
                </a:lnTo>
                <a:lnTo>
                  <a:pt x="3141134" y="1032933"/>
                </a:lnTo>
                <a:lnTo>
                  <a:pt x="3166533" y="1032933"/>
                </a:lnTo>
                <a:lnTo>
                  <a:pt x="3191933" y="1024467"/>
                </a:lnTo>
                <a:lnTo>
                  <a:pt x="3217334" y="1024467"/>
                </a:lnTo>
                <a:lnTo>
                  <a:pt x="3242733" y="1024467"/>
                </a:lnTo>
                <a:lnTo>
                  <a:pt x="3268133" y="1016000"/>
                </a:lnTo>
                <a:lnTo>
                  <a:pt x="3302000" y="1016000"/>
                </a:lnTo>
                <a:lnTo>
                  <a:pt x="3327400" y="1016000"/>
                </a:lnTo>
                <a:lnTo>
                  <a:pt x="3352800" y="1007533"/>
                </a:lnTo>
                <a:lnTo>
                  <a:pt x="3369734" y="1007533"/>
                </a:lnTo>
                <a:lnTo>
                  <a:pt x="3403600" y="1007533"/>
                </a:lnTo>
                <a:lnTo>
                  <a:pt x="3429000" y="999067"/>
                </a:lnTo>
                <a:lnTo>
                  <a:pt x="3445934" y="999067"/>
                </a:lnTo>
                <a:lnTo>
                  <a:pt x="3471333" y="999067"/>
                </a:lnTo>
                <a:lnTo>
                  <a:pt x="3496733" y="990600"/>
                </a:lnTo>
                <a:lnTo>
                  <a:pt x="3522134" y="990600"/>
                </a:lnTo>
                <a:lnTo>
                  <a:pt x="3547533" y="990600"/>
                </a:lnTo>
                <a:lnTo>
                  <a:pt x="3572933" y="982133"/>
                </a:lnTo>
                <a:lnTo>
                  <a:pt x="3598334" y="982133"/>
                </a:lnTo>
                <a:lnTo>
                  <a:pt x="3623733" y="973667"/>
                </a:lnTo>
                <a:lnTo>
                  <a:pt x="3640667" y="973667"/>
                </a:lnTo>
                <a:lnTo>
                  <a:pt x="3666066" y="965200"/>
                </a:lnTo>
                <a:lnTo>
                  <a:pt x="3683000" y="965200"/>
                </a:lnTo>
                <a:lnTo>
                  <a:pt x="3708400" y="956733"/>
                </a:lnTo>
                <a:lnTo>
                  <a:pt x="3725333" y="956733"/>
                </a:lnTo>
                <a:lnTo>
                  <a:pt x="3750734" y="956733"/>
                </a:lnTo>
                <a:lnTo>
                  <a:pt x="3767667" y="948267"/>
                </a:lnTo>
                <a:lnTo>
                  <a:pt x="3793067" y="939800"/>
                </a:lnTo>
                <a:lnTo>
                  <a:pt x="3810000" y="939800"/>
                </a:lnTo>
                <a:lnTo>
                  <a:pt x="3826934" y="931333"/>
                </a:lnTo>
                <a:lnTo>
                  <a:pt x="3843867" y="922867"/>
                </a:lnTo>
                <a:lnTo>
                  <a:pt x="3860800" y="914400"/>
                </a:lnTo>
                <a:lnTo>
                  <a:pt x="3869267" y="914400"/>
                </a:lnTo>
                <a:lnTo>
                  <a:pt x="3877733" y="905933"/>
                </a:lnTo>
                <a:lnTo>
                  <a:pt x="3886200" y="897467"/>
                </a:lnTo>
                <a:lnTo>
                  <a:pt x="3894666" y="889000"/>
                </a:lnTo>
                <a:lnTo>
                  <a:pt x="3894666" y="880533"/>
                </a:lnTo>
                <a:lnTo>
                  <a:pt x="3894666" y="880533"/>
                </a:lnTo>
                <a:lnTo>
                  <a:pt x="3894666" y="872067"/>
                </a:lnTo>
                <a:lnTo>
                  <a:pt x="3886200" y="863600"/>
                </a:lnTo>
                <a:lnTo>
                  <a:pt x="3877733" y="855133"/>
                </a:lnTo>
                <a:lnTo>
                  <a:pt x="3860800" y="846667"/>
                </a:lnTo>
                <a:lnTo>
                  <a:pt x="3843867" y="838200"/>
                </a:lnTo>
                <a:lnTo>
                  <a:pt x="3826934" y="838200"/>
                </a:lnTo>
                <a:lnTo>
                  <a:pt x="3810000" y="829733"/>
                </a:lnTo>
                <a:lnTo>
                  <a:pt x="3784600" y="821267"/>
                </a:lnTo>
                <a:lnTo>
                  <a:pt x="3759200" y="821267"/>
                </a:lnTo>
                <a:lnTo>
                  <a:pt x="3742266" y="812800"/>
                </a:lnTo>
                <a:lnTo>
                  <a:pt x="3708400" y="804333"/>
                </a:lnTo>
                <a:lnTo>
                  <a:pt x="3683000" y="795867"/>
                </a:lnTo>
                <a:lnTo>
                  <a:pt x="3657600" y="787400"/>
                </a:lnTo>
                <a:lnTo>
                  <a:pt x="3632200" y="787400"/>
                </a:lnTo>
                <a:lnTo>
                  <a:pt x="3606800" y="778933"/>
                </a:lnTo>
                <a:lnTo>
                  <a:pt x="3581400" y="770467"/>
                </a:lnTo>
                <a:lnTo>
                  <a:pt x="3547533" y="762000"/>
                </a:lnTo>
                <a:lnTo>
                  <a:pt x="3513666" y="762000"/>
                </a:lnTo>
                <a:lnTo>
                  <a:pt x="3488267" y="753533"/>
                </a:lnTo>
                <a:lnTo>
                  <a:pt x="3454400" y="745067"/>
                </a:lnTo>
                <a:lnTo>
                  <a:pt x="3420533" y="745067"/>
                </a:lnTo>
                <a:lnTo>
                  <a:pt x="3395133" y="736600"/>
                </a:lnTo>
                <a:lnTo>
                  <a:pt x="3361266" y="736600"/>
                </a:lnTo>
                <a:lnTo>
                  <a:pt x="3327400" y="728133"/>
                </a:lnTo>
                <a:lnTo>
                  <a:pt x="3293534" y="719667"/>
                </a:lnTo>
                <a:lnTo>
                  <a:pt x="3259667" y="711200"/>
                </a:lnTo>
                <a:lnTo>
                  <a:pt x="3234267" y="711200"/>
                </a:lnTo>
                <a:lnTo>
                  <a:pt x="3200400" y="702733"/>
                </a:lnTo>
                <a:lnTo>
                  <a:pt x="3166533" y="702733"/>
                </a:lnTo>
                <a:lnTo>
                  <a:pt x="3141134" y="694267"/>
                </a:lnTo>
                <a:lnTo>
                  <a:pt x="3107267" y="694267"/>
                </a:lnTo>
                <a:lnTo>
                  <a:pt x="3081867" y="685800"/>
                </a:lnTo>
                <a:lnTo>
                  <a:pt x="3048000" y="685800"/>
                </a:lnTo>
                <a:lnTo>
                  <a:pt x="3022600" y="677333"/>
                </a:lnTo>
                <a:lnTo>
                  <a:pt x="2988734" y="668867"/>
                </a:lnTo>
                <a:lnTo>
                  <a:pt x="2963333" y="668867"/>
                </a:lnTo>
                <a:lnTo>
                  <a:pt x="2929467" y="668867"/>
                </a:lnTo>
                <a:lnTo>
                  <a:pt x="2904066" y="668867"/>
                </a:lnTo>
                <a:lnTo>
                  <a:pt x="2878667" y="660400"/>
                </a:lnTo>
                <a:lnTo>
                  <a:pt x="2844800" y="660400"/>
                </a:lnTo>
                <a:lnTo>
                  <a:pt x="2810933" y="660400"/>
                </a:lnTo>
                <a:lnTo>
                  <a:pt x="2785533" y="660400"/>
                </a:lnTo>
                <a:lnTo>
                  <a:pt x="2760134" y="660400"/>
                </a:lnTo>
                <a:lnTo>
                  <a:pt x="2726267" y="660400"/>
                </a:lnTo>
                <a:lnTo>
                  <a:pt x="2700867" y="668867"/>
                </a:lnTo>
                <a:lnTo>
                  <a:pt x="2675466" y="668867"/>
                </a:lnTo>
                <a:lnTo>
                  <a:pt x="2641600" y="668867"/>
                </a:lnTo>
                <a:lnTo>
                  <a:pt x="2616200" y="668867"/>
                </a:lnTo>
                <a:lnTo>
                  <a:pt x="2590800" y="677333"/>
                </a:lnTo>
                <a:lnTo>
                  <a:pt x="2565400" y="677333"/>
                </a:lnTo>
                <a:lnTo>
                  <a:pt x="2540000" y="685800"/>
                </a:lnTo>
                <a:lnTo>
                  <a:pt x="2506133" y="685800"/>
                </a:lnTo>
                <a:lnTo>
                  <a:pt x="2480733" y="694267"/>
                </a:lnTo>
                <a:lnTo>
                  <a:pt x="2455334" y="702733"/>
                </a:lnTo>
                <a:lnTo>
                  <a:pt x="2421467" y="711200"/>
                </a:lnTo>
                <a:lnTo>
                  <a:pt x="2396067" y="719667"/>
                </a:lnTo>
                <a:lnTo>
                  <a:pt x="2379134" y="728133"/>
                </a:lnTo>
                <a:lnTo>
                  <a:pt x="2353733" y="736600"/>
                </a:lnTo>
                <a:lnTo>
                  <a:pt x="2328333" y="745067"/>
                </a:lnTo>
                <a:lnTo>
                  <a:pt x="2302934" y="762000"/>
                </a:lnTo>
                <a:lnTo>
                  <a:pt x="2286000" y="778933"/>
                </a:lnTo>
                <a:lnTo>
                  <a:pt x="2286000" y="778933"/>
                </a:lnTo>
                <a:lnTo>
                  <a:pt x="2269067" y="787400"/>
                </a:lnTo>
                <a:lnTo>
                  <a:pt x="2269067" y="787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10109200" y="1921933"/>
            <a:ext cx="177801" cy="296335"/>
          </a:xfrm>
          <a:custGeom>
            <a:avLst/>
            <a:gdLst/>
            <a:ahLst/>
            <a:cxnLst/>
            <a:rect l="0" t="0" r="0" b="0"/>
            <a:pathLst>
              <a:path w="177801" h="296335">
                <a:moveTo>
                  <a:pt x="33867" y="8467"/>
                </a:moveTo>
                <a:lnTo>
                  <a:pt x="33867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42334"/>
                </a:lnTo>
                <a:lnTo>
                  <a:pt x="8466" y="50800"/>
                </a:lnTo>
                <a:lnTo>
                  <a:pt x="8466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8466" y="135467"/>
                </a:lnTo>
                <a:lnTo>
                  <a:pt x="16933" y="143934"/>
                </a:lnTo>
                <a:lnTo>
                  <a:pt x="25400" y="152400"/>
                </a:lnTo>
                <a:lnTo>
                  <a:pt x="25400" y="160867"/>
                </a:lnTo>
                <a:lnTo>
                  <a:pt x="33867" y="169334"/>
                </a:lnTo>
                <a:lnTo>
                  <a:pt x="42334" y="169334"/>
                </a:lnTo>
                <a:lnTo>
                  <a:pt x="59266" y="169334"/>
                </a:lnTo>
                <a:lnTo>
                  <a:pt x="67734" y="169334"/>
                </a:lnTo>
                <a:lnTo>
                  <a:pt x="76200" y="160867"/>
                </a:lnTo>
                <a:lnTo>
                  <a:pt x="93133" y="152400"/>
                </a:lnTo>
                <a:lnTo>
                  <a:pt x="101600" y="143934"/>
                </a:lnTo>
                <a:lnTo>
                  <a:pt x="110067" y="135467"/>
                </a:lnTo>
                <a:lnTo>
                  <a:pt x="127000" y="127000"/>
                </a:lnTo>
                <a:lnTo>
                  <a:pt x="135466" y="110067"/>
                </a:lnTo>
                <a:lnTo>
                  <a:pt x="143934" y="101600"/>
                </a:lnTo>
                <a:lnTo>
                  <a:pt x="143934" y="84667"/>
                </a:lnTo>
                <a:lnTo>
                  <a:pt x="152400" y="76200"/>
                </a:lnTo>
                <a:lnTo>
                  <a:pt x="152400" y="59267"/>
                </a:lnTo>
                <a:lnTo>
                  <a:pt x="160866" y="50800"/>
                </a:lnTo>
                <a:lnTo>
                  <a:pt x="160866" y="42334"/>
                </a:lnTo>
                <a:lnTo>
                  <a:pt x="160866" y="33867"/>
                </a:lnTo>
                <a:lnTo>
                  <a:pt x="160866" y="25400"/>
                </a:lnTo>
                <a:lnTo>
                  <a:pt x="160866" y="16934"/>
                </a:lnTo>
                <a:lnTo>
                  <a:pt x="160866" y="8467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16934"/>
                </a:lnTo>
                <a:lnTo>
                  <a:pt x="160866" y="25400"/>
                </a:lnTo>
                <a:lnTo>
                  <a:pt x="169333" y="42334"/>
                </a:lnTo>
                <a:lnTo>
                  <a:pt x="169333" y="50800"/>
                </a:lnTo>
                <a:lnTo>
                  <a:pt x="169333" y="67734"/>
                </a:lnTo>
                <a:lnTo>
                  <a:pt x="177800" y="76200"/>
                </a:lnTo>
                <a:lnTo>
                  <a:pt x="177800" y="93134"/>
                </a:lnTo>
                <a:lnTo>
                  <a:pt x="177800" y="110067"/>
                </a:lnTo>
                <a:lnTo>
                  <a:pt x="177800" y="135467"/>
                </a:lnTo>
                <a:lnTo>
                  <a:pt x="177800" y="152400"/>
                </a:lnTo>
                <a:lnTo>
                  <a:pt x="177800" y="169334"/>
                </a:lnTo>
                <a:lnTo>
                  <a:pt x="177800" y="186267"/>
                </a:lnTo>
                <a:lnTo>
                  <a:pt x="177800" y="203200"/>
                </a:lnTo>
                <a:lnTo>
                  <a:pt x="169333" y="220134"/>
                </a:lnTo>
                <a:lnTo>
                  <a:pt x="160866" y="237067"/>
                </a:lnTo>
                <a:lnTo>
                  <a:pt x="160866" y="245534"/>
                </a:lnTo>
                <a:lnTo>
                  <a:pt x="152400" y="262467"/>
                </a:lnTo>
                <a:lnTo>
                  <a:pt x="143934" y="270934"/>
                </a:lnTo>
                <a:lnTo>
                  <a:pt x="135466" y="279400"/>
                </a:lnTo>
                <a:lnTo>
                  <a:pt x="127000" y="287867"/>
                </a:lnTo>
                <a:lnTo>
                  <a:pt x="118534" y="296334"/>
                </a:lnTo>
                <a:lnTo>
                  <a:pt x="101600" y="296334"/>
                </a:lnTo>
                <a:lnTo>
                  <a:pt x="93133" y="296334"/>
                </a:lnTo>
                <a:lnTo>
                  <a:pt x="76200" y="296334"/>
                </a:lnTo>
                <a:lnTo>
                  <a:pt x="59266" y="287867"/>
                </a:lnTo>
                <a:lnTo>
                  <a:pt x="42334" y="287867"/>
                </a:lnTo>
                <a:lnTo>
                  <a:pt x="33867" y="279400"/>
                </a:lnTo>
                <a:lnTo>
                  <a:pt x="25400" y="270934"/>
                </a:lnTo>
                <a:lnTo>
                  <a:pt x="16933" y="262467"/>
                </a:lnTo>
                <a:lnTo>
                  <a:pt x="8466" y="254000"/>
                </a:lnTo>
                <a:lnTo>
                  <a:pt x="8466" y="245534"/>
                </a:lnTo>
                <a:lnTo>
                  <a:pt x="0" y="245534"/>
                </a:lnTo>
                <a:lnTo>
                  <a:pt x="8466" y="237067"/>
                </a:lnTo>
                <a:lnTo>
                  <a:pt x="8466" y="228600"/>
                </a:lnTo>
                <a:lnTo>
                  <a:pt x="8466" y="228600"/>
                </a:lnTo>
                <a:lnTo>
                  <a:pt x="16933" y="228600"/>
                </a:lnTo>
                <a:lnTo>
                  <a:pt x="16933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10430933" y="1981200"/>
            <a:ext cx="93135" cy="1"/>
          </a:xfrm>
          <a:custGeom>
            <a:avLst/>
            <a:gdLst/>
            <a:ahLst/>
            <a:cxnLst/>
            <a:rect l="0" t="0" r="0" b="0"/>
            <a:pathLst>
              <a:path w="93135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1" y="0"/>
                </a:lnTo>
                <a:lnTo>
                  <a:pt x="33867" y="0"/>
                </a:lnTo>
                <a:lnTo>
                  <a:pt x="42333" y="0"/>
                </a:lnTo>
                <a:lnTo>
                  <a:pt x="50801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0414000" y="2074333"/>
            <a:ext cx="143935" cy="1"/>
          </a:xfrm>
          <a:custGeom>
            <a:avLst/>
            <a:gdLst/>
            <a:ahLst/>
            <a:cxnLst/>
            <a:rect l="0" t="0" r="0" b="0"/>
            <a:pathLst>
              <a:path w="143935" h="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84666" y="0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0668000" y="1837267"/>
            <a:ext cx="25401" cy="330201"/>
          </a:xfrm>
          <a:custGeom>
            <a:avLst/>
            <a:gdLst/>
            <a:ahLst/>
            <a:cxnLst/>
            <a:rect l="0" t="0" r="0" b="0"/>
            <a:pathLst>
              <a:path w="25401" h="330201">
                <a:moveTo>
                  <a:pt x="25400" y="16933"/>
                </a:move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16934" y="8466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6"/>
                </a:lnTo>
                <a:lnTo>
                  <a:pt x="16934" y="50800"/>
                </a:lnTo>
                <a:lnTo>
                  <a:pt x="16934" y="67733"/>
                </a:lnTo>
                <a:lnTo>
                  <a:pt x="16934" y="93133"/>
                </a:lnTo>
                <a:lnTo>
                  <a:pt x="16934" y="110066"/>
                </a:lnTo>
                <a:lnTo>
                  <a:pt x="25400" y="135466"/>
                </a:lnTo>
                <a:lnTo>
                  <a:pt x="25400" y="152400"/>
                </a:lnTo>
                <a:lnTo>
                  <a:pt x="25400" y="177800"/>
                </a:lnTo>
                <a:lnTo>
                  <a:pt x="16934" y="194733"/>
                </a:lnTo>
                <a:lnTo>
                  <a:pt x="16934" y="211666"/>
                </a:lnTo>
                <a:lnTo>
                  <a:pt x="16934" y="228600"/>
                </a:lnTo>
                <a:lnTo>
                  <a:pt x="16934" y="245533"/>
                </a:lnTo>
                <a:lnTo>
                  <a:pt x="16934" y="262466"/>
                </a:lnTo>
                <a:lnTo>
                  <a:pt x="16934" y="279400"/>
                </a:lnTo>
                <a:lnTo>
                  <a:pt x="8467" y="287866"/>
                </a:lnTo>
                <a:lnTo>
                  <a:pt x="8467" y="296333"/>
                </a:lnTo>
                <a:lnTo>
                  <a:pt x="8467" y="313266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30200"/>
                </a:lnTo>
                <a:lnTo>
                  <a:pt x="0" y="330200"/>
                </a:lnTo>
                <a:lnTo>
                  <a:pt x="0" y="330200"/>
                </a:lnTo>
                <a:lnTo>
                  <a:pt x="0" y="321733"/>
                </a:lnTo>
                <a:lnTo>
                  <a:pt x="0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0668000" y="1854200"/>
            <a:ext cx="228601" cy="338668"/>
          </a:xfrm>
          <a:custGeom>
            <a:avLst/>
            <a:gdLst/>
            <a:ahLst/>
            <a:cxnLst/>
            <a:rect l="0" t="0" r="0" b="0"/>
            <a:pathLst>
              <a:path w="228601" h="338668">
                <a:moveTo>
                  <a:pt x="211666" y="8467"/>
                </a:moveTo>
                <a:lnTo>
                  <a:pt x="211666" y="8467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8467"/>
                </a:lnTo>
                <a:lnTo>
                  <a:pt x="203200" y="8467"/>
                </a:lnTo>
                <a:lnTo>
                  <a:pt x="194734" y="16933"/>
                </a:lnTo>
                <a:lnTo>
                  <a:pt x="186266" y="33867"/>
                </a:lnTo>
                <a:lnTo>
                  <a:pt x="169334" y="42333"/>
                </a:lnTo>
                <a:lnTo>
                  <a:pt x="152400" y="50800"/>
                </a:lnTo>
                <a:lnTo>
                  <a:pt x="135466" y="59267"/>
                </a:lnTo>
                <a:lnTo>
                  <a:pt x="118534" y="76200"/>
                </a:lnTo>
                <a:lnTo>
                  <a:pt x="110066" y="84667"/>
                </a:lnTo>
                <a:lnTo>
                  <a:pt x="93134" y="93133"/>
                </a:lnTo>
                <a:lnTo>
                  <a:pt x="76200" y="110067"/>
                </a:lnTo>
                <a:lnTo>
                  <a:pt x="59266" y="110067"/>
                </a:lnTo>
                <a:lnTo>
                  <a:pt x="50800" y="118533"/>
                </a:lnTo>
                <a:lnTo>
                  <a:pt x="33866" y="127000"/>
                </a:lnTo>
                <a:lnTo>
                  <a:pt x="25400" y="127000"/>
                </a:lnTo>
                <a:lnTo>
                  <a:pt x="25400" y="127000"/>
                </a:lnTo>
                <a:lnTo>
                  <a:pt x="16934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0" y="135467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8467" y="143933"/>
                </a:lnTo>
                <a:lnTo>
                  <a:pt x="16934" y="152400"/>
                </a:lnTo>
                <a:lnTo>
                  <a:pt x="16934" y="152400"/>
                </a:lnTo>
                <a:lnTo>
                  <a:pt x="25400" y="160867"/>
                </a:lnTo>
                <a:lnTo>
                  <a:pt x="42334" y="169333"/>
                </a:lnTo>
                <a:lnTo>
                  <a:pt x="59266" y="177800"/>
                </a:lnTo>
                <a:lnTo>
                  <a:pt x="76200" y="186267"/>
                </a:lnTo>
                <a:lnTo>
                  <a:pt x="84667" y="194733"/>
                </a:lnTo>
                <a:lnTo>
                  <a:pt x="110066" y="203200"/>
                </a:lnTo>
                <a:lnTo>
                  <a:pt x="118534" y="211667"/>
                </a:lnTo>
                <a:lnTo>
                  <a:pt x="135466" y="228600"/>
                </a:lnTo>
                <a:lnTo>
                  <a:pt x="152400" y="237067"/>
                </a:lnTo>
                <a:lnTo>
                  <a:pt x="169334" y="254000"/>
                </a:lnTo>
                <a:lnTo>
                  <a:pt x="177800" y="262467"/>
                </a:lnTo>
                <a:lnTo>
                  <a:pt x="186266" y="279400"/>
                </a:lnTo>
                <a:lnTo>
                  <a:pt x="194734" y="287867"/>
                </a:lnTo>
                <a:lnTo>
                  <a:pt x="203200" y="296333"/>
                </a:lnTo>
                <a:lnTo>
                  <a:pt x="211666" y="313267"/>
                </a:lnTo>
                <a:lnTo>
                  <a:pt x="220133" y="313267"/>
                </a:lnTo>
                <a:lnTo>
                  <a:pt x="220133" y="321733"/>
                </a:lnTo>
                <a:lnTo>
                  <a:pt x="220133" y="330200"/>
                </a:lnTo>
                <a:lnTo>
                  <a:pt x="228600" y="330200"/>
                </a:lnTo>
                <a:lnTo>
                  <a:pt x="228600" y="338667"/>
                </a:lnTo>
                <a:lnTo>
                  <a:pt x="228600" y="338667"/>
                </a:lnTo>
                <a:lnTo>
                  <a:pt x="228600" y="338667"/>
                </a:lnTo>
                <a:lnTo>
                  <a:pt x="228600" y="338667"/>
                </a:lnTo>
                <a:lnTo>
                  <a:pt x="228600" y="338667"/>
                </a:lnTo>
                <a:lnTo>
                  <a:pt x="228600" y="338667"/>
                </a:lnTo>
                <a:lnTo>
                  <a:pt x="228600" y="338667"/>
                </a:lnTo>
                <a:lnTo>
                  <a:pt x="228600" y="338667"/>
                </a:lnTo>
                <a:lnTo>
                  <a:pt x="220133" y="338667"/>
                </a:lnTo>
                <a:lnTo>
                  <a:pt x="220133" y="338667"/>
                </a:lnTo>
                <a:lnTo>
                  <a:pt x="220133" y="338667"/>
                </a:lnTo>
                <a:lnTo>
                  <a:pt x="220133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5469467" y="22182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10092266" y="4749800"/>
            <a:ext cx="194735" cy="279401"/>
          </a:xfrm>
          <a:custGeom>
            <a:avLst/>
            <a:gdLst/>
            <a:ahLst/>
            <a:cxnLst/>
            <a:rect l="0" t="0" r="0" b="0"/>
            <a:pathLst>
              <a:path w="194735" h="279401">
                <a:moveTo>
                  <a:pt x="194734" y="0"/>
                </a:moveTo>
                <a:lnTo>
                  <a:pt x="194734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186267" y="16933"/>
                </a:lnTo>
                <a:lnTo>
                  <a:pt x="177800" y="16933"/>
                </a:lnTo>
                <a:lnTo>
                  <a:pt x="177800" y="25400"/>
                </a:lnTo>
                <a:lnTo>
                  <a:pt x="169334" y="33867"/>
                </a:lnTo>
                <a:lnTo>
                  <a:pt x="169334" y="42333"/>
                </a:lnTo>
                <a:lnTo>
                  <a:pt x="160868" y="50800"/>
                </a:lnTo>
                <a:lnTo>
                  <a:pt x="152400" y="67733"/>
                </a:lnTo>
                <a:lnTo>
                  <a:pt x="135468" y="84667"/>
                </a:lnTo>
                <a:lnTo>
                  <a:pt x="127001" y="93133"/>
                </a:lnTo>
                <a:lnTo>
                  <a:pt x="118534" y="110067"/>
                </a:lnTo>
                <a:lnTo>
                  <a:pt x="101600" y="127000"/>
                </a:lnTo>
                <a:lnTo>
                  <a:pt x="93134" y="143933"/>
                </a:lnTo>
                <a:lnTo>
                  <a:pt x="76200" y="169333"/>
                </a:lnTo>
                <a:lnTo>
                  <a:pt x="59268" y="186267"/>
                </a:lnTo>
                <a:lnTo>
                  <a:pt x="50801" y="203200"/>
                </a:lnTo>
                <a:lnTo>
                  <a:pt x="42334" y="220133"/>
                </a:lnTo>
                <a:lnTo>
                  <a:pt x="33867" y="228600"/>
                </a:lnTo>
                <a:lnTo>
                  <a:pt x="25400" y="245533"/>
                </a:lnTo>
                <a:lnTo>
                  <a:pt x="16934" y="254000"/>
                </a:lnTo>
                <a:lnTo>
                  <a:pt x="8468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10100734" y="4800600"/>
            <a:ext cx="135467" cy="220134"/>
          </a:xfrm>
          <a:custGeom>
            <a:avLst/>
            <a:gdLst/>
            <a:ahLst/>
            <a:cxnLst/>
            <a:rect l="0" t="0" r="0" b="0"/>
            <a:pathLst>
              <a:path w="135467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16932" y="25400"/>
                </a:lnTo>
                <a:lnTo>
                  <a:pt x="25399" y="42333"/>
                </a:lnTo>
                <a:lnTo>
                  <a:pt x="25399" y="50800"/>
                </a:lnTo>
                <a:lnTo>
                  <a:pt x="33866" y="67733"/>
                </a:lnTo>
                <a:lnTo>
                  <a:pt x="42333" y="84667"/>
                </a:lnTo>
                <a:lnTo>
                  <a:pt x="50800" y="101600"/>
                </a:lnTo>
                <a:lnTo>
                  <a:pt x="59266" y="118533"/>
                </a:lnTo>
                <a:lnTo>
                  <a:pt x="67732" y="127000"/>
                </a:lnTo>
                <a:lnTo>
                  <a:pt x="76200" y="143933"/>
                </a:lnTo>
                <a:lnTo>
                  <a:pt x="84666" y="160867"/>
                </a:lnTo>
                <a:lnTo>
                  <a:pt x="93132" y="169333"/>
                </a:lnTo>
                <a:lnTo>
                  <a:pt x="101599" y="177800"/>
                </a:lnTo>
                <a:lnTo>
                  <a:pt x="110066" y="186267"/>
                </a:lnTo>
                <a:lnTo>
                  <a:pt x="118533" y="194733"/>
                </a:lnTo>
                <a:lnTo>
                  <a:pt x="127000" y="203200"/>
                </a:lnTo>
                <a:lnTo>
                  <a:pt x="135466" y="211667"/>
                </a:lnTo>
                <a:lnTo>
                  <a:pt x="135466" y="211667"/>
                </a:lnTo>
                <a:lnTo>
                  <a:pt x="135466" y="220133"/>
                </a:lnTo>
                <a:lnTo>
                  <a:pt x="135466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0303934" y="4885267"/>
            <a:ext cx="160867" cy="1"/>
          </a:xfrm>
          <a:custGeom>
            <a:avLst/>
            <a:gdLst/>
            <a:ahLst/>
            <a:cxnLst/>
            <a:rect l="0" t="0" r="0" b="0"/>
            <a:pathLst>
              <a:path w="16086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2" y="0"/>
                </a:lnTo>
                <a:lnTo>
                  <a:pt x="25400" y="0"/>
                </a:lnTo>
                <a:lnTo>
                  <a:pt x="33866" y="0"/>
                </a:lnTo>
                <a:lnTo>
                  <a:pt x="42332" y="0"/>
                </a:lnTo>
                <a:lnTo>
                  <a:pt x="50799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2" y="0"/>
                </a:lnTo>
                <a:lnTo>
                  <a:pt x="126999" y="0"/>
                </a:lnTo>
                <a:lnTo>
                  <a:pt x="135466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10354733" y="4953000"/>
            <a:ext cx="143934" cy="8468"/>
          </a:xfrm>
          <a:custGeom>
            <a:avLst/>
            <a:gdLst/>
            <a:ahLst/>
            <a:cxnLst/>
            <a:rect l="0" t="0" r="0" b="0"/>
            <a:pathLst>
              <a:path w="1439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25401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101601" y="0"/>
                </a:lnTo>
                <a:lnTo>
                  <a:pt x="118533" y="0"/>
                </a:lnTo>
                <a:lnTo>
                  <a:pt x="127001" y="0"/>
                </a:lnTo>
                <a:lnTo>
                  <a:pt x="127001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10642600" y="4622800"/>
            <a:ext cx="194735" cy="431801"/>
          </a:xfrm>
          <a:custGeom>
            <a:avLst/>
            <a:gdLst/>
            <a:ahLst/>
            <a:cxnLst/>
            <a:rect l="0" t="0" r="0" b="0"/>
            <a:pathLst>
              <a:path w="194735" h="431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8466" y="254000"/>
                </a:lnTo>
                <a:lnTo>
                  <a:pt x="8466" y="279400"/>
                </a:lnTo>
                <a:lnTo>
                  <a:pt x="8466" y="304800"/>
                </a:lnTo>
                <a:lnTo>
                  <a:pt x="8466" y="321733"/>
                </a:lnTo>
                <a:lnTo>
                  <a:pt x="8466" y="347133"/>
                </a:lnTo>
                <a:lnTo>
                  <a:pt x="8466" y="364067"/>
                </a:lnTo>
                <a:lnTo>
                  <a:pt x="8466" y="381000"/>
                </a:lnTo>
                <a:lnTo>
                  <a:pt x="0" y="397933"/>
                </a:lnTo>
                <a:lnTo>
                  <a:pt x="8466" y="406400"/>
                </a:lnTo>
                <a:lnTo>
                  <a:pt x="8466" y="414867"/>
                </a:lnTo>
                <a:lnTo>
                  <a:pt x="0" y="414867"/>
                </a:lnTo>
                <a:lnTo>
                  <a:pt x="0" y="423333"/>
                </a:lnTo>
                <a:lnTo>
                  <a:pt x="0" y="423333"/>
                </a:lnTo>
                <a:lnTo>
                  <a:pt x="0" y="423333"/>
                </a:lnTo>
                <a:lnTo>
                  <a:pt x="0" y="414867"/>
                </a:lnTo>
                <a:lnTo>
                  <a:pt x="0" y="414867"/>
                </a:lnTo>
                <a:lnTo>
                  <a:pt x="0" y="406400"/>
                </a:lnTo>
                <a:lnTo>
                  <a:pt x="0" y="389467"/>
                </a:lnTo>
                <a:lnTo>
                  <a:pt x="0" y="372533"/>
                </a:lnTo>
                <a:lnTo>
                  <a:pt x="8466" y="355600"/>
                </a:lnTo>
                <a:lnTo>
                  <a:pt x="8466" y="338667"/>
                </a:lnTo>
                <a:lnTo>
                  <a:pt x="16933" y="313267"/>
                </a:lnTo>
                <a:lnTo>
                  <a:pt x="25400" y="296333"/>
                </a:lnTo>
                <a:lnTo>
                  <a:pt x="33867" y="279400"/>
                </a:lnTo>
                <a:lnTo>
                  <a:pt x="50800" y="262467"/>
                </a:lnTo>
                <a:lnTo>
                  <a:pt x="59266" y="254000"/>
                </a:lnTo>
                <a:lnTo>
                  <a:pt x="67734" y="245533"/>
                </a:lnTo>
                <a:lnTo>
                  <a:pt x="84666" y="228600"/>
                </a:lnTo>
                <a:lnTo>
                  <a:pt x="93133" y="228600"/>
                </a:lnTo>
                <a:lnTo>
                  <a:pt x="101600" y="228600"/>
                </a:lnTo>
                <a:lnTo>
                  <a:pt x="110067" y="220133"/>
                </a:lnTo>
                <a:lnTo>
                  <a:pt x="127000" y="228600"/>
                </a:lnTo>
                <a:lnTo>
                  <a:pt x="135466" y="228600"/>
                </a:lnTo>
                <a:lnTo>
                  <a:pt x="143934" y="237067"/>
                </a:lnTo>
                <a:lnTo>
                  <a:pt x="152400" y="245533"/>
                </a:lnTo>
                <a:lnTo>
                  <a:pt x="160866" y="262467"/>
                </a:lnTo>
                <a:lnTo>
                  <a:pt x="169333" y="270933"/>
                </a:lnTo>
                <a:lnTo>
                  <a:pt x="169333" y="287867"/>
                </a:lnTo>
                <a:lnTo>
                  <a:pt x="177800" y="304800"/>
                </a:lnTo>
                <a:lnTo>
                  <a:pt x="177800" y="330200"/>
                </a:lnTo>
                <a:lnTo>
                  <a:pt x="186267" y="347133"/>
                </a:lnTo>
                <a:lnTo>
                  <a:pt x="186267" y="372533"/>
                </a:lnTo>
                <a:lnTo>
                  <a:pt x="186267" y="389467"/>
                </a:lnTo>
                <a:lnTo>
                  <a:pt x="186267" y="414867"/>
                </a:lnTo>
                <a:lnTo>
                  <a:pt x="186267" y="414867"/>
                </a:lnTo>
                <a:lnTo>
                  <a:pt x="194734" y="431800"/>
                </a:lnTo>
                <a:lnTo>
                  <a:pt x="194734" y="431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5291667" y="2226733"/>
            <a:ext cx="3725334" cy="922868"/>
          </a:xfrm>
          <a:custGeom>
            <a:avLst/>
            <a:gdLst/>
            <a:ahLst/>
            <a:cxnLst/>
            <a:rect l="0" t="0" r="0" b="0"/>
            <a:pathLst>
              <a:path w="3725334" h="922868">
                <a:moveTo>
                  <a:pt x="8466" y="838200"/>
                </a:moveTo>
                <a:lnTo>
                  <a:pt x="8466" y="838200"/>
                </a:lnTo>
                <a:lnTo>
                  <a:pt x="8466" y="838200"/>
                </a:lnTo>
                <a:lnTo>
                  <a:pt x="0" y="838200"/>
                </a:lnTo>
                <a:lnTo>
                  <a:pt x="0" y="838200"/>
                </a:lnTo>
                <a:lnTo>
                  <a:pt x="0" y="829734"/>
                </a:lnTo>
                <a:lnTo>
                  <a:pt x="0" y="829734"/>
                </a:lnTo>
                <a:lnTo>
                  <a:pt x="0" y="829734"/>
                </a:lnTo>
                <a:lnTo>
                  <a:pt x="0" y="829734"/>
                </a:lnTo>
                <a:lnTo>
                  <a:pt x="0" y="829734"/>
                </a:lnTo>
                <a:lnTo>
                  <a:pt x="0" y="838200"/>
                </a:lnTo>
                <a:lnTo>
                  <a:pt x="8466" y="838200"/>
                </a:lnTo>
                <a:lnTo>
                  <a:pt x="8466" y="846667"/>
                </a:lnTo>
                <a:lnTo>
                  <a:pt x="8466" y="846667"/>
                </a:lnTo>
                <a:lnTo>
                  <a:pt x="16933" y="846667"/>
                </a:lnTo>
                <a:lnTo>
                  <a:pt x="25400" y="855134"/>
                </a:lnTo>
                <a:lnTo>
                  <a:pt x="42333" y="863600"/>
                </a:lnTo>
                <a:lnTo>
                  <a:pt x="50800" y="863600"/>
                </a:lnTo>
                <a:lnTo>
                  <a:pt x="59266" y="872067"/>
                </a:lnTo>
                <a:lnTo>
                  <a:pt x="67733" y="872067"/>
                </a:lnTo>
                <a:lnTo>
                  <a:pt x="84666" y="880534"/>
                </a:lnTo>
                <a:lnTo>
                  <a:pt x="101600" y="889000"/>
                </a:lnTo>
                <a:lnTo>
                  <a:pt x="110066" y="889000"/>
                </a:lnTo>
                <a:lnTo>
                  <a:pt x="127000" y="889000"/>
                </a:lnTo>
                <a:lnTo>
                  <a:pt x="152400" y="897467"/>
                </a:lnTo>
                <a:lnTo>
                  <a:pt x="169333" y="897467"/>
                </a:lnTo>
                <a:lnTo>
                  <a:pt x="186266" y="905934"/>
                </a:lnTo>
                <a:lnTo>
                  <a:pt x="211666" y="905934"/>
                </a:lnTo>
                <a:lnTo>
                  <a:pt x="228600" y="914400"/>
                </a:lnTo>
                <a:lnTo>
                  <a:pt x="254000" y="914400"/>
                </a:lnTo>
                <a:lnTo>
                  <a:pt x="270933" y="922867"/>
                </a:lnTo>
                <a:lnTo>
                  <a:pt x="296333" y="922867"/>
                </a:lnTo>
                <a:lnTo>
                  <a:pt x="321733" y="922867"/>
                </a:lnTo>
                <a:lnTo>
                  <a:pt x="355600" y="922867"/>
                </a:lnTo>
                <a:lnTo>
                  <a:pt x="381000" y="922867"/>
                </a:lnTo>
                <a:lnTo>
                  <a:pt x="414866" y="922867"/>
                </a:lnTo>
                <a:lnTo>
                  <a:pt x="448733" y="922867"/>
                </a:lnTo>
                <a:lnTo>
                  <a:pt x="474133" y="922867"/>
                </a:lnTo>
                <a:lnTo>
                  <a:pt x="508000" y="922867"/>
                </a:lnTo>
                <a:lnTo>
                  <a:pt x="541866" y="914400"/>
                </a:lnTo>
                <a:lnTo>
                  <a:pt x="567266" y="914400"/>
                </a:lnTo>
                <a:lnTo>
                  <a:pt x="609600" y="914400"/>
                </a:lnTo>
                <a:lnTo>
                  <a:pt x="643466" y="905934"/>
                </a:lnTo>
                <a:lnTo>
                  <a:pt x="677333" y="905934"/>
                </a:lnTo>
                <a:lnTo>
                  <a:pt x="711200" y="905934"/>
                </a:lnTo>
                <a:lnTo>
                  <a:pt x="745066" y="897467"/>
                </a:lnTo>
                <a:lnTo>
                  <a:pt x="778933" y="897467"/>
                </a:lnTo>
                <a:lnTo>
                  <a:pt x="812800" y="889000"/>
                </a:lnTo>
                <a:lnTo>
                  <a:pt x="846666" y="880534"/>
                </a:lnTo>
                <a:lnTo>
                  <a:pt x="880533" y="880534"/>
                </a:lnTo>
                <a:lnTo>
                  <a:pt x="922866" y="872067"/>
                </a:lnTo>
                <a:lnTo>
                  <a:pt x="956733" y="872067"/>
                </a:lnTo>
                <a:lnTo>
                  <a:pt x="990600" y="863600"/>
                </a:lnTo>
                <a:lnTo>
                  <a:pt x="1024466" y="855134"/>
                </a:lnTo>
                <a:lnTo>
                  <a:pt x="1058333" y="846667"/>
                </a:lnTo>
                <a:lnTo>
                  <a:pt x="1092200" y="846667"/>
                </a:lnTo>
                <a:lnTo>
                  <a:pt x="1126066" y="838200"/>
                </a:lnTo>
                <a:lnTo>
                  <a:pt x="1159933" y="829734"/>
                </a:lnTo>
                <a:lnTo>
                  <a:pt x="1193800" y="821267"/>
                </a:lnTo>
                <a:lnTo>
                  <a:pt x="1219199" y="812800"/>
                </a:lnTo>
                <a:lnTo>
                  <a:pt x="1253066" y="804334"/>
                </a:lnTo>
                <a:lnTo>
                  <a:pt x="1278466" y="795867"/>
                </a:lnTo>
                <a:lnTo>
                  <a:pt x="1312333" y="787400"/>
                </a:lnTo>
                <a:lnTo>
                  <a:pt x="1337733" y="778934"/>
                </a:lnTo>
                <a:lnTo>
                  <a:pt x="1371599" y="770467"/>
                </a:lnTo>
                <a:lnTo>
                  <a:pt x="1397000" y="762000"/>
                </a:lnTo>
                <a:lnTo>
                  <a:pt x="1430866" y="753534"/>
                </a:lnTo>
                <a:lnTo>
                  <a:pt x="1464733" y="745067"/>
                </a:lnTo>
                <a:lnTo>
                  <a:pt x="1490133" y="736600"/>
                </a:lnTo>
                <a:lnTo>
                  <a:pt x="1515533" y="719667"/>
                </a:lnTo>
                <a:lnTo>
                  <a:pt x="1549400" y="711200"/>
                </a:lnTo>
                <a:lnTo>
                  <a:pt x="1574800" y="702734"/>
                </a:lnTo>
                <a:lnTo>
                  <a:pt x="1600199" y="694267"/>
                </a:lnTo>
                <a:lnTo>
                  <a:pt x="1634066" y="685800"/>
                </a:lnTo>
                <a:lnTo>
                  <a:pt x="1659466" y="677334"/>
                </a:lnTo>
                <a:lnTo>
                  <a:pt x="1684867" y="668867"/>
                </a:lnTo>
                <a:lnTo>
                  <a:pt x="1710266" y="651934"/>
                </a:lnTo>
                <a:lnTo>
                  <a:pt x="1744133" y="643467"/>
                </a:lnTo>
                <a:lnTo>
                  <a:pt x="1769533" y="635000"/>
                </a:lnTo>
                <a:lnTo>
                  <a:pt x="1794933" y="626534"/>
                </a:lnTo>
                <a:lnTo>
                  <a:pt x="1820333" y="609600"/>
                </a:lnTo>
                <a:lnTo>
                  <a:pt x="1845733" y="601134"/>
                </a:lnTo>
                <a:lnTo>
                  <a:pt x="1871133" y="592667"/>
                </a:lnTo>
                <a:lnTo>
                  <a:pt x="1904999" y="575734"/>
                </a:lnTo>
                <a:lnTo>
                  <a:pt x="1921933" y="567267"/>
                </a:lnTo>
                <a:lnTo>
                  <a:pt x="1955800" y="550334"/>
                </a:lnTo>
                <a:lnTo>
                  <a:pt x="1981199" y="541867"/>
                </a:lnTo>
                <a:lnTo>
                  <a:pt x="2006600" y="533400"/>
                </a:lnTo>
                <a:lnTo>
                  <a:pt x="2032000" y="516467"/>
                </a:lnTo>
                <a:lnTo>
                  <a:pt x="2065867" y="508000"/>
                </a:lnTo>
                <a:lnTo>
                  <a:pt x="2091266" y="499534"/>
                </a:lnTo>
                <a:lnTo>
                  <a:pt x="2125133" y="482600"/>
                </a:lnTo>
                <a:lnTo>
                  <a:pt x="2150533" y="474134"/>
                </a:lnTo>
                <a:lnTo>
                  <a:pt x="2175933" y="465667"/>
                </a:lnTo>
                <a:lnTo>
                  <a:pt x="2201333" y="448734"/>
                </a:lnTo>
                <a:lnTo>
                  <a:pt x="2235200" y="440267"/>
                </a:lnTo>
                <a:lnTo>
                  <a:pt x="2269066" y="431800"/>
                </a:lnTo>
                <a:lnTo>
                  <a:pt x="2294467" y="414867"/>
                </a:lnTo>
                <a:lnTo>
                  <a:pt x="2328333" y="406400"/>
                </a:lnTo>
                <a:lnTo>
                  <a:pt x="2353733" y="397934"/>
                </a:lnTo>
                <a:lnTo>
                  <a:pt x="2387600" y="381000"/>
                </a:lnTo>
                <a:lnTo>
                  <a:pt x="2421466" y="372534"/>
                </a:lnTo>
                <a:lnTo>
                  <a:pt x="2446867" y="364067"/>
                </a:lnTo>
                <a:lnTo>
                  <a:pt x="2480733" y="355600"/>
                </a:lnTo>
                <a:lnTo>
                  <a:pt x="2506133" y="347134"/>
                </a:lnTo>
                <a:lnTo>
                  <a:pt x="2540000" y="338667"/>
                </a:lnTo>
                <a:lnTo>
                  <a:pt x="2573866" y="321734"/>
                </a:lnTo>
                <a:lnTo>
                  <a:pt x="2599267" y="313267"/>
                </a:lnTo>
                <a:lnTo>
                  <a:pt x="2633133" y="304800"/>
                </a:lnTo>
                <a:lnTo>
                  <a:pt x="2658533" y="296334"/>
                </a:lnTo>
                <a:lnTo>
                  <a:pt x="2683933" y="287867"/>
                </a:lnTo>
                <a:lnTo>
                  <a:pt x="2717800" y="279400"/>
                </a:lnTo>
                <a:lnTo>
                  <a:pt x="2734733" y="270934"/>
                </a:lnTo>
                <a:lnTo>
                  <a:pt x="2760133" y="254000"/>
                </a:lnTo>
                <a:lnTo>
                  <a:pt x="2777066" y="245534"/>
                </a:lnTo>
                <a:lnTo>
                  <a:pt x="2794000" y="237067"/>
                </a:lnTo>
                <a:lnTo>
                  <a:pt x="2810933" y="228600"/>
                </a:lnTo>
                <a:lnTo>
                  <a:pt x="2819399" y="220134"/>
                </a:lnTo>
                <a:lnTo>
                  <a:pt x="2827867" y="211667"/>
                </a:lnTo>
                <a:lnTo>
                  <a:pt x="2827867" y="211667"/>
                </a:lnTo>
                <a:lnTo>
                  <a:pt x="2827867" y="211667"/>
                </a:lnTo>
                <a:lnTo>
                  <a:pt x="2819399" y="211667"/>
                </a:lnTo>
                <a:lnTo>
                  <a:pt x="2810933" y="211667"/>
                </a:lnTo>
                <a:lnTo>
                  <a:pt x="2794000" y="211667"/>
                </a:lnTo>
                <a:lnTo>
                  <a:pt x="2777066" y="211667"/>
                </a:lnTo>
                <a:lnTo>
                  <a:pt x="2751667" y="220134"/>
                </a:lnTo>
                <a:lnTo>
                  <a:pt x="2734733" y="228600"/>
                </a:lnTo>
                <a:lnTo>
                  <a:pt x="2709333" y="237067"/>
                </a:lnTo>
                <a:lnTo>
                  <a:pt x="2692400" y="245534"/>
                </a:lnTo>
                <a:lnTo>
                  <a:pt x="2666999" y="262467"/>
                </a:lnTo>
                <a:lnTo>
                  <a:pt x="2650066" y="270934"/>
                </a:lnTo>
                <a:lnTo>
                  <a:pt x="2633133" y="287867"/>
                </a:lnTo>
                <a:lnTo>
                  <a:pt x="2624666" y="304800"/>
                </a:lnTo>
                <a:lnTo>
                  <a:pt x="2616200" y="321734"/>
                </a:lnTo>
                <a:lnTo>
                  <a:pt x="2616200" y="338667"/>
                </a:lnTo>
                <a:lnTo>
                  <a:pt x="2616200" y="355600"/>
                </a:lnTo>
                <a:lnTo>
                  <a:pt x="2624666" y="372534"/>
                </a:lnTo>
                <a:lnTo>
                  <a:pt x="2633133" y="389467"/>
                </a:lnTo>
                <a:lnTo>
                  <a:pt x="2650066" y="406400"/>
                </a:lnTo>
                <a:lnTo>
                  <a:pt x="2675467" y="423334"/>
                </a:lnTo>
                <a:lnTo>
                  <a:pt x="2700866" y="431800"/>
                </a:lnTo>
                <a:lnTo>
                  <a:pt x="2734733" y="448734"/>
                </a:lnTo>
                <a:lnTo>
                  <a:pt x="2768600" y="457200"/>
                </a:lnTo>
                <a:lnTo>
                  <a:pt x="2819399" y="465667"/>
                </a:lnTo>
                <a:lnTo>
                  <a:pt x="2861733" y="474134"/>
                </a:lnTo>
                <a:lnTo>
                  <a:pt x="2912533" y="474134"/>
                </a:lnTo>
                <a:lnTo>
                  <a:pt x="2963333" y="482600"/>
                </a:lnTo>
                <a:lnTo>
                  <a:pt x="3022600" y="482600"/>
                </a:lnTo>
                <a:lnTo>
                  <a:pt x="3081866" y="482600"/>
                </a:lnTo>
                <a:lnTo>
                  <a:pt x="3141133" y="482600"/>
                </a:lnTo>
                <a:lnTo>
                  <a:pt x="3200399" y="482600"/>
                </a:lnTo>
                <a:lnTo>
                  <a:pt x="3259666" y="474134"/>
                </a:lnTo>
                <a:lnTo>
                  <a:pt x="3310466" y="474134"/>
                </a:lnTo>
                <a:lnTo>
                  <a:pt x="3369733" y="465667"/>
                </a:lnTo>
                <a:lnTo>
                  <a:pt x="3420533" y="457200"/>
                </a:lnTo>
                <a:lnTo>
                  <a:pt x="3471333" y="448734"/>
                </a:lnTo>
                <a:lnTo>
                  <a:pt x="3513667" y="440267"/>
                </a:lnTo>
                <a:lnTo>
                  <a:pt x="3556000" y="431800"/>
                </a:lnTo>
                <a:lnTo>
                  <a:pt x="3598333" y="414867"/>
                </a:lnTo>
                <a:lnTo>
                  <a:pt x="3632200" y="397934"/>
                </a:lnTo>
                <a:lnTo>
                  <a:pt x="3666067" y="372534"/>
                </a:lnTo>
                <a:lnTo>
                  <a:pt x="3691466" y="355600"/>
                </a:lnTo>
                <a:lnTo>
                  <a:pt x="3708400" y="338667"/>
                </a:lnTo>
                <a:lnTo>
                  <a:pt x="3716866" y="313267"/>
                </a:lnTo>
                <a:lnTo>
                  <a:pt x="3725333" y="287867"/>
                </a:lnTo>
                <a:lnTo>
                  <a:pt x="3725333" y="262467"/>
                </a:lnTo>
                <a:lnTo>
                  <a:pt x="3725333" y="237067"/>
                </a:lnTo>
                <a:lnTo>
                  <a:pt x="3708400" y="211667"/>
                </a:lnTo>
                <a:lnTo>
                  <a:pt x="3691466" y="194734"/>
                </a:lnTo>
                <a:lnTo>
                  <a:pt x="3674533" y="169334"/>
                </a:lnTo>
                <a:lnTo>
                  <a:pt x="3649133" y="143934"/>
                </a:lnTo>
                <a:lnTo>
                  <a:pt x="3615266" y="118534"/>
                </a:lnTo>
                <a:lnTo>
                  <a:pt x="3581399" y="93134"/>
                </a:lnTo>
                <a:lnTo>
                  <a:pt x="3547533" y="76200"/>
                </a:lnTo>
                <a:lnTo>
                  <a:pt x="3505199" y="50800"/>
                </a:lnTo>
                <a:lnTo>
                  <a:pt x="3454400" y="33867"/>
                </a:lnTo>
                <a:lnTo>
                  <a:pt x="3412066" y="25400"/>
                </a:lnTo>
                <a:lnTo>
                  <a:pt x="3352799" y="16934"/>
                </a:lnTo>
                <a:lnTo>
                  <a:pt x="3302000" y="0"/>
                </a:lnTo>
                <a:lnTo>
                  <a:pt x="3242733" y="0"/>
                </a:lnTo>
                <a:lnTo>
                  <a:pt x="3183466" y="0"/>
                </a:lnTo>
                <a:lnTo>
                  <a:pt x="3124199" y="8467"/>
                </a:lnTo>
                <a:lnTo>
                  <a:pt x="3056467" y="16934"/>
                </a:lnTo>
                <a:lnTo>
                  <a:pt x="2988733" y="42334"/>
                </a:lnTo>
                <a:lnTo>
                  <a:pt x="2912533" y="59267"/>
                </a:lnTo>
                <a:lnTo>
                  <a:pt x="2844800" y="84667"/>
                </a:lnTo>
                <a:lnTo>
                  <a:pt x="2777066" y="118534"/>
                </a:lnTo>
                <a:lnTo>
                  <a:pt x="2717800" y="152400"/>
                </a:lnTo>
                <a:lnTo>
                  <a:pt x="2658533" y="194734"/>
                </a:lnTo>
                <a:lnTo>
                  <a:pt x="2599267" y="245534"/>
                </a:lnTo>
                <a:lnTo>
                  <a:pt x="2548466" y="296334"/>
                </a:lnTo>
                <a:lnTo>
                  <a:pt x="2497666" y="347134"/>
                </a:lnTo>
                <a:lnTo>
                  <a:pt x="2497666" y="347134"/>
                </a:lnTo>
                <a:lnTo>
                  <a:pt x="2463800" y="397934"/>
                </a:lnTo>
                <a:lnTo>
                  <a:pt x="2463800" y="397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9287933" y="2396067"/>
            <a:ext cx="152401" cy="372534"/>
          </a:xfrm>
          <a:custGeom>
            <a:avLst/>
            <a:gdLst/>
            <a:ahLst/>
            <a:cxnLst/>
            <a:rect l="0" t="0" r="0" b="0"/>
            <a:pathLst>
              <a:path w="152401" h="372534">
                <a:moveTo>
                  <a:pt x="152400" y="0"/>
                </a:moveTo>
                <a:lnTo>
                  <a:pt x="152400" y="8466"/>
                </a:lnTo>
                <a:lnTo>
                  <a:pt x="143934" y="16933"/>
                </a:lnTo>
                <a:lnTo>
                  <a:pt x="135467" y="25400"/>
                </a:lnTo>
                <a:lnTo>
                  <a:pt x="118533" y="42333"/>
                </a:lnTo>
                <a:lnTo>
                  <a:pt x="110067" y="59266"/>
                </a:lnTo>
                <a:lnTo>
                  <a:pt x="101600" y="76200"/>
                </a:lnTo>
                <a:lnTo>
                  <a:pt x="93134" y="101600"/>
                </a:lnTo>
                <a:lnTo>
                  <a:pt x="84667" y="118533"/>
                </a:lnTo>
                <a:lnTo>
                  <a:pt x="67734" y="152400"/>
                </a:lnTo>
                <a:lnTo>
                  <a:pt x="59267" y="177800"/>
                </a:lnTo>
                <a:lnTo>
                  <a:pt x="42333" y="211666"/>
                </a:lnTo>
                <a:lnTo>
                  <a:pt x="33867" y="245533"/>
                </a:lnTo>
                <a:lnTo>
                  <a:pt x="25400" y="279400"/>
                </a:lnTo>
                <a:lnTo>
                  <a:pt x="25400" y="304800"/>
                </a:lnTo>
                <a:lnTo>
                  <a:pt x="16934" y="330200"/>
                </a:lnTo>
                <a:lnTo>
                  <a:pt x="8467" y="347133"/>
                </a:lnTo>
                <a:lnTo>
                  <a:pt x="8467" y="364066"/>
                </a:lnTo>
                <a:lnTo>
                  <a:pt x="8467" y="364066"/>
                </a:lnTo>
                <a:lnTo>
                  <a:pt x="0" y="372533"/>
                </a:lnTo>
                <a:lnTo>
                  <a:pt x="0" y="372533"/>
                </a:lnTo>
                <a:lnTo>
                  <a:pt x="0" y="364066"/>
                </a:lnTo>
                <a:lnTo>
                  <a:pt x="0" y="364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9296400" y="2404533"/>
            <a:ext cx="143934" cy="296335"/>
          </a:xfrm>
          <a:custGeom>
            <a:avLst/>
            <a:gdLst/>
            <a:ahLst/>
            <a:cxnLst/>
            <a:rect l="0" t="0" r="0" b="0"/>
            <a:pathLst>
              <a:path w="143934" h="2963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25400" y="42334"/>
                </a:lnTo>
                <a:lnTo>
                  <a:pt x="33866" y="67734"/>
                </a:lnTo>
                <a:lnTo>
                  <a:pt x="42334" y="84667"/>
                </a:lnTo>
                <a:lnTo>
                  <a:pt x="50800" y="110067"/>
                </a:lnTo>
                <a:lnTo>
                  <a:pt x="59267" y="135467"/>
                </a:lnTo>
                <a:lnTo>
                  <a:pt x="67733" y="160867"/>
                </a:lnTo>
                <a:lnTo>
                  <a:pt x="76200" y="177800"/>
                </a:lnTo>
                <a:lnTo>
                  <a:pt x="76200" y="203200"/>
                </a:lnTo>
                <a:lnTo>
                  <a:pt x="93133" y="228600"/>
                </a:lnTo>
                <a:lnTo>
                  <a:pt x="93133" y="245534"/>
                </a:lnTo>
                <a:lnTo>
                  <a:pt x="101600" y="262467"/>
                </a:lnTo>
                <a:lnTo>
                  <a:pt x="110066" y="270934"/>
                </a:lnTo>
                <a:lnTo>
                  <a:pt x="110066" y="279400"/>
                </a:lnTo>
                <a:lnTo>
                  <a:pt x="118534" y="296334"/>
                </a:lnTo>
                <a:lnTo>
                  <a:pt x="127000" y="296334"/>
                </a:lnTo>
                <a:lnTo>
                  <a:pt x="135467" y="296334"/>
                </a:lnTo>
                <a:lnTo>
                  <a:pt x="135467" y="296334"/>
                </a:lnTo>
                <a:lnTo>
                  <a:pt x="143933" y="296334"/>
                </a:lnTo>
                <a:lnTo>
                  <a:pt x="143933" y="29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9516533" y="2506133"/>
            <a:ext cx="177801" cy="8468"/>
          </a:xfrm>
          <a:custGeom>
            <a:avLst/>
            <a:gdLst/>
            <a:ahLst/>
            <a:cxnLst/>
            <a:rect l="0" t="0" r="0" b="0"/>
            <a:pathLst>
              <a:path w="1778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42333" y="8467"/>
                </a:lnTo>
                <a:lnTo>
                  <a:pt x="59267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0"/>
                </a:lnTo>
                <a:lnTo>
                  <a:pt x="143934" y="0"/>
                </a:lnTo>
                <a:lnTo>
                  <a:pt x="152400" y="0"/>
                </a:lnTo>
                <a:lnTo>
                  <a:pt x="160867" y="8467"/>
                </a:lnTo>
                <a:lnTo>
                  <a:pt x="169334" y="8467"/>
                </a:lnTo>
                <a:lnTo>
                  <a:pt x="169334" y="8467"/>
                </a:lnTo>
                <a:lnTo>
                  <a:pt x="177800" y="8467"/>
                </a:lnTo>
                <a:lnTo>
                  <a:pt x="1778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9558866" y="2590800"/>
            <a:ext cx="186268" cy="8468"/>
          </a:xfrm>
          <a:custGeom>
            <a:avLst/>
            <a:gdLst/>
            <a:ahLst/>
            <a:cxnLst/>
            <a:rect l="0" t="0" r="0" b="0"/>
            <a:pathLst>
              <a:path w="186268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8" y="0"/>
                </a:lnTo>
                <a:lnTo>
                  <a:pt x="16934" y="0"/>
                </a:lnTo>
                <a:lnTo>
                  <a:pt x="25401" y="0"/>
                </a:lnTo>
                <a:lnTo>
                  <a:pt x="42334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27001" y="8467"/>
                </a:lnTo>
                <a:lnTo>
                  <a:pt x="143934" y="8467"/>
                </a:lnTo>
                <a:lnTo>
                  <a:pt x="160868" y="8467"/>
                </a:lnTo>
                <a:lnTo>
                  <a:pt x="160868" y="8467"/>
                </a:lnTo>
                <a:lnTo>
                  <a:pt x="186267" y="8467"/>
                </a:lnTo>
                <a:lnTo>
                  <a:pt x="1862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8001000" y="5139267"/>
            <a:ext cx="1143001" cy="567267"/>
          </a:xfrm>
          <a:custGeom>
            <a:avLst/>
            <a:gdLst/>
            <a:ahLst/>
            <a:cxnLst/>
            <a:rect l="0" t="0" r="0" b="0"/>
            <a:pathLst>
              <a:path w="1143001" h="567267">
                <a:moveTo>
                  <a:pt x="677333" y="25400"/>
                </a:moveTo>
                <a:lnTo>
                  <a:pt x="668867" y="25400"/>
                </a:lnTo>
                <a:lnTo>
                  <a:pt x="660400" y="25400"/>
                </a:lnTo>
                <a:lnTo>
                  <a:pt x="643466" y="25400"/>
                </a:lnTo>
                <a:lnTo>
                  <a:pt x="618067" y="25400"/>
                </a:lnTo>
                <a:lnTo>
                  <a:pt x="601133" y="25400"/>
                </a:lnTo>
                <a:lnTo>
                  <a:pt x="584200" y="25400"/>
                </a:lnTo>
                <a:lnTo>
                  <a:pt x="567266" y="16933"/>
                </a:lnTo>
                <a:lnTo>
                  <a:pt x="541867" y="16933"/>
                </a:lnTo>
                <a:lnTo>
                  <a:pt x="516467" y="16933"/>
                </a:lnTo>
                <a:lnTo>
                  <a:pt x="499534" y="16933"/>
                </a:lnTo>
                <a:lnTo>
                  <a:pt x="482600" y="16933"/>
                </a:lnTo>
                <a:lnTo>
                  <a:pt x="457200" y="16933"/>
                </a:lnTo>
                <a:lnTo>
                  <a:pt x="440267" y="8466"/>
                </a:lnTo>
                <a:lnTo>
                  <a:pt x="414866" y="8466"/>
                </a:lnTo>
                <a:lnTo>
                  <a:pt x="397933" y="8466"/>
                </a:lnTo>
                <a:lnTo>
                  <a:pt x="381000" y="8466"/>
                </a:lnTo>
                <a:lnTo>
                  <a:pt x="355600" y="8466"/>
                </a:lnTo>
                <a:lnTo>
                  <a:pt x="338666" y="0"/>
                </a:lnTo>
                <a:lnTo>
                  <a:pt x="313267" y="0"/>
                </a:lnTo>
                <a:lnTo>
                  <a:pt x="296333" y="0"/>
                </a:lnTo>
                <a:lnTo>
                  <a:pt x="279400" y="8466"/>
                </a:lnTo>
                <a:lnTo>
                  <a:pt x="254000" y="8466"/>
                </a:lnTo>
                <a:lnTo>
                  <a:pt x="228600" y="8466"/>
                </a:lnTo>
                <a:lnTo>
                  <a:pt x="211667" y="16933"/>
                </a:lnTo>
                <a:lnTo>
                  <a:pt x="186266" y="16933"/>
                </a:lnTo>
                <a:lnTo>
                  <a:pt x="169333" y="25400"/>
                </a:lnTo>
                <a:lnTo>
                  <a:pt x="152400" y="33866"/>
                </a:lnTo>
                <a:lnTo>
                  <a:pt x="135467" y="42333"/>
                </a:lnTo>
                <a:lnTo>
                  <a:pt x="110066" y="50800"/>
                </a:lnTo>
                <a:lnTo>
                  <a:pt x="93133" y="59266"/>
                </a:lnTo>
                <a:lnTo>
                  <a:pt x="76200" y="67733"/>
                </a:lnTo>
                <a:lnTo>
                  <a:pt x="67733" y="84666"/>
                </a:lnTo>
                <a:lnTo>
                  <a:pt x="50800" y="93133"/>
                </a:lnTo>
                <a:lnTo>
                  <a:pt x="42334" y="110066"/>
                </a:lnTo>
                <a:lnTo>
                  <a:pt x="33866" y="118533"/>
                </a:lnTo>
                <a:lnTo>
                  <a:pt x="25400" y="127000"/>
                </a:lnTo>
                <a:lnTo>
                  <a:pt x="16933" y="143933"/>
                </a:lnTo>
                <a:lnTo>
                  <a:pt x="8467" y="160866"/>
                </a:lnTo>
                <a:lnTo>
                  <a:pt x="8467" y="169333"/>
                </a:lnTo>
                <a:lnTo>
                  <a:pt x="0" y="186266"/>
                </a:lnTo>
                <a:lnTo>
                  <a:pt x="0" y="194733"/>
                </a:lnTo>
                <a:lnTo>
                  <a:pt x="8467" y="211666"/>
                </a:lnTo>
                <a:lnTo>
                  <a:pt x="8467" y="228600"/>
                </a:lnTo>
                <a:lnTo>
                  <a:pt x="8467" y="245533"/>
                </a:lnTo>
                <a:lnTo>
                  <a:pt x="16933" y="262466"/>
                </a:lnTo>
                <a:lnTo>
                  <a:pt x="25400" y="270933"/>
                </a:lnTo>
                <a:lnTo>
                  <a:pt x="42334" y="287866"/>
                </a:lnTo>
                <a:lnTo>
                  <a:pt x="59267" y="304800"/>
                </a:lnTo>
                <a:lnTo>
                  <a:pt x="76200" y="321733"/>
                </a:lnTo>
                <a:lnTo>
                  <a:pt x="84667" y="338666"/>
                </a:lnTo>
                <a:lnTo>
                  <a:pt x="110066" y="355600"/>
                </a:lnTo>
                <a:lnTo>
                  <a:pt x="135467" y="372533"/>
                </a:lnTo>
                <a:lnTo>
                  <a:pt x="152400" y="389466"/>
                </a:lnTo>
                <a:lnTo>
                  <a:pt x="177800" y="406400"/>
                </a:lnTo>
                <a:lnTo>
                  <a:pt x="203200" y="423333"/>
                </a:lnTo>
                <a:lnTo>
                  <a:pt x="237067" y="431800"/>
                </a:lnTo>
                <a:lnTo>
                  <a:pt x="262466" y="448733"/>
                </a:lnTo>
                <a:lnTo>
                  <a:pt x="296333" y="465666"/>
                </a:lnTo>
                <a:lnTo>
                  <a:pt x="330200" y="474133"/>
                </a:lnTo>
                <a:lnTo>
                  <a:pt x="364067" y="491066"/>
                </a:lnTo>
                <a:lnTo>
                  <a:pt x="397933" y="499533"/>
                </a:lnTo>
                <a:lnTo>
                  <a:pt x="431800" y="508000"/>
                </a:lnTo>
                <a:lnTo>
                  <a:pt x="474133" y="516466"/>
                </a:lnTo>
                <a:lnTo>
                  <a:pt x="508000" y="524933"/>
                </a:lnTo>
                <a:lnTo>
                  <a:pt x="550333" y="533400"/>
                </a:lnTo>
                <a:lnTo>
                  <a:pt x="584200" y="541866"/>
                </a:lnTo>
                <a:lnTo>
                  <a:pt x="626533" y="550333"/>
                </a:lnTo>
                <a:lnTo>
                  <a:pt x="668867" y="550333"/>
                </a:lnTo>
                <a:lnTo>
                  <a:pt x="702733" y="558800"/>
                </a:lnTo>
                <a:lnTo>
                  <a:pt x="745067" y="558800"/>
                </a:lnTo>
                <a:lnTo>
                  <a:pt x="778933" y="567266"/>
                </a:lnTo>
                <a:lnTo>
                  <a:pt x="812800" y="567266"/>
                </a:lnTo>
                <a:lnTo>
                  <a:pt x="846667" y="567266"/>
                </a:lnTo>
                <a:lnTo>
                  <a:pt x="880534" y="567266"/>
                </a:lnTo>
                <a:lnTo>
                  <a:pt x="914400" y="558800"/>
                </a:lnTo>
                <a:lnTo>
                  <a:pt x="948266" y="550333"/>
                </a:lnTo>
                <a:lnTo>
                  <a:pt x="973667" y="541866"/>
                </a:lnTo>
                <a:lnTo>
                  <a:pt x="999067" y="533400"/>
                </a:lnTo>
                <a:lnTo>
                  <a:pt x="1024466" y="516466"/>
                </a:lnTo>
                <a:lnTo>
                  <a:pt x="1049867" y="508000"/>
                </a:lnTo>
                <a:lnTo>
                  <a:pt x="1066800" y="482600"/>
                </a:lnTo>
                <a:lnTo>
                  <a:pt x="1083733" y="465666"/>
                </a:lnTo>
                <a:lnTo>
                  <a:pt x="1100666" y="448733"/>
                </a:lnTo>
                <a:lnTo>
                  <a:pt x="1117600" y="423333"/>
                </a:lnTo>
                <a:lnTo>
                  <a:pt x="1126067" y="397933"/>
                </a:lnTo>
                <a:lnTo>
                  <a:pt x="1134533" y="372533"/>
                </a:lnTo>
                <a:lnTo>
                  <a:pt x="1143000" y="347133"/>
                </a:lnTo>
                <a:lnTo>
                  <a:pt x="1143000" y="321733"/>
                </a:lnTo>
                <a:lnTo>
                  <a:pt x="1143000" y="296333"/>
                </a:lnTo>
                <a:lnTo>
                  <a:pt x="1143000" y="270933"/>
                </a:lnTo>
                <a:lnTo>
                  <a:pt x="1143000" y="245533"/>
                </a:lnTo>
                <a:lnTo>
                  <a:pt x="1126067" y="220133"/>
                </a:lnTo>
                <a:lnTo>
                  <a:pt x="1117600" y="203200"/>
                </a:lnTo>
                <a:lnTo>
                  <a:pt x="1100666" y="177800"/>
                </a:lnTo>
                <a:lnTo>
                  <a:pt x="1075267" y="160866"/>
                </a:lnTo>
                <a:lnTo>
                  <a:pt x="1049867" y="152400"/>
                </a:lnTo>
                <a:lnTo>
                  <a:pt x="1024466" y="135466"/>
                </a:lnTo>
                <a:lnTo>
                  <a:pt x="999067" y="127000"/>
                </a:lnTo>
                <a:lnTo>
                  <a:pt x="956734" y="127000"/>
                </a:lnTo>
                <a:lnTo>
                  <a:pt x="931333" y="118533"/>
                </a:lnTo>
                <a:lnTo>
                  <a:pt x="897467" y="110066"/>
                </a:lnTo>
                <a:lnTo>
                  <a:pt x="855133" y="110066"/>
                </a:lnTo>
                <a:lnTo>
                  <a:pt x="829733" y="101600"/>
                </a:lnTo>
                <a:lnTo>
                  <a:pt x="795866" y="101600"/>
                </a:lnTo>
                <a:lnTo>
                  <a:pt x="770467" y="101600"/>
                </a:lnTo>
                <a:lnTo>
                  <a:pt x="736600" y="93133"/>
                </a:lnTo>
                <a:lnTo>
                  <a:pt x="719666" y="84666"/>
                </a:lnTo>
                <a:lnTo>
                  <a:pt x="719666" y="84666"/>
                </a:lnTo>
                <a:lnTo>
                  <a:pt x="694267" y="84666"/>
                </a:lnTo>
                <a:lnTo>
                  <a:pt x="694267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7357534" y="5232400"/>
            <a:ext cx="702734" cy="736601"/>
          </a:xfrm>
          <a:custGeom>
            <a:avLst/>
            <a:gdLst/>
            <a:ahLst/>
            <a:cxnLst/>
            <a:rect l="0" t="0" r="0" b="0"/>
            <a:pathLst>
              <a:path w="702734" h="736601">
                <a:moveTo>
                  <a:pt x="702733" y="0"/>
                </a:moveTo>
                <a:lnTo>
                  <a:pt x="702733" y="0"/>
                </a:lnTo>
                <a:lnTo>
                  <a:pt x="694266" y="0"/>
                </a:lnTo>
                <a:lnTo>
                  <a:pt x="685800" y="8467"/>
                </a:lnTo>
                <a:lnTo>
                  <a:pt x="668866" y="8467"/>
                </a:lnTo>
                <a:lnTo>
                  <a:pt x="660399" y="8467"/>
                </a:lnTo>
                <a:lnTo>
                  <a:pt x="651933" y="16933"/>
                </a:lnTo>
                <a:lnTo>
                  <a:pt x="643466" y="25400"/>
                </a:lnTo>
                <a:lnTo>
                  <a:pt x="626533" y="33867"/>
                </a:lnTo>
                <a:lnTo>
                  <a:pt x="609600" y="50800"/>
                </a:lnTo>
                <a:lnTo>
                  <a:pt x="601132" y="59267"/>
                </a:lnTo>
                <a:lnTo>
                  <a:pt x="584199" y="76200"/>
                </a:lnTo>
                <a:lnTo>
                  <a:pt x="567266" y="93133"/>
                </a:lnTo>
                <a:lnTo>
                  <a:pt x="550333" y="110067"/>
                </a:lnTo>
                <a:lnTo>
                  <a:pt x="533400" y="118533"/>
                </a:lnTo>
                <a:lnTo>
                  <a:pt x="516466" y="135467"/>
                </a:lnTo>
                <a:lnTo>
                  <a:pt x="499533" y="152400"/>
                </a:lnTo>
                <a:lnTo>
                  <a:pt x="482599" y="169333"/>
                </a:lnTo>
                <a:lnTo>
                  <a:pt x="457200" y="186267"/>
                </a:lnTo>
                <a:lnTo>
                  <a:pt x="440266" y="203200"/>
                </a:lnTo>
                <a:lnTo>
                  <a:pt x="414866" y="220133"/>
                </a:lnTo>
                <a:lnTo>
                  <a:pt x="397933" y="237067"/>
                </a:lnTo>
                <a:lnTo>
                  <a:pt x="381000" y="254000"/>
                </a:lnTo>
                <a:lnTo>
                  <a:pt x="364066" y="262467"/>
                </a:lnTo>
                <a:lnTo>
                  <a:pt x="347133" y="279400"/>
                </a:lnTo>
                <a:lnTo>
                  <a:pt x="330199" y="296333"/>
                </a:lnTo>
                <a:lnTo>
                  <a:pt x="313266" y="313267"/>
                </a:lnTo>
                <a:lnTo>
                  <a:pt x="296332" y="330200"/>
                </a:lnTo>
                <a:lnTo>
                  <a:pt x="279399" y="347133"/>
                </a:lnTo>
                <a:lnTo>
                  <a:pt x="262466" y="364067"/>
                </a:lnTo>
                <a:lnTo>
                  <a:pt x="245533" y="381000"/>
                </a:lnTo>
                <a:lnTo>
                  <a:pt x="228600" y="397933"/>
                </a:lnTo>
                <a:lnTo>
                  <a:pt x="211666" y="423333"/>
                </a:lnTo>
                <a:lnTo>
                  <a:pt x="194733" y="440267"/>
                </a:lnTo>
                <a:lnTo>
                  <a:pt x="177799" y="457200"/>
                </a:lnTo>
                <a:lnTo>
                  <a:pt x="160866" y="482600"/>
                </a:lnTo>
                <a:lnTo>
                  <a:pt x="143932" y="508000"/>
                </a:lnTo>
                <a:lnTo>
                  <a:pt x="126999" y="524933"/>
                </a:lnTo>
                <a:lnTo>
                  <a:pt x="118533" y="550333"/>
                </a:lnTo>
                <a:lnTo>
                  <a:pt x="101599" y="575733"/>
                </a:lnTo>
                <a:lnTo>
                  <a:pt x="84666" y="601133"/>
                </a:lnTo>
                <a:lnTo>
                  <a:pt x="76200" y="618067"/>
                </a:lnTo>
                <a:lnTo>
                  <a:pt x="59266" y="643467"/>
                </a:lnTo>
                <a:lnTo>
                  <a:pt x="50799" y="668867"/>
                </a:lnTo>
                <a:lnTo>
                  <a:pt x="33866" y="685800"/>
                </a:lnTo>
                <a:lnTo>
                  <a:pt x="25399" y="702733"/>
                </a:lnTo>
                <a:lnTo>
                  <a:pt x="16933" y="711200"/>
                </a:lnTo>
                <a:lnTo>
                  <a:pt x="16933" y="728133"/>
                </a:lnTo>
                <a:lnTo>
                  <a:pt x="8466" y="728133"/>
                </a:lnTo>
                <a:lnTo>
                  <a:pt x="8466" y="736600"/>
                </a:lnTo>
                <a:lnTo>
                  <a:pt x="0" y="728133"/>
                </a:lnTo>
                <a:lnTo>
                  <a:pt x="0" y="728133"/>
                </a:lnTo>
                <a:lnTo>
                  <a:pt x="0" y="728133"/>
                </a:lnTo>
                <a:lnTo>
                  <a:pt x="0" y="728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7281334" y="5748867"/>
            <a:ext cx="270934" cy="270934"/>
          </a:xfrm>
          <a:custGeom>
            <a:avLst/>
            <a:gdLst/>
            <a:ahLst/>
            <a:cxnLst/>
            <a:rect l="0" t="0" r="0" b="0"/>
            <a:pathLst>
              <a:path w="270934" h="270934">
                <a:moveTo>
                  <a:pt x="50799" y="0"/>
                </a:moveTo>
                <a:lnTo>
                  <a:pt x="50799" y="8466"/>
                </a:lnTo>
                <a:lnTo>
                  <a:pt x="50799" y="8466"/>
                </a:lnTo>
                <a:lnTo>
                  <a:pt x="50799" y="8466"/>
                </a:lnTo>
                <a:lnTo>
                  <a:pt x="42333" y="16933"/>
                </a:lnTo>
                <a:lnTo>
                  <a:pt x="42333" y="25400"/>
                </a:lnTo>
                <a:lnTo>
                  <a:pt x="33866" y="25400"/>
                </a:lnTo>
                <a:lnTo>
                  <a:pt x="33866" y="42333"/>
                </a:lnTo>
                <a:lnTo>
                  <a:pt x="33866" y="59266"/>
                </a:lnTo>
                <a:lnTo>
                  <a:pt x="25399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8466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6"/>
                </a:lnTo>
                <a:lnTo>
                  <a:pt x="0" y="270933"/>
                </a:lnTo>
                <a:lnTo>
                  <a:pt x="8466" y="270933"/>
                </a:lnTo>
                <a:lnTo>
                  <a:pt x="16933" y="270933"/>
                </a:lnTo>
                <a:lnTo>
                  <a:pt x="25399" y="270933"/>
                </a:lnTo>
                <a:lnTo>
                  <a:pt x="33866" y="270933"/>
                </a:lnTo>
                <a:lnTo>
                  <a:pt x="42333" y="270933"/>
                </a:lnTo>
                <a:lnTo>
                  <a:pt x="59266" y="262466"/>
                </a:lnTo>
                <a:lnTo>
                  <a:pt x="76200" y="254000"/>
                </a:lnTo>
                <a:lnTo>
                  <a:pt x="93133" y="245533"/>
                </a:lnTo>
                <a:lnTo>
                  <a:pt x="110066" y="237066"/>
                </a:lnTo>
                <a:lnTo>
                  <a:pt x="135466" y="228600"/>
                </a:lnTo>
                <a:lnTo>
                  <a:pt x="152400" y="220133"/>
                </a:lnTo>
                <a:lnTo>
                  <a:pt x="169333" y="211666"/>
                </a:lnTo>
                <a:lnTo>
                  <a:pt x="186266" y="211666"/>
                </a:lnTo>
                <a:lnTo>
                  <a:pt x="211666" y="211666"/>
                </a:lnTo>
                <a:lnTo>
                  <a:pt x="228600" y="203200"/>
                </a:lnTo>
                <a:lnTo>
                  <a:pt x="253999" y="203200"/>
                </a:lnTo>
                <a:lnTo>
                  <a:pt x="253999" y="203200"/>
                </a:lnTo>
                <a:lnTo>
                  <a:pt x="270933" y="203200"/>
                </a:lnTo>
                <a:lnTo>
                  <a:pt x="2709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9296400" y="5283200"/>
            <a:ext cx="245534" cy="491068"/>
          </a:xfrm>
          <a:custGeom>
            <a:avLst/>
            <a:gdLst/>
            <a:ahLst/>
            <a:cxnLst/>
            <a:rect l="0" t="0" r="0" b="0"/>
            <a:pathLst>
              <a:path w="245534" h="491068">
                <a:moveTo>
                  <a:pt x="8467" y="16933"/>
                </a:move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8467" y="186267"/>
                </a:lnTo>
                <a:lnTo>
                  <a:pt x="16933" y="194733"/>
                </a:lnTo>
                <a:lnTo>
                  <a:pt x="25400" y="203200"/>
                </a:lnTo>
                <a:lnTo>
                  <a:pt x="33866" y="203200"/>
                </a:lnTo>
                <a:lnTo>
                  <a:pt x="42334" y="203200"/>
                </a:lnTo>
                <a:lnTo>
                  <a:pt x="59267" y="203200"/>
                </a:lnTo>
                <a:lnTo>
                  <a:pt x="76200" y="194733"/>
                </a:lnTo>
                <a:lnTo>
                  <a:pt x="84667" y="186267"/>
                </a:lnTo>
                <a:lnTo>
                  <a:pt x="101600" y="177800"/>
                </a:lnTo>
                <a:lnTo>
                  <a:pt x="110066" y="160867"/>
                </a:lnTo>
                <a:lnTo>
                  <a:pt x="127000" y="152400"/>
                </a:lnTo>
                <a:lnTo>
                  <a:pt x="143933" y="135467"/>
                </a:lnTo>
                <a:lnTo>
                  <a:pt x="152400" y="118533"/>
                </a:lnTo>
                <a:lnTo>
                  <a:pt x="160867" y="101600"/>
                </a:lnTo>
                <a:lnTo>
                  <a:pt x="169333" y="84667"/>
                </a:lnTo>
                <a:lnTo>
                  <a:pt x="177800" y="67733"/>
                </a:lnTo>
                <a:lnTo>
                  <a:pt x="177800" y="59267"/>
                </a:lnTo>
                <a:lnTo>
                  <a:pt x="186266" y="42333"/>
                </a:lnTo>
                <a:lnTo>
                  <a:pt x="186266" y="25400"/>
                </a:lnTo>
                <a:lnTo>
                  <a:pt x="186266" y="16933"/>
                </a:lnTo>
                <a:lnTo>
                  <a:pt x="186266" y="8467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8467"/>
                </a:lnTo>
                <a:lnTo>
                  <a:pt x="194734" y="16933"/>
                </a:lnTo>
                <a:lnTo>
                  <a:pt x="194734" y="25400"/>
                </a:lnTo>
                <a:lnTo>
                  <a:pt x="203200" y="42333"/>
                </a:lnTo>
                <a:lnTo>
                  <a:pt x="203200" y="59267"/>
                </a:lnTo>
                <a:lnTo>
                  <a:pt x="203200" y="76200"/>
                </a:lnTo>
                <a:lnTo>
                  <a:pt x="203200" y="93133"/>
                </a:lnTo>
                <a:lnTo>
                  <a:pt x="211667" y="110067"/>
                </a:lnTo>
                <a:lnTo>
                  <a:pt x="211667" y="127000"/>
                </a:lnTo>
                <a:lnTo>
                  <a:pt x="220133" y="152400"/>
                </a:lnTo>
                <a:lnTo>
                  <a:pt x="220133" y="169333"/>
                </a:lnTo>
                <a:lnTo>
                  <a:pt x="228600" y="186267"/>
                </a:lnTo>
                <a:lnTo>
                  <a:pt x="237067" y="211667"/>
                </a:lnTo>
                <a:lnTo>
                  <a:pt x="237067" y="228600"/>
                </a:lnTo>
                <a:lnTo>
                  <a:pt x="237067" y="254000"/>
                </a:lnTo>
                <a:lnTo>
                  <a:pt x="245533" y="279400"/>
                </a:lnTo>
                <a:lnTo>
                  <a:pt x="237067" y="304800"/>
                </a:lnTo>
                <a:lnTo>
                  <a:pt x="237067" y="321733"/>
                </a:lnTo>
                <a:lnTo>
                  <a:pt x="237067" y="347133"/>
                </a:lnTo>
                <a:lnTo>
                  <a:pt x="228600" y="372533"/>
                </a:lnTo>
                <a:lnTo>
                  <a:pt x="228600" y="389467"/>
                </a:lnTo>
                <a:lnTo>
                  <a:pt x="211667" y="406400"/>
                </a:lnTo>
                <a:lnTo>
                  <a:pt x="203200" y="423333"/>
                </a:lnTo>
                <a:lnTo>
                  <a:pt x="194734" y="440267"/>
                </a:lnTo>
                <a:lnTo>
                  <a:pt x="186266" y="457200"/>
                </a:lnTo>
                <a:lnTo>
                  <a:pt x="169333" y="465667"/>
                </a:lnTo>
                <a:lnTo>
                  <a:pt x="152400" y="474133"/>
                </a:lnTo>
                <a:lnTo>
                  <a:pt x="135467" y="482600"/>
                </a:lnTo>
                <a:lnTo>
                  <a:pt x="118534" y="491067"/>
                </a:lnTo>
                <a:lnTo>
                  <a:pt x="101600" y="491067"/>
                </a:lnTo>
                <a:lnTo>
                  <a:pt x="84667" y="491067"/>
                </a:lnTo>
                <a:lnTo>
                  <a:pt x="76200" y="491067"/>
                </a:lnTo>
                <a:lnTo>
                  <a:pt x="59267" y="491067"/>
                </a:lnTo>
                <a:lnTo>
                  <a:pt x="42334" y="491067"/>
                </a:lnTo>
                <a:lnTo>
                  <a:pt x="33866" y="482600"/>
                </a:lnTo>
                <a:lnTo>
                  <a:pt x="25400" y="474133"/>
                </a:lnTo>
                <a:lnTo>
                  <a:pt x="25400" y="465667"/>
                </a:lnTo>
                <a:lnTo>
                  <a:pt x="25400" y="465667"/>
                </a:lnTo>
                <a:lnTo>
                  <a:pt x="25400" y="448733"/>
                </a:lnTo>
                <a:lnTo>
                  <a:pt x="25400" y="448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9652000" y="5342467"/>
            <a:ext cx="93134" cy="8467"/>
          </a:xfrm>
          <a:custGeom>
            <a:avLst/>
            <a:gdLst/>
            <a:ahLst/>
            <a:cxnLst/>
            <a:rect l="0" t="0" r="0" b="0"/>
            <a:pathLst>
              <a:path w="93134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9266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9618133" y="5452533"/>
            <a:ext cx="143935" cy="25401"/>
          </a:xfrm>
          <a:custGeom>
            <a:avLst/>
            <a:gdLst/>
            <a:ahLst/>
            <a:cxnLst/>
            <a:rect l="0" t="0" r="0" b="0"/>
            <a:pathLst>
              <a:path w="143935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1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8467"/>
                </a:lnTo>
                <a:lnTo>
                  <a:pt x="101601" y="16934"/>
                </a:lnTo>
                <a:lnTo>
                  <a:pt x="110067" y="16934"/>
                </a:lnTo>
                <a:lnTo>
                  <a:pt x="127000" y="25400"/>
                </a:lnTo>
                <a:lnTo>
                  <a:pt x="127000" y="25400"/>
                </a:lnTo>
                <a:lnTo>
                  <a:pt x="143934" y="25400"/>
                </a:lnTo>
                <a:lnTo>
                  <a:pt x="143934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9914467" y="2226733"/>
            <a:ext cx="152401" cy="423335"/>
          </a:xfrm>
          <a:custGeom>
            <a:avLst/>
            <a:gdLst/>
            <a:ahLst/>
            <a:cxnLst/>
            <a:rect l="0" t="0" r="0" b="0"/>
            <a:pathLst>
              <a:path w="152401" h="423335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0800"/>
                </a:lnTo>
                <a:lnTo>
                  <a:pt x="25399" y="67734"/>
                </a:lnTo>
                <a:lnTo>
                  <a:pt x="25399" y="76200"/>
                </a:lnTo>
                <a:lnTo>
                  <a:pt x="25399" y="93134"/>
                </a:lnTo>
                <a:lnTo>
                  <a:pt x="25399" y="110067"/>
                </a:lnTo>
                <a:lnTo>
                  <a:pt x="25399" y="135467"/>
                </a:lnTo>
                <a:lnTo>
                  <a:pt x="16933" y="152400"/>
                </a:lnTo>
                <a:lnTo>
                  <a:pt x="16933" y="169334"/>
                </a:lnTo>
                <a:lnTo>
                  <a:pt x="16933" y="186267"/>
                </a:lnTo>
                <a:lnTo>
                  <a:pt x="16933" y="211667"/>
                </a:lnTo>
                <a:lnTo>
                  <a:pt x="16933" y="228600"/>
                </a:lnTo>
                <a:lnTo>
                  <a:pt x="8467" y="245534"/>
                </a:lnTo>
                <a:lnTo>
                  <a:pt x="16933" y="270934"/>
                </a:lnTo>
                <a:lnTo>
                  <a:pt x="8467" y="287867"/>
                </a:lnTo>
                <a:lnTo>
                  <a:pt x="8467" y="304800"/>
                </a:lnTo>
                <a:lnTo>
                  <a:pt x="8467" y="321734"/>
                </a:lnTo>
                <a:lnTo>
                  <a:pt x="8467" y="330200"/>
                </a:lnTo>
                <a:lnTo>
                  <a:pt x="8467" y="347134"/>
                </a:lnTo>
                <a:lnTo>
                  <a:pt x="8467" y="355600"/>
                </a:lnTo>
                <a:lnTo>
                  <a:pt x="0" y="364067"/>
                </a:lnTo>
                <a:lnTo>
                  <a:pt x="0" y="372534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72534"/>
                </a:lnTo>
                <a:lnTo>
                  <a:pt x="0" y="372534"/>
                </a:lnTo>
                <a:lnTo>
                  <a:pt x="0" y="364067"/>
                </a:lnTo>
                <a:lnTo>
                  <a:pt x="0" y="355600"/>
                </a:lnTo>
                <a:lnTo>
                  <a:pt x="0" y="338667"/>
                </a:lnTo>
                <a:lnTo>
                  <a:pt x="0" y="330200"/>
                </a:lnTo>
                <a:lnTo>
                  <a:pt x="0" y="321734"/>
                </a:lnTo>
                <a:lnTo>
                  <a:pt x="0" y="313267"/>
                </a:lnTo>
                <a:lnTo>
                  <a:pt x="8467" y="296334"/>
                </a:lnTo>
                <a:lnTo>
                  <a:pt x="8467" y="287867"/>
                </a:lnTo>
                <a:lnTo>
                  <a:pt x="8467" y="270934"/>
                </a:lnTo>
                <a:lnTo>
                  <a:pt x="16933" y="262467"/>
                </a:lnTo>
                <a:lnTo>
                  <a:pt x="16933" y="245534"/>
                </a:lnTo>
                <a:lnTo>
                  <a:pt x="16933" y="237067"/>
                </a:lnTo>
                <a:lnTo>
                  <a:pt x="25399" y="220134"/>
                </a:lnTo>
                <a:lnTo>
                  <a:pt x="33867" y="211667"/>
                </a:lnTo>
                <a:lnTo>
                  <a:pt x="33867" y="203200"/>
                </a:lnTo>
                <a:lnTo>
                  <a:pt x="42333" y="194734"/>
                </a:lnTo>
                <a:lnTo>
                  <a:pt x="50799" y="186267"/>
                </a:lnTo>
                <a:lnTo>
                  <a:pt x="59266" y="177800"/>
                </a:lnTo>
                <a:lnTo>
                  <a:pt x="67733" y="169334"/>
                </a:lnTo>
                <a:lnTo>
                  <a:pt x="67733" y="169334"/>
                </a:lnTo>
                <a:lnTo>
                  <a:pt x="76200" y="169334"/>
                </a:lnTo>
                <a:lnTo>
                  <a:pt x="84667" y="160867"/>
                </a:lnTo>
                <a:lnTo>
                  <a:pt x="93133" y="160867"/>
                </a:lnTo>
                <a:lnTo>
                  <a:pt x="101599" y="160867"/>
                </a:lnTo>
                <a:lnTo>
                  <a:pt x="110067" y="169334"/>
                </a:lnTo>
                <a:lnTo>
                  <a:pt x="110067" y="169334"/>
                </a:lnTo>
                <a:lnTo>
                  <a:pt x="118533" y="177800"/>
                </a:lnTo>
                <a:lnTo>
                  <a:pt x="126999" y="186267"/>
                </a:lnTo>
                <a:lnTo>
                  <a:pt x="135466" y="194734"/>
                </a:lnTo>
                <a:lnTo>
                  <a:pt x="135466" y="203200"/>
                </a:lnTo>
                <a:lnTo>
                  <a:pt x="143933" y="211667"/>
                </a:lnTo>
                <a:lnTo>
                  <a:pt x="143933" y="220134"/>
                </a:lnTo>
                <a:lnTo>
                  <a:pt x="143933" y="237067"/>
                </a:lnTo>
                <a:lnTo>
                  <a:pt x="143933" y="254000"/>
                </a:lnTo>
                <a:lnTo>
                  <a:pt x="152400" y="262467"/>
                </a:lnTo>
                <a:lnTo>
                  <a:pt x="152400" y="279400"/>
                </a:lnTo>
                <a:lnTo>
                  <a:pt x="152400" y="296334"/>
                </a:lnTo>
                <a:lnTo>
                  <a:pt x="152400" y="313267"/>
                </a:lnTo>
                <a:lnTo>
                  <a:pt x="152400" y="321734"/>
                </a:lnTo>
                <a:lnTo>
                  <a:pt x="152400" y="338667"/>
                </a:lnTo>
                <a:lnTo>
                  <a:pt x="152400" y="355600"/>
                </a:lnTo>
                <a:lnTo>
                  <a:pt x="152400" y="364067"/>
                </a:lnTo>
                <a:lnTo>
                  <a:pt x="152400" y="381000"/>
                </a:lnTo>
                <a:lnTo>
                  <a:pt x="152400" y="389467"/>
                </a:lnTo>
                <a:lnTo>
                  <a:pt x="152400" y="397934"/>
                </a:lnTo>
                <a:lnTo>
                  <a:pt x="152400" y="406400"/>
                </a:lnTo>
                <a:lnTo>
                  <a:pt x="152400" y="406400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43933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14867"/>
                </a:lnTo>
                <a:lnTo>
                  <a:pt x="152400" y="423334"/>
                </a:lnTo>
                <a:lnTo>
                  <a:pt x="152400" y="423334"/>
                </a:lnTo>
                <a:lnTo>
                  <a:pt x="143933" y="423334"/>
                </a:lnTo>
                <a:lnTo>
                  <a:pt x="143933" y="423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10202333" y="2472267"/>
            <a:ext cx="237068" cy="16934"/>
          </a:xfrm>
          <a:custGeom>
            <a:avLst/>
            <a:gdLst/>
            <a:ahLst/>
            <a:cxnLst/>
            <a:rect l="0" t="0" r="0" b="0"/>
            <a:pathLst>
              <a:path w="237068" h="16934">
                <a:moveTo>
                  <a:pt x="16934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33867" y="16933"/>
                </a:lnTo>
                <a:lnTo>
                  <a:pt x="50801" y="16933"/>
                </a:lnTo>
                <a:lnTo>
                  <a:pt x="59267" y="16933"/>
                </a:lnTo>
                <a:lnTo>
                  <a:pt x="84667" y="16933"/>
                </a:lnTo>
                <a:lnTo>
                  <a:pt x="101601" y="16933"/>
                </a:lnTo>
                <a:lnTo>
                  <a:pt x="118533" y="8466"/>
                </a:lnTo>
                <a:lnTo>
                  <a:pt x="143933" y="8466"/>
                </a:lnTo>
                <a:lnTo>
                  <a:pt x="160867" y="8466"/>
                </a:lnTo>
                <a:lnTo>
                  <a:pt x="177801" y="0"/>
                </a:lnTo>
                <a:lnTo>
                  <a:pt x="194733" y="0"/>
                </a:lnTo>
                <a:lnTo>
                  <a:pt x="211667" y="0"/>
                </a:lnTo>
                <a:lnTo>
                  <a:pt x="220133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10583333" y="2413000"/>
            <a:ext cx="16935" cy="355601"/>
          </a:xfrm>
          <a:custGeom>
            <a:avLst/>
            <a:gdLst/>
            <a:ahLst/>
            <a:cxnLst/>
            <a:rect l="0" t="0" r="0" b="0"/>
            <a:pathLst>
              <a:path w="16935" h="3556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16934" y="127000"/>
                </a:lnTo>
                <a:lnTo>
                  <a:pt x="16934" y="152400"/>
                </a:lnTo>
                <a:lnTo>
                  <a:pt x="16934" y="169333"/>
                </a:lnTo>
                <a:lnTo>
                  <a:pt x="16934" y="194733"/>
                </a:lnTo>
                <a:lnTo>
                  <a:pt x="16934" y="211667"/>
                </a:lnTo>
                <a:lnTo>
                  <a:pt x="16934" y="237067"/>
                </a:lnTo>
                <a:lnTo>
                  <a:pt x="16934" y="262467"/>
                </a:lnTo>
                <a:lnTo>
                  <a:pt x="16934" y="279400"/>
                </a:lnTo>
                <a:lnTo>
                  <a:pt x="8467" y="296333"/>
                </a:lnTo>
                <a:lnTo>
                  <a:pt x="8467" y="313267"/>
                </a:lnTo>
                <a:lnTo>
                  <a:pt x="8467" y="321733"/>
                </a:lnTo>
                <a:lnTo>
                  <a:pt x="8467" y="338667"/>
                </a:lnTo>
                <a:lnTo>
                  <a:pt x="8467" y="347133"/>
                </a:lnTo>
                <a:lnTo>
                  <a:pt x="8467" y="347133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47133"/>
                </a:lnTo>
                <a:lnTo>
                  <a:pt x="8467" y="347133"/>
                </a:lnTo>
                <a:lnTo>
                  <a:pt x="0" y="338667"/>
                </a:lnTo>
                <a:lnTo>
                  <a:pt x="0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10583333" y="2362200"/>
            <a:ext cx="186268" cy="194734"/>
          </a:xfrm>
          <a:custGeom>
            <a:avLst/>
            <a:gdLst/>
            <a:ahLst/>
            <a:cxnLst/>
            <a:rect l="0" t="0" r="0" b="0"/>
            <a:pathLst>
              <a:path w="186268" h="194734">
                <a:moveTo>
                  <a:pt x="0" y="25400"/>
                </a:moveTo>
                <a:lnTo>
                  <a:pt x="0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7"/>
                </a:lnTo>
                <a:lnTo>
                  <a:pt x="25401" y="8467"/>
                </a:lnTo>
                <a:lnTo>
                  <a:pt x="42333" y="0"/>
                </a:lnTo>
                <a:lnTo>
                  <a:pt x="50801" y="0"/>
                </a:lnTo>
                <a:lnTo>
                  <a:pt x="67733" y="0"/>
                </a:lnTo>
                <a:lnTo>
                  <a:pt x="84667" y="8467"/>
                </a:lnTo>
                <a:lnTo>
                  <a:pt x="101601" y="8467"/>
                </a:lnTo>
                <a:lnTo>
                  <a:pt x="110067" y="16933"/>
                </a:lnTo>
                <a:lnTo>
                  <a:pt x="127001" y="25400"/>
                </a:lnTo>
                <a:lnTo>
                  <a:pt x="143933" y="33867"/>
                </a:lnTo>
                <a:lnTo>
                  <a:pt x="152400" y="50800"/>
                </a:lnTo>
                <a:lnTo>
                  <a:pt x="169334" y="59267"/>
                </a:lnTo>
                <a:lnTo>
                  <a:pt x="177801" y="76200"/>
                </a:lnTo>
                <a:lnTo>
                  <a:pt x="177801" y="84667"/>
                </a:lnTo>
                <a:lnTo>
                  <a:pt x="186267" y="101600"/>
                </a:lnTo>
                <a:lnTo>
                  <a:pt x="186267" y="110067"/>
                </a:lnTo>
                <a:lnTo>
                  <a:pt x="186267" y="127000"/>
                </a:lnTo>
                <a:lnTo>
                  <a:pt x="186267" y="135467"/>
                </a:lnTo>
                <a:lnTo>
                  <a:pt x="177801" y="143933"/>
                </a:lnTo>
                <a:lnTo>
                  <a:pt x="177801" y="152400"/>
                </a:lnTo>
                <a:lnTo>
                  <a:pt x="169334" y="160867"/>
                </a:lnTo>
                <a:lnTo>
                  <a:pt x="160867" y="169333"/>
                </a:lnTo>
                <a:lnTo>
                  <a:pt x="143933" y="177800"/>
                </a:lnTo>
                <a:lnTo>
                  <a:pt x="135467" y="186267"/>
                </a:lnTo>
                <a:lnTo>
                  <a:pt x="118533" y="186267"/>
                </a:lnTo>
                <a:lnTo>
                  <a:pt x="101601" y="186267"/>
                </a:lnTo>
                <a:lnTo>
                  <a:pt x="93134" y="194733"/>
                </a:lnTo>
                <a:lnTo>
                  <a:pt x="67733" y="194733"/>
                </a:lnTo>
                <a:lnTo>
                  <a:pt x="59267" y="186267"/>
                </a:lnTo>
                <a:lnTo>
                  <a:pt x="50801" y="186267"/>
                </a:lnTo>
                <a:lnTo>
                  <a:pt x="42333" y="186267"/>
                </a:lnTo>
                <a:lnTo>
                  <a:pt x="33867" y="177800"/>
                </a:lnTo>
                <a:lnTo>
                  <a:pt x="25401" y="177800"/>
                </a:lnTo>
                <a:lnTo>
                  <a:pt x="16934" y="169333"/>
                </a:lnTo>
                <a:lnTo>
                  <a:pt x="16934" y="169333"/>
                </a:lnTo>
                <a:lnTo>
                  <a:pt x="8467" y="169333"/>
                </a:lnTo>
                <a:lnTo>
                  <a:pt x="16934" y="169333"/>
                </a:lnTo>
                <a:lnTo>
                  <a:pt x="16934" y="169333"/>
                </a:lnTo>
                <a:lnTo>
                  <a:pt x="16934" y="160867"/>
                </a:lnTo>
                <a:lnTo>
                  <a:pt x="16934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9906000" y="5105400"/>
            <a:ext cx="67734" cy="389468"/>
          </a:xfrm>
          <a:custGeom>
            <a:avLst/>
            <a:gdLst/>
            <a:ahLst/>
            <a:cxnLst/>
            <a:rect l="0" t="0" r="0" b="0"/>
            <a:pathLst>
              <a:path w="67734" h="389468">
                <a:moveTo>
                  <a:pt x="67733" y="8467"/>
                </a:moveTo>
                <a:lnTo>
                  <a:pt x="67733" y="8467"/>
                </a:lnTo>
                <a:lnTo>
                  <a:pt x="67733" y="8467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16933"/>
                </a:lnTo>
                <a:lnTo>
                  <a:pt x="67733" y="33867"/>
                </a:lnTo>
                <a:lnTo>
                  <a:pt x="59266" y="42333"/>
                </a:lnTo>
                <a:lnTo>
                  <a:pt x="59266" y="59267"/>
                </a:lnTo>
                <a:lnTo>
                  <a:pt x="59266" y="76200"/>
                </a:lnTo>
                <a:lnTo>
                  <a:pt x="59266" y="93133"/>
                </a:lnTo>
                <a:lnTo>
                  <a:pt x="50800" y="118533"/>
                </a:lnTo>
                <a:lnTo>
                  <a:pt x="50800" y="135467"/>
                </a:lnTo>
                <a:lnTo>
                  <a:pt x="42334" y="160867"/>
                </a:lnTo>
                <a:lnTo>
                  <a:pt x="42334" y="177800"/>
                </a:lnTo>
                <a:lnTo>
                  <a:pt x="42334" y="194733"/>
                </a:lnTo>
                <a:lnTo>
                  <a:pt x="33866" y="220133"/>
                </a:lnTo>
                <a:lnTo>
                  <a:pt x="33866" y="237067"/>
                </a:lnTo>
                <a:lnTo>
                  <a:pt x="25400" y="262467"/>
                </a:lnTo>
                <a:lnTo>
                  <a:pt x="25400" y="279400"/>
                </a:lnTo>
                <a:lnTo>
                  <a:pt x="16934" y="304800"/>
                </a:lnTo>
                <a:lnTo>
                  <a:pt x="16934" y="321733"/>
                </a:lnTo>
                <a:lnTo>
                  <a:pt x="8467" y="338667"/>
                </a:lnTo>
                <a:lnTo>
                  <a:pt x="8467" y="355600"/>
                </a:lnTo>
                <a:lnTo>
                  <a:pt x="8467" y="364067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9467"/>
                </a:lnTo>
                <a:lnTo>
                  <a:pt x="0" y="389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9897533" y="5139267"/>
            <a:ext cx="211668" cy="389467"/>
          </a:xfrm>
          <a:custGeom>
            <a:avLst/>
            <a:gdLst/>
            <a:ahLst/>
            <a:cxnLst/>
            <a:rect l="0" t="0" r="0" b="0"/>
            <a:pathLst>
              <a:path w="211668" h="389467">
                <a:moveTo>
                  <a:pt x="186267" y="0"/>
                </a:move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8466"/>
                </a:lnTo>
                <a:lnTo>
                  <a:pt x="186267" y="8466"/>
                </a:lnTo>
                <a:lnTo>
                  <a:pt x="186267" y="25400"/>
                </a:lnTo>
                <a:lnTo>
                  <a:pt x="177801" y="33866"/>
                </a:lnTo>
                <a:lnTo>
                  <a:pt x="177801" y="50800"/>
                </a:lnTo>
                <a:lnTo>
                  <a:pt x="160867" y="67733"/>
                </a:lnTo>
                <a:lnTo>
                  <a:pt x="152400" y="76200"/>
                </a:lnTo>
                <a:lnTo>
                  <a:pt x="143933" y="93133"/>
                </a:lnTo>
                <a:lnTo>
                  <a:pt x="135467" y="110066"/>
                </a:lnTo>
                <a:lnTo>
                  <a:pt x="118533" y="127000"/>
                </a:lnTo>
                <a:lnTo>
                  <a:pt x="101601" y="143933"/>
                </a:lnTo>
                <a:lnTo>
                  <a:pt x="93134" y="160866"/>
                </a:lnTo>
                <a:lnTo>
                  <a:pt x="76200" y="177800"/>
                </a:lnTo>
                <a:lnTo>
                  <a:pt x="67733" y="194733"/>
                </a:lnTo>
                <a:lnTo>
                  <a:pt x="50801" y="203200"/>
                </a:lnTo>
                <a:lnTo>
                  <a:pt x="42333" y="211666"/>
                </a:lnTo>
                <a:lnTo>
                  <a:pt x="25401" y="228600"/>
                </a:lnTo>
                <a:lnTo>
                  <a:pt x="25401" y="237066"/>
                </a:lnTo>
                <a:lnTo>
                  <a:pt x="16934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0" y="237066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3"/>
                </a:lnTo>
                <a:lnTo>
                  <a:pt x="0" y="211666"/>
                </a:lnTo>
                <a:lnTo>
                  <a:pt x="8467" y="203200"/>
                </a:lnTo>
                <a:lnTo>
                  <a:pt x="8467" y="194733"/>
                </a:lnTo>
                <a:lnTo>
                  <a:pt x="16934" y="186266"/>
                </a:lnTo>
                <a:lnTo>
                  <a:pt x="25401" y="177800"/>
                </a:lnTo>
                <a:lnTo>
                  <a:pt x="33867" y="169333"/>
                </a:lnTo>
                <a:lnTo>
                  <a:pt x="50801" y="169333"/>
                </a:lnTo>
                <a:lnTo>
                  <a:pt x="59267" y="160866"/>
                </a:lnTo>
                <a:lnTo>
                  <a:pt x="76200" y="160866"/>
                </a:lnTo>
                <a:lnTo>
                  <a:pt x="84667" y="160866"/>
                </a:lnTo>
                <a:lnTo>
                  <a:pt x="101601" y="169333"/>
                </a:lnTo>
                <a:lnTo>
                  <a:pt x="110067" y="169333"/>
                </a:lnTo>
                <a:lnTo>
                  <a:pt x="127001" y="177800"/>
                </a:lnTo>
                <a:lnTo>
                  <a:pt x="135467" y="186266"/>
                </a:lnTo>
                <a:lnTo>
                  <a:pt x="152400" y="203200"/>
                </a:lnTo>
                <a:lnTo>
                  <a:pt x="160867" y="211666"/>
                </a:lnTo>
                <a:lnTo>
                  <a:pt x="169334" y="228600"/>
                </a:lnTo>
                <a:lnTo>
                  <a:pt x="177801" y="237066"/>
                </a:lnTo>
                <a:lnTo>
                  <a:pt x="186267" y="254000"/>
                </a:lnTo>
                <a:lnTo>
                  <a:pt x="194733" y="270933"/>
                </a:lnTo>
                <a:lnTo>
                  <a:pt x="203201" y="279400"/>
                </a:lnTo>
                <a:lnTo>
                  <a:pt x="203201" y="296333"/>
                </a:lnTo>
                <a:lnTo>
                  <a:pt x="203201" y="313266"/>
                </a:lnTo>
                <a:lnTo>
                  <a:pt x="211667" y="321733"/>
                </a:lnTo>
                <a:lnTo>
                  <a:pt x="211667" y="330200"/>
                </a:lnTo>
                <a:lnTo>
                  <a:pt x="211667" y="338666"/>
                </a:lnTo>
                <a:lnTo>
                  <a:pt x="211667" y="347133"/>
                </a:lnTo>
                <a:lnTo>
                  <a:pt x="203201" y="355600"/>
                </a:lnTo>
                <a:lnTo>
                  <a:pt x="203201" y="364066"/>
                </a:lnTo>
                <a:lnTo>
                  <a:pt x="203201" y="372533"/>
                </a:lnTo>
                <a:lnTo>
                  <a:pt x="203201" y="372533"/>
                </a:lnTo>
                <a:lnTo>
                  <a:pt x="203201" y="372533"/>
                </a:lnTo>
                <a:lnTo>
                  <a:pt x="194733" y="381000"/>
                </a:lnTo>
                <a:lnTo>
                  <a:pt x="194733" y="381000"/>
                </a:lnTo>
                <a:lnTo>
                  <a:pt x="194733" y="381000"/>
                </a:lnTo>
                <a:lnTo>
                  <a:pt x="194733" y="381000"/>
                </a:lnTo>
                <a:lnTo>
                  <a:pt x="194733" y="389466"/>
                </a:lnTo>
                <a:lnTo>
                  <a:pt x="194733" y="389466"/>
                </a:lnTo>
                <a:lnTo>
                  <a:pt x="194733" y="389466"/>
                </a:lnTo>
                <a:lnTo>
                  <a:pt x="194733" y="389466"/>
                </a:lnTo>
                <a:lnTo>
                  <a:pt x="194733" y="389466"/>
                </a:lnTo>
                <a:lnTo>
                  <a:pt x="194733" y="389466"/>
                </a:lnTo>
                <a:lnTo>
                  <a:pt x="194733" y="389466"/>
                </a:lnTo>
                <a:lnTo>
                  <a:pt x="194733" y="381000"/>
                </a:lnTo>
                <a:lnTo>
                  <a:pt x="194733" y="381000"/>
                </a:lnTo>
                <a:lnTo>
                  <a:pt x="194733" y="381000"/>
                </a:lnTo>
                <a:lnTo>
                  <a:pt x="194733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10185400" y="5317067"/>
            <a:ext cx="211667" cy="8467"/>
          </a:xfrm>
          <a:custGeom>
            <a:avLst/>
            <a:gdLst/>
            <a:ahLst/>
            <a:cxnLst/>
            <a:rect l="0" t="0" r="0" b="0"/>
            <a:pathLst>
              <a:path w="211667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10067" y="0"/>
                </a:lnTo>
                <a:lnTo>
                  <a:pt x="127000" y="0"/>
                </a:lnTo>
                <a:lnTo>
                  <a:pt x="135466" y="0"/>
                </a:lnTo>
                <a:lnTo>
                  <a:pt x="152400" y="0"/>
                </a:lnTo>
                <a:lnTo>
                  <a:pt x="169333" y="0"/>
                </a:lnTo>
                <a:lnTo>
                  <a:pt x="186267" y="0"/>
                </a:lnTo>
                <a:lnTo>
                  <a:pt x="194734" y="0"/>
                </a:lnTo>
                <a:lnTo>
                  <a:pt x="194734" y="0"/>
                </a:lnTo>
                <a:lnTo>
                  <a:pt x="203200" y="8466"/>
                </a:lnTo>
                <a:lnTo>
                  <a:pt x="211666" y="8466"/>
                </a:lnTo>
                <a:lnTo>
                  <a:pt x="211666" y="8466"/>
                </a:lnTo>
                <a:lnTo>
                  <a:pt x="211666" y="8466"/>
                </a:lnTo>
                <a:lnTo>
                  <a:pt x="211666" y="8466"/>
                </a:lnTo>
                <a:lnTo>
                  <a:pt x="211666" y="8466"/>
                </a:lnTo>
                <a:lnTo>
                  <a:pt x="211666" y="8466"/>
                </a:lnTo>
                <a:lnTo>
                  <a:pt x="211666" y="8466"/>
                </a:lnTo>
                <a:lnTo>
                  <a:pt x="211666" y="8466"/>
                </a:lnTo>
                <a:lnTo>
                  <a:pt x="203200" y="8466"/>
                </a:lnTo>
                <a:lnTo>
                  <a:pt x="203200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10507133" y="5232400"/>
            <a:ext cx="33868" cy="406401"/>
          </a:xfrm>
          <a:custGeom>
            <a:avLst/>
            <a:gdLst/>
            <a:ahLst/>
            <a:cxnLst/>
            <a:rect l="0" t="0" r="0" b="0"/>
            <a:pathLst>
              <a:path w="33868" h="406401">
                <a:moveTo>
                  <a:pt x="33867" y="0"/>
                </a:moveTo>
                <a:lnTo>
                  <a:pt x="25401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16933"/>
                </a:lnTo>
                <a:lnTo>
                  <a:pt x="25401" y="25400"/>
                </a:lnTo>
                <a:lnTo>
                  <a:pt x="25401" y="42333"/>
                </a:lnTo>
                <a:lnTo>
                  <a:pt x="25401" y="59267"/>
                </a:lnTo>
                <a:lnTo>
                  <a:pt x="25401" y="84667"/>
                </a:lnTo>
                <a:lnTo>
                  <a:pt x="16934" y="110067"/>
                </a:lnTo>
                <a:lnTo>
                  <a:pt x="16934" y="135467"/>
                </a:lnTo>
                <a:lnTo>
                  <a:pt x="16934" y="160867"/>
                </a:lnTo>
                <a:lnTo>
                  <a:pt x="16934" y="194733"/>
                </a:lnTo>
                <a:lnTo>
                  <a:pt x="16934" y="220133"/>
                </a:lnTo>
                <a:lnTo>
                  <a:pt x="16934" y="254000"/>
                </a:lnTo>
                <a:lnTo>
                  <a:pt x="16934" y="279400"/>
                </a:lnTo>
                <a:lnTo>
                  <a:pt x="16934" y="304800"/>
                </a:lnTo>
                <a:lnTo>
                  <a:pt x="16934" y="330200"/>
                </a:lnTo>
                <a:lnTo>
                  <a:pt x="8467" y="347133"/>
                </a:lnTo>
                <a:lnTo>
                  <a:pt x="8467" y="372533"/>
                </a:lnTo>
                <a:lnTo>
                  <a:pt x="8467" y="389467"/>
                </a:lnTo>
                <a:lnTo>
                  <a:pt x="8467" y="397933"/>
                </a:lnTo>
                <a:lnTo>
                  <a:pt x="8467" y="397933"/>
                </a:lnTo>
                <a:lnTo>
                  <a:pt x="0" y="406400"/>
                </a:lnTo>
                <a:lnTo>
                  <a:pt x="0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10481734" y="5215467"/>
            <a:ext cx="203201" cy="254001"/>
          </a:xfrm>
          <a:custGeom>
            <a:avLst/>
            <a:gdLst/>
            <a:ahLst/>
            <a:cxnLst/>
            <a:rect l="0" t="0" r="0" b="0"/>
            <a:pathLst>
              <a:path w="203201" h="254001">
                <a:moveTo>
                  <a:pt x="33866" y="25400"/>
                </a:moveTo>
                <a:lnTo>
                  <a:pt x="33866" y="25400"/>
                </a:lnTo>
                <a:lnTo>
                  <a:pt x="42333" y="25400"/>
                </a:lnTo>
                <a:lnTo>
                  <a:pt x="42333" y="16933"/>
                </a:lnTo>
                <a:lnTo>
                  <a:pt x="50800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67732" y="0"/>
                </a:lnTo>
                <a:lnTo>
                  <a:pt x="84666" y="8466"/>
                </a:lnTo>
                <a:lnTo>
                  <a:pt x="93132" y="8466"/>
                </a:lnTo>
                <a:lnTo>
                  <a:pt x="101599" y="8466"/>
                </a:lnTo>
                <a:lnTo>
                  <a:pt x="110066" y="16933"/>
                </a:lnTo>
                <a:lnTo>
                  <a:pt x="118533" y="25400"/>
                </a:lnTo>
                <a:lnTo>
                  <a:pt x="135466" y="25400"/>
                </a:lnTo>
                <a:lnTo>
                  <a:pt x="143932" y="33866"/>
                </a:lnTo>
                <a:lnTo>
                  <a:pt x="152400" y="42333"/>
                </a:lnTo>
                <a:lnTo>
                  <a:pt x="160866" y="59266"/>
                </a:lnTo>
                <a:lnTo>
                  <a:pt x="169332" y="67733"/>
                </a:lnTo>
                <a:lnTo>
                  <a:pt x="186266" y="84666"/>
                </a:lnTo>
                <a:lnTo>
                  <a:pt x="186266" y="101600"/>
                </a:lnTo>
                <a:lnTo>
                  <a:pt x="194733" y="118533"/>
                </a:lnTo>
                <a:lnTo>
                  <a:pt x="194733" y="135466"/>
                </a:lnTo>
                <a:lnTo>
                  <a:pt x="203200" y="152400"/>
                </a:lnTo>
                <a:lnTo>
                  <a:pt x="194733" y="160866"/>
                </a:lnTo>
                <a:lnTo>
                  <a:pt x="194733" y="177800"/>
                </a:lnTo>
                <a:lnTo>
                  <a:pt x="186266" y="194733"/>
                </a:lnTo>
                <a:lnTo>
                  <a:pt x="186266" y="203200"/>
                </a:lnTo>
                <a:lnTo>
                  <a:pt x="169332" y="220133"/>
                </a:lnTo>
                <a:lnTo>
                  <a:pt x="160866" y="220133"/>
                </a:lnTo>
                <a:lnTo>
                  <a:pt x="143932" y="228600"/>
                </a:lnTo>
                <a:lnTo>
                  <a:pt x="135466" y="237066"/>
                </a:lnTo>
                <a:lnTo>
                  <a:pt x="110066" y="237066"/>
                </a:lnTo>
                <a:lnTo>
                  <a:pt x="93132" y="245533"/>
                </a:lnTo>
                <a:lnTo>
                  <a:pt x="84666" y="245533"/>
                </a:lnTo>
                <a:lnTo>
                  <a:pt x="67732" y="245533"/>
                </a:lnTo>
                <a:lnTo>
                  <a:pt x="50800" y="254000"/>
                </a:lnTo>
                <a:lnTo>
                  <a:pt x="42333" y="254000"/>
                </a:lnTo>
                <a:lnTo>
                  <a:pt x="25399" y="245533"/>
                </a:lnTo>
                <a:lnTo>
                  <a:pt x="16932" y="245533"/>
                </a:lnTo>
                <a:lnTo>
                  <a:pt x="8466" y="245533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9160933" y="2904067"/>
            <a:ext cx="203201" cy="228601"/>
          </a:xfrm>
          <a:custGeom>
            <a:avLst/>
            <a:gdLst/>
            <a:ahLst/>
            <a:cxnLst/>
            <a:rect l="0" t="0" r="0" b="0"/>
            <a:pathLst>
              <a:path w="203201" h="2286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1" y="84666"/>
                </a:lnTo>
                <a:lnTo>
                  <a:pt x="33867" y="93133"/>
                </a:lnTo>
                <a:lnTo>
                  <a:pt x="42334" y="110066"/>
                </a:lnTo>
                <a:lnTo>
                  <a:pt x="42334" y="127000"/>
                </a:lnTo>
                <a:lnTo>
                  <a:pt x="50800" y="135466"/>
                </a:lnTo>
                <a:lnTo>
                  <a:pt x="50800" y="152400"/>
                </a:lnTo>
                <a:lnTo>
                  <a:pt x="59267" y="169333"/>
                </a:lnTo>
                <a:lnTo>
                  <a:pt x="59267" y="177800"/>
                </a:lnTo>
                <a:lnTo>
                  <a:pt x="67734" y="186266"/>
                </a:lnTo>
                <a:lnTo>
                  <a:pt x="67734" y="203200"/>
                </a:lnTo>
                <a:lnTo>
                  <a:pt x="67734" y="211666"/>
                </a:lnTo>
                <a:lnTo>
                  <a:pt x="67734" y="220133"/>
                </a:lnTo>
                <a:lnTo>
                  <a:pt x="67734" y="220133"/>
                </a:lnTo>
                <a:lnTo>
                  <a:pt x="67734" y="228600"/>
                </a:lnTo>
                <a:lnTo>
                  <a:pt x="67734" y="228600"/>
                </a:lnTo>
                <a:lnTo>
                  <a:pt x="67734" y="228600"/>
                </a:lnTo>
                <a:lnTo>
                  <a:pt x="67734" y="228600"/>
                </a:lnTo>
                <a:lnTo>
                  <a:pt x="59267" y="228600"/>
                </a:lnTo>
                <a:lnTo>
                  <a:pt x="59267" y="220133"/>
                </a:lnTo>
                <a:lnTo>
                  <a:pt x="50800" y="211666"/>
                </a:lnTo>
                <a:lnTo>
                  <a:pt x="50800" y="203200"/>
                </a:lnTo>
                <a:lnTo>
                  <a:pt x="42334" y="194733"/>
                </a:lnTo>
                <a:lnTo>
                  <a:pt x="42334" y="177800"/>
                </a:lnTo>
                <a:lnTo>
                  <a:pt x="33867" y="169333"/>
                </a:lnTo>
                <a:lnTo>
                  <a:pt x="33867" y="152400"/>
                </a:lnTo>
                <a:lnTo>
                  <a:pt x="33867" y="143933"/>
                </a:lnTo>
                <a:lnTo>
                  <a:pt x="33867" y="127000"/>
                </a:lnTo>
                <a:lnTo>
                  <a:pt x="42334" y="118533"/>
                </a:lnTo>
                <a:lnTo>
                  <a:pt x="42334" y="101600"/>
                </a:lnTo>
                <a:lnTo>
                  <a:pt x="50800" y="93133"/>
                </a:lnTo>
                <a:lnTo>
                  <a:pt x="50800" y="76200"/>
                </a:lnTo>
                <a:lnTo>
                  <a:pt x="59267" y="67733"/>
                </a:lnTo>
                <a:lnTo>
                  <a:pt x="67734" y="59266"/>
                </a:lnTo>
                <a:lnTo>
                  <a:pt x="67734" y="50800"/>
                </a:lnTo>
                <a:lnTo>
                  <a:pt x="76200" y="42333"/>
                </a:lnTo>
                <a:lnTo>
                  <a:pt x="93133" y="33866"/>
                </a:lnTo>
                <a:lnTo>
                  <a:pt x="101601" y="25400"/>
                </a:lnTo>
                <a:lnTo>
                  <a:pt x="110067" y="25400"/>
                </a:lnTo>
                <a:lnTo>
                  <a:pt x="118534" y="16933"/>
                </a:lnTo>
                <a:lnTo>
                  <a:pt x="135467" y="16933"/>
                </a:lnTo>
                <a:lnTo>
                  <a:pt x="143934" y="16933"/>
                </a:lnTo>
                <a:lnTo>
                  <a:pt x="152400" y="25400"/>
                </a:lnTo>
                <a:lnTo>
                  <a:pt x="160867" y="25400"/>
                </a:lnTo>
                <a:lnTo>
                  <a:pt x="169333" y="33866"/>
                </a:lnTo>
                <a:lnTo>
                  <a:pt x="177801" y="42333"/>
                </a:lnTo>
                <a:lnTo>
                  <a:pt x="186267" y="42333"/>
                </a:lnTo>
                <a:lnTo>
                  <a:pt x="186267" y="50800"/>
                </a:lnTo>
                <a:lnTo>
                  <a:pt x="194734" y="59266"/>
                </a:lnTo>
                <a:lnTo>
                  <a:pt x="194734" y="59266"/>
                </a:lnTo>
                <a:lnTo>
                  <a:pt x="203200" y="59266"/>
                </a:lnTo>
                <a:lnTo>
                  <a:pt x="203200" y="59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9431867" y="2963333"/>
            <a:ext cx="42334" cy="152401"/>
          </a:xfrm>
          <a:custGeom>
            <a:avLst/>
            <a:gdLst/>
            <a:ahLst/>
            <a:cxnLst/>
            <a:rect l="0" t="0" r="0" b="0"/>
            <a:pathLst>
              <a:path w="42334" h="1524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25400" y="76200"/>
                </a:lnTo>
                <a:lnTo>
                  <a:pt x="25400" y="93134"/>
                </a:lnTo>
                <a:lnTo>
                  <a:pt x="25400" y="110067"/>
                </a:lnTo>
                <a:lnTo>
                  <a:pt x="25400" y="127000"/>
                </a:lnTo>
                <a:lnTo>
                  <a:pt x="25400" y="135467"/>
                </a:lnTo>
                <a:lnTo>
                  <a:pt x="25400" y="143934"/>
                </a:lnTo>
                <a:lnTo>
                  <a:pt x="33866" y="152400"/>
                </a:lnTo>
                <a:lnTo>
                  <a:pt x="33866" y="152400"/>
                </a:lnTo>
                <a:lnTo>
                  <a:pt x="33866" y="152400"/>
                </a:lnTo>
                <a:lnTo>
                  <a:pt x="42333" y="143934"/>
                </a:lnTo>
                <a:lnTo>
                  <a:pt x="42333" y="143934"/>
                </a:lnTo>
                <a:lnTo>
                  <a:pt x="42333" y="143934"/>
                </a:lnTo>
                <a:lnTo>
                  <a:pt x="42333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9457267" y="2887133"/>
            <a:ext cx="50801" cy="33868"/>
          </a:xfrm>
          <a:custGeom>
            <a:avLst/>
            <a:gdLst/>
            <a:ahLst/>
            <a:cxnLst/>
            <a:rect l="0" t="0" r="0" b="0"/>
            <a:pathLst>
              <a:path w="50801" h="33868">
                <a:moveTo>
                  <a:pt x="0" y="33867"/>
                </a:moveTo>
                <a:lnTo>
                  <a:pt x="0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16934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9525000" y="2921000"/>
            <a:ext cx="135468" cy="338668"/>
          </a:xfrm>
          <a:custGeom>
            <a:avLst/>
            <a:gdLst/>
            <a:ahLst/>
            <a:cxnLst/>
            <a:rect l="0" t="0" r="0" b="0"/>
            <a:pathLst>
              <a:path w="135468" h="338668">
                <a:moveTo>
                  <a:pt x="118534" y="0"/>
                </a:moveTo>
                <a:lnTo>
                  <a:pt x="118534" y="0"/>
                </a:lnTo>
                <a:lnTo>
                  <a:pt x="110066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84667" y="8467"/>
                </a:lnTo>
                <a:lnTo>
                  <a:pt x="76200" y="8467"/>
                </a:lnTo>
                <a:lnTo>
                  <a:pt x="67733" y="16933"/>
                </a:lnTo>
                <a:lnTo>
                  <a:pt x="59267" y="25400"/>
                </a:lnTo>
                <a:lnTo>
                  <a:pt x="42334" y="42333"/>
                </a:lnTo>
                <a:lnTo>
                  <a:pt x="33866" y="50800"/>
                </a:lnTo>
                <a:lnTo>
                  <a:pt x="33866" y="67733"/>
                </a:lnTo>
                <a:lnTo>
                  <a:pt x="25400" y="84667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60867"/>
                </a:lnTo>
                <a:lnTo>
                  <a:pt x="25400" y="169333"/>
                </a:lnTo>
                <a:lnTo>
                  <a:pt x="25400" y="169333"/>
                </a:lnTo>
                <a:lnTo>
                  <a:pt x="33866" y="177800"/>
                </a:lnTo>
                <a:lnTo>
                  <a:pt x="42334" y="177800"/>
                </a:lnTo>
                <a:lnTo>
                  <a:pt x="50800" y="169333"/>
                </a:lnTo>
                <a:lnTo>
                  <a:pt x="59267" y="169333"/>
                </a:lnTo>
                <a:lnTo>
                  <a:pt x="67733" y="160867"/>
                </a:lnTo>
                <a:lnTo>
                  <a:pt x="76200" y="152400"/>
                </a:lnTo>
                <a:lnTo>
                  <a:pt x="76200" y="143933"/>
                </a:lnTo>
                <a:lnTo>
                  <a:pt x="84667" y="127000"/>
                </a:lnTo>
                <a:lnTo>
                  <a:pt x="84667" y="110067"/>
                </a:lnTo>
                <a:lnTo>
                  <a:pt x="84667" y="93133"/>
                </a:lnTo>
                <a:lnTo>
                  <a:pt x="84667" y="76200"/>
                </a:lnTo>
                <a:lnTo>
                  <a:pt x="84667" y="59267"/>
                </a:lnTo>
                <a:lnTo>
                  <a:pt x="84667" y="42333"/>
                </a:lnTo>
                <a:lnTo>
                  <a:pt x="84667" y="33867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33867"/>
                </a:lnTo>
                <a:lnTo>
                  <a:pt x="93133" y="42333"/>
                </a:lnTo>
                <a:lnTo>
                  <a:pt x="93133" y="50800"/>
                </a:lnTo>
                <a:lnTo>
                  <a:pt x="101600" y="67733"/>
                </a:lnTo>
                <a:lnTo>
                  <a:pt x="101600" y="76200"/>
                </a:lnTo>
                <a:lnTo>
                  <a:pt x="110066" y="93133"/>
                </a:lnTo>
                <a:lnTo>
                  <a:pt x="110066" y="110067"/>
                </a:lnTo>
                <a:lnTo>
                  <a:pt x="118534" y="127000"/>
                </a:lnTo>
                <a:lnTo>
                  <a:pt x="118534" y="143933"/>
                </a:lnTo>
                <a:lnTo>
                  <a:pt x="127000" y="169333"/>
                </a:lnTo>
                <a:lnTo>
                  <a:pt x="127000" y="177800"/>
                </a:lnTo>
                <a:lnTo>
                  <a:pt x="135467" y="203200"/>
                </a:lnTo>
                <a:lnTo>
                  <a:pt x="135467" y="220133"/>
                </a:lnTo>
                <a:lnTo>
                  <a:pt x="135467" y="237067"/>
                </a:lnTo>
                <a:lnTo>
                  <a:pt x="135467" y="254000"/>
                </a:lnTo>
                <a:lnTo>
                  <a:pt x="127000" y="270933"/>
                </a:lnTo>
                <a:lnTo>
                  <a:pt x="127000" y="279400"/>
                </a:lnTo>
                <a:lnTo>
                  <a:pt x="118534" y="296333"/>
                </a:lnTo>
                <a:lnTo>
                  <a:pt x="110066" y="304800"/>
                </a:lnTo>
                <a:lnTo>
                  <a:pt x="93133" y="321733"/>
                </a:lnTo>
                <a:lnTo>
                  <a:pt x="76200" y="330200"/>
                </a:lnTo>
                <a:lnTo>
                  <a:pt x="67733" y="330200"/>
                </a:lnTo>
                <a:lnTo>
                  <a:pt x="59267" y="338667"/>
                </a:lnTo>
                <a:lnTo>
                  <a:pt x="42334" y="338667"/>
                </a:lnTo>
                <a:lnTo>
                  <a:pt x="33866" y="330200"/>
                </a:lnTo>
                <a:lnTo>
                  <a:pt x="16933" y="321733"/>
                </a:lnTo>
                <a:lnTo>
                  <a:pt x="16933" y="313267"/>
                </a:lnTo>
                <a:lnTo>
                  <a:pt x="8467" y="304800"/>
                </a:lnTo>
                <a:lnTo>
                  <a:pt x="0" y="287867"/>
                </a:lnTo>
                <a:lnTo>
                  <a:pt x="0" y="270933"/>
                </a:lnTo>
                <a:lnTo>
                  <a:pt x="0" y="270933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9694333" y="2827867"/>
            <a:ext cx="194734" cy="270934"/>
          </a:xfrm>
          <a:custGeom>
            <a:avLst/>
            <a:gdLst/>
            <a:ahLst/>
            <a:cxnLst/>
            <a:rect l="0" t="0" r="0" b="0"/>
            <a:pathLst>
              <a:path w="194734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11666"/>
                </a:lnTo>
                <a:lnTo>
                  <a:pt x="16933" y="228600"/>
                </a:lnTo>
                <a:lnTo>
                  <a:pt x="16933" y="245533"/>
                </a:lnTo>
                <a:lnTo>
                  <a:pt x="16933" y="254000"/>
                </a:lnTo>
                <a:lnTo>
                  <a:pt x="16933" y="262466"/>
                </a:lnTo>
                <a:lnTo>
                  <a:pt x="16933" y="270933"/>
                </a:lnTo>
                <a:lnTo>
                  <a:pt x="16933" y="270933"/>
                </a:lnTo>
                <a:lnTo>
                  <a:pt x="16933" y="270933"/>
                </a:lnTo>
                <a:lnTo>
                  <a:pt x="16933" y="262466"/>
                </a:lnTo>
                <a:lnTo>
                  <a:pt x="16933" y="262466"/>
                </a:lnTo>
                <a:lnTo>
                  <a:pt x="16933" y="245533"/>
                </a:lnTo>
                <a:lnTo>
                  <a:pt x="16933" y="228600"/>
                </a:lnTo>
                <a:lnTo>
                  <a:pt x="8467" y="211666"/>
                </a:lnTo>
                <a:lnTo>
                  <a:pt x="8467" y="194733"/>
                </a:lnTo>
                <a:lnTo>
                  <a:pt x="8467" y="177800"/>
                </a:lnTo>
                <a:lnTo>
                  <a:pt x="16933" y="160866"/>
                </a:lnTo>
                <a:lnTo>
                  <a:pt x="16933" y="135466"/>
                </a:lnTo>
                <a:lnTo>
                  <a:pt x="25401" y="127000"/>
                </a:lnTo>
                <a:lnTo>
                  <a:pt x="42334" y="110066"/>
                </a:lnTo>
                <a:lnTo>
                  <a:pt x="50800" y="101600"/>
                </a:lnTo>
                <a:lnTo>
                  <a:pt x="67734" y="93133"/>
                </a:lnTo>
                <a:lnTo>
                  <a:pt x="76201" y="93133"/>
                </a:lnTo>
                <a:lnTo>
                  <a:pt x="84667" y="84666"/>
                </a:lnTo>
                <a:lnTo>
                  <a:pt x="93133" y="76200"/>
                </a:lnTo>
                <a:lnTo>
                  <a:pt x="110067" y="76200"/>
                </a:lnTo>
                <a:lnTo>
                  <a:pt x="118533" y="84666"/>
                </a:lnTo>
                <a:lnTo>
                  <a:pt x="118533" y="93133"/>
                </a:lnTo>
                <a:lnTo>
                  <a:pt x="127000" y="93133"/>
                </a:lnTo>
                <a:lnTo>
                  <a:pt x="127000" y="101600"/>
                </a:lnTo>
                <a:lnTo>
                  <a:pt x="127000" y="118533"/>
                </a:lnTo>
                <a:lnTo>
                  <a:pt x="127000" y="135466"/>
                </a:lnTo>
                <a:lnTo>
                  <a:pt x="127000" y="143933"/>
                </a:lnTo>
                <a:lnTo>
                  <a:pt x="127000" y="160866"/>
                </a:lnTo>
                <a:lnTo>
                  <a:pt x="127000" y="177800"/>
                </a:lnTo>
                <a:lnTo>
                  <a:pt x="127000" y="194733"/>
                </a:lnTo>
                <a:lnTo>
                  <a:pt x="127000" y="211666"/>
                </a:lnTo>
                <a:lnTo>
                  <a:pt x="127000" y="228600"/>
                </a:lnTo>
                <a:lnTo>
                  <a:pt x="127000" y="237066"/>
                </a:lnTo>
                <a:lnTo>
                  <a:pt x="127000" y="254000"/>
                </a:lnTo>
                <a:lnTo>
                  <a:pt x="135467" y="262466"/>
                </a:lnTo>
                <a:lnTo>
                  <a:pt x="135467" y="270933"/>
                </a:lnTo>
                <a:lnTo>
                  <a:pt x="143934" y="270933"/>
                </a:lnTo>
                <a:lnTo>
                  <a:pt x="152401" y="270933"/>
                </a:lnTo>
                <a:lnTo>
                  <a:pt x="160867" y="270933"/>
                </a:lnTo>
                <a:lnTo>
                  <a:pt x="169333" y="270933"/>
                </a:lnTo>
                <a:lnTo>
                  <a:pt x="177801" y="270933"/>
                </a:lnTo>
                <a:lnTo>
                  <a:pt x="186267" y="262466"/>
                </a:lnTo>
                <a:lnTo>
                  <a:pt x="186267" y="262466"/>
                </a:lnTo>
                <a:lnTo>
                  <a:pt x="194733" y="245533"/>
                </a:lnTo>
                <a:lnTo>
                  <a:pt x="194733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9931400" y="2810933"/>
            <a:ext cx="33867" cy="279401"/>
          </a:xfrm>
          <a:custGeom>
            <a:avLst/>
            <a:gdLst/>
            <a:ahLst/>
            <a:cxnLst/>
            <a:rect l="0" t="0" r="0" b="0"/>
            <a:pathLst>
              <a:path w="33867" h="2794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27000"/>
                </a:lnTo>
                <a:lnTo>
                  <a:pt x="16934" y="152400"/>
                </a:lnTo>
                <a:lnTo>
                  <a:pt x="16934" y="177800"/>
                </a:lnTo>
                <a:lnTo>
                  <a:pt x="16934" y="194734"/>
                </a:lnTo>
                <a:lnTo>
                  <a:pt x="25400" y="211667"/>
                </a:lnTo>
                <a:lnTo>
                  <a:pt x="25400" y="228600"/>
                </a:lnTo>
                <a:lnTo>
                  <a:pt x="33866" y="245534"/>
                </a:lnTo>
                <a:lnTo>
                  <a:pt x="33866" y="254000"/>
                </a:lnTo>
                <a:lnTo>
                  <a:pt x="33866" y="262467"/>
                </a:lnTo>
                <a:lnTo>
                  <a:pt x="33866" y="270934"/>
                </a:lnTo>
                <a:lnTo>
                  <a:pt x="33866" y="279400"/>
                </a:lnTo>
                <a:lnTo>
                  <a:pt x="33866" y="279400"/>
                </a:lnTo>
                <a:lnTo>
                  <a:pt x="33866" y="279400"/>
                </a:lnTo>
                <a:lnTo>
                  <a:pt x="33866" y="279400"/>
                </a:lnTo>
                <a:lnTo>
                  <a:pt x="25400" y="262467"/>
                </a:lnTo>
                <a:lnTo>
                  <a:pt x="16934" y="254000"/>
                </a:lnTo>
                <a:lnTo>
                  <a:pt x="8466" y="245534"/>
                </a:lnTo>
                <a:lnTo>
                  <a:pt x="8466" y="228600"/>
                </a:lnTo>
                <a:lnTo>
                  <a:pt x="8466" y="228600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9863666" y="2929467"/>
            <a:ext cx="194735" cy="25401"/>
          </a:xfrm>
          <a:custGeom>
            <a:avLst/>
            <a:gdLst/>
            <a:ahLst/>
            <a:cxnLst/>
            <a:rect l="0" t="0" r="0" b="0"/>
            <a:pathLst>
              <a:path w="194735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8" y="8466"/>
                </a:lnTo>
                <a:lnTo>
                  <a:pt x="16934" y="8466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1" y="16933"/>
                </a:lnTo>
                <a:lnTo>
                  <a:pt x="67734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18534" y="16933"/>
                </a:lnTo>
                <a:lnTo>
                  <a:pt x="127001" y="16933"/>
                </a:lnTo>
                <a:lnTo>
                  <a:pt x="143934" y="16933"/>
                </a:lnTo>
                <a:lnTo>
                  <a:pt x="160868" y="16933"/>
                </a:lnTo>
                <a:lnTo>
                  <a:pt x="177800" y="16933"/>
                </a:lnTo>
                <a:lnTo>
                  <a:pt x="186267" y="16933"/>
                </a:lnTo>
                <a:lnTo>
                  <a:pt x="186267" y="16933"/>
                </a:lnTo>
                <a:lnTo>
                  <a:pt x="194734" y="25400"/>
                </a:lnTo>
                <a:lnTo>
                  <a:pt x="194734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10253134" y="2929467"/>
            <a:ext cx="16933" cy="194734"/>
          </a:xfrm>
          <a:custGeom>
            <a:avLst/>
            <a:gdLst/>
            <a:ahLst/>
            <a:cxnLst/>
            <a:rect l="0" t="0" r="0" b="0"/>
            <a:pathLst>
              <a:path w="16933" h="194734">
                <a:moveTo>
                  <a:pt x="16932" y="0"/>
                </a:moveTo>
                <a:lnTo>
                  <a:pt x="16932" y="0"/>
                </a:lnTo>
                <a:lnTo>
                  <a:pt x="16932" y="8466"/>
                </a:lnTo>
                <a:lnTo>
                  <a:pt x="16932" y="8466"/>
                </a:lnTo>
                <a:lnTo>
                  <a:pt x="16932" y="16933"/>
                </a:lnTo>
                <a:lnTo>
                  <a:pt x="16932" y="25400"/>
                </a:lnTo>
                <a:lnTo>
                  <a:pt x="16932" y="33866"/>
                </a:lnTo>
                <a:lnTo>
                  <a:pt x="16932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18533"/>
                </a:lnTo>
                <a:lnTo>
                  <a:pt x="8466" y="135466"/>
                </a:lnTo>
                <a:lnTo>
                  <a:pt x="0" y="152400"/>
                </a:lnTo>
                <a:lnTo>
                  <a:pt x="0" y="160866"/>
                </a:lnTo>
                <a:lnTo>
                  <a:pt x="0" y="169333"/>
                </a:lnTo>
                <a:lnTo>
                  <a:pt x="0" y="186266"/>
                </a:lnTo>
                <a:lnTo>
                  <a:pt x="0" y="186266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86266"/>
                </a:lnTo>
                <a:lnTo>
                  <a:pt x="0" y="186266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10270066" y="2836333"/>
            <a:ext cx="16935" cy="8468"/>
          </a:xfrm>
          <a:custGeom>
            <a:avLst/>
            <a:gdLst/>
            <a:ahLst/>
            <a:cxnLst/>
            <a:rect l="0" t="0" r="0" b="0"/>
            <a:pathLst>
              <a:path w="16935" h="8468">
                <a:moveTo>
                  <a:pt x="16934" y="8467"/>
                </a:moveTo>
                <a:lnTo>
                  <a:pt x="16934" y="8467"/>
                </a:lnTo>
                <a:lnTo>
                  <a:pt x="16934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10388600" y="2802467"/>
            <a:ext cx="76201" cy="287867"/>
          </a:xfrm>
          <a:custGeom>
            <a:avLst/>
            <a:gdLst/>
            <a:ahLst/>
            <a:cxnLst/>
            <a:rect l="0" t="0" r="0" b="0"/>
            <a:pathLst>
              <a:path w="76201" h="287867">
                <a:moveTo>
                  <a:pt x="76200" y="25400"/>
                </a:moveTo>
                <a:lnTo>
                  <a:pt x="76200" y="25400"/>
                </a:lnTo>
                <a:lnTo>
                  <a:pt x="76200" y="25400"/>
                </a:lnTo>
                <a:lnTo>
                  <a:pt x="76200" y="16933"/>
                </a:lnTo>
                <a:lnTo>
                  <a:pt x="67734" y="16933"/>
                </a:lnTo>
                <a:lnTo>
                  <a:pt x="67734" y="8466"/>
                </a:lnTo>
                <a:lnTo>
                  <a:pt x="50800" y="8466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33866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16934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0" y="101600"/>
                </a:lnTo>
                <a:lnTo>
                  <a:pt x="8466" y="118533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69333"/>
                </a:lnTo>
                <a:lnTo>
                  <a:pt x="8466" y="186266"/>
                </a:lnTo>
                <a:lnTo>
                  <a:pt x="16934" y="203200"/>
                </a:lnTo>
                <a:lnTo>
                  <a:pt x="16934" y="220133"/>
                </a:lnTo>
                <a:lnTo>
                  <a:pt x="8466" y="237066"/>
                </a:lnTo>
                <a:lnTo>
                  <a:pt x="8466" y="254000"/>
                </a:lnTo>
                <a:lnTo>
                  <a:pt x="8466" y="262466"/>
                </a:lnTo>
                <a:lnTo>
                  <a:pt x="8466" y="270933"/>
                </a:lnTo>
                <a:lnTo>
                  <a:pt x="8466" y="279400"/>
                </a:lnTo>
                <a:lnTo>
                  <a:pt x="8466" y="287866"/>
                </a:lnTo>
                <a:lnTo>
                  <a:pt x="8466" y="287866"/>
                </a:lnTo>
                <a:lnTo>
                  <a:pt x="8466" y="287866"/>
                </a:lnTo>
                <a:lnTo>
                  <a:pt x="8466" y="287866"/>
                </a:lnTo>
                <a:lnTo>
                  <a:pt x="8466" y="287866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10354733" y="2980267"/>
            <a:ext cx="177802" cy="16934"/>
          </a:xfrm>
          <a:custGeom>
            <a:avLst/>
            <a:gdLst/>
            <a:ahLst/>
            <a:cxnLst/>
            <a:rect l="0" t="0" r="0" b="0"/>
            <a:pathLst>
              <a:path w="177802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1" y="0"/>
                </a:lnTo>
                <a:lnTo>
                  <a:pt x="33867" y="0"/>
                </a:lnTo>
                <a:lnTo>
                  <a:pt x="50801" y="0"/>
                </a:lnTo>
                <a:lnTo>
                  <a:pt x="67733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18533" y="8466"/>
                </a:lnTo>
                <a:lnTo>
                  <a:pt x="127001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60867" y="16933"/>
                </a:lnTo>
                <a:lnTo>
                  <a:pt x="169334" y="8466"/>
                </a:lnTo>
                <a:lnTo>
                  <a:pt x="169334" y="8466"/>
                </a:lnTo>
                <a:lnTo>
                  <a:pt x="177801" y="8466"/>
                </a:lnTo>
                <a:lnTo>
                  <a:pt x="177801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10676467" y="2912533"/>
            <a:ext cx="16934" cy="304801"/>
          </a:xfrm>
          <a:custGeom>
            <a:avLst/>
            <a:gdLst/>
            <a:ahLst/>
            <a:cxnLst/>
            <a:rect l="0" t="0" r="0" b="0"/>
            <a:pathLst>
              <a:path w="16934" h="3048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16933" y="93134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0134"/>
                </a:lnTo>
                <a:lnTo>
                  <a:pt x="8467" y="237067"/>
                </a:lnTo>
                <a:lnTo>
                  <a:pt x="0" y="254000"/>
                </a:lnTo>
                <a:lnTo>
                  <a:pt x="0" y="262467"/>
                </a:lnTo>
                <a:lnTo>
                  <a:pt x="0" y="279400"/>
                </a:lnTo>
                <a:lnTo>
                  <a:pt x="0" y="287867"/>
                </a:lnTo>
                <a:lnTo>
                  <a:pt x="0" y="296334"/>
                </a:lnTo>
                <a:lnTo>
                  <a:pt x="0" y="296334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296334"/>
                </a:lnTo>
                <a:lnTo>
                  <a:pt x="8467" y="296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10684934" y="2887133"/>
            <a:ext cx="186267" cy="169335"/>
          </a:xfrm>
          <a:custGeom>
            <a:avLst/>
            <a:gdLst/>
            <a:ahLst/>
            <a:cxnLst/>
            <a:rect l="0" t="0" r="0" b="0"/>
            <a:pathLst>
              <a:path w="186267" h="169335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16932" y="16934"/>
                </a:lnTo>
                <a:lnTo>
                  <a:pt x="25400" y="16934"/>
                </a:lnTo>
                <a:lnTo>
                  <a:pt x="33866" y="16934"/>
                </a:lnTo>
                <a:lnTo>
                  <a:pt x="42332" y="25400"/>
                </a:lnTo>
                <a:lnTo>
                  <a:pt x="50799" y="25400"/>
                </a:lnTo>
                <a:lnTo>
                  <a:pt x="67733" y="33867"/>
                </a:lnTo>
                <a:lnTo>
                  <a:pt x="76200" y="33867"/>
                </a:lnTo>
                <a:lnTo>
                  <a:pt x="93132" y="42334"/>
                </a:lnTo>
                <a:lnTo>
                  <a:pt x="110066" y="50800"/>
                </a:lnTo>
                <a:lnTo>
                  <a:pt x="118532" y="59267"/>
                </a:lnTo>
                <a:lnTo>
                  <a:pt x="135466" y="67734"/>
                </a:lnTo>
                <a:lnTo>
                  <a:pt x="152400" y="76200"/>
                </a:lnTo>
                <a:lnTo>
                  <a:pt x="160866" y="84667"/>
                </a:lnTo>
                <a:lnTo>
                  <a:pt x="169332" y="93134"/>
                </a:lnTo>
                <a:lnTo>
                  <a:pt x="177800" y="101600"/>
                </a:lnTo>
                <a:lnTo>
                  <a:pt x="177800" y="110067"/>
                </a:lnTo>
                <a:lnTo>
                  <a:pt x="186266" y="118534"/>
                </a:lnTo>
                <a:lnTo>
                  <a:pt x="186266" y="127000"/>
                </a:lnTo>
                <a:lnTo>
                  <a:pt x="177800" y="135467"/>
                </a:lnTo>
                <a:lnTo>
                  <a:pt x="177800" y="135467"/>
                </a:lnTo>
                <a:lnTo>
                  <a:pt x="169332" y="143934"/>
                </a:lnTo>
                <a:lnTo>
                  <a:pt x="160866" y="152400"/>
                </a:lnTo>
                <a:lnTo>
                  <a:pt x="152400" y="160867"/>
                </a:lnTo>
                <a:lnTo>
                  <a:pt x="135466" y="160867"/>
                </a:lnTo>
                <a:lnTo>
                  <a:pt x="126999" y="169334"/>
                </a:lnTo>
                <a:lnTo>
                  <a:pt x="110066" y="169334"/>
                </a:lnTo>
                <a:lnTo>
                  <a:pt x="93132" y="169334"/>
                </a:lnTo>
                <a:lnTo>
                  <a:pt x="84666" y="160867"/>
                </a:lnTo>
                <a:lnTo>
                  <a:pt x="67733" y="160867"/>
                </a:lnTo>
                <a:lnTo>
                  <a:pt x="59266" y="160867"/>
                </a:lnTo>
                <a:lnTo>
                  <a:pt x="50799" y="152400"/>
                </a:lnTo>
                <a:lnTo>
                  <a:pt x="42332" y="152400"/>
                </a:lnTo>
                <a:lnTo>
                  <a:pt x="42332" y="152400"/>
                </a:lnTo>
                <a:lnTo>
                  <a:pt x="42332" y="152400"/>
                </a:lnTo>
                <a:lnTo>
                  <a:pt x="42332" y="152400"/>
                </a:lnTo>
                <a:lnTo>
                  <a:pt x="42332" y="152400"/>
                </a:lnTo>
                <a:lnTo>
                  <a:pt x="42332" y="152400"/>
                </a:lnTo>
                <a:lnTo>
                  <a:pt x="42332" y="152400"/>
                </a:lnTo>
                <a:lnTo>
                  <a:pt x="42332" y="152400"/>
                </a:lnTo>
                <a:lnTo>
                  <a:pt x="42332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10964333" y="2810933"/>
            <a:ext cx="186268" cy="135468"/>
          </a:xfrm>
          <a:custGeom>
            <a:avLst/>
            <a:gdLst/>
            <a:ahLst/>
            <a:cxnLst/>
            <a:rect l="0" t="0" r="0" b="0"/>
            <a:pathLst>
              <a:path w="186268" h="135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25400"/>
                </a:lnTo>
                <a:lnTo>
                  <a:pt x="16934" y="25400"/>
                </a:lnTo>
                <a:lnTo>
                  <a:pt x="33867" y="33867"/>
                </a:lnTo>
                <a:lnTo>
                  <a:pt x="42333" y="42334"/>
                </a:lnTo>
                <a:lnTo>
                  <a:pt x="50801" y="50800"/>
                </a:lnTo>
                <a:lnTo>
                  <a:pt x="59267" y="59267"/>
                </a:lnTo>
                <a:lnTo>
                  <a:pt x="67733" y="67734"/>
                </a:lnTo>
                <a:lnTo>
                  <a:pt x="84667" y="76200"/>
                </a:lnTo>
                <a:lnTo>
                  <a:pt x="93134" y="84667"/>
                </a:lnTo>
                <a:lnTo>
                  <a:pt x="110067" y="93134"/>
                </a:lnTo>
                <a:lnTo>
                  <a:pt x="118533" y="101600"/>
                </a:lnTo>
                <a:lnTo>
                  <a:pt x="127001" y="110067"/>
                </a:lnTo>
                <a:lnTo>
                  <a:pt x="135467" y="110067"/>
                </a:lnTo>
                <a:lnTo>
                  <a:pt x="143933" y="118534"/>
                </a:lnTo>
                <a:lnTo>
                  <a:pt x="152400" y="118534"/>
                </a:lnTo>
                <a:lnTo>
                  <a:pt x="160867" y="127000"/>
                </a:lnTo>
                <a:lnTo>
                  <a:pt x="169334" y="127000"/>
                </a:lnTo>
                <a:lnTo>
                  <a:pt x="169334" y="135467"/>
                </a:lnTo>
                <a:lnTo>
                  <a:pt x="177801" y="135467"/>
                </a:lnTo>
                <a:lnTo>
                  <a:pt x="177801" y="135467"/>
                </a:lnTo>
                <a:lnTo>
                  <a:pt x="177801" y="135467"/>
                </a:lnTo>
                <a:lnTo>
                  <a:pt x="177801" y="135467"/>
                </a:lnTo>
                <a:lnTo>
                  <a:pt x="186267" y="135467"/>
                </a:lnTo>
                <a:lnTo>
                  <a:pt x="186267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10981267" y="2929467"/>
            <a:ext cx="177800" cy="127001"/>
          </a:xfrm>
          <a:custGeom>
            <a:avLst/>
            <a:gdLst/>
            <a:ahLst/>
            <a:cxnLst/>
            <a:rect l="0" t="0" r="0" b="0"/>
            <a:pathLst>
              <a:path w="177800" h="127001">
                <a:moveTo>
                  <a:pt x="177799" y="0"/>
                </a:moveTo>
                <a:lnTo>
                  <a:pt x="177799" y="0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16933"/>
                </a:lnTo>
                <a:lnTo>
                  <a:pt x="177799" y="16933"/>
                </a:lnTo>
                <a:lnTo>
                  <a:pt x="169333" y="16933"/>
                </a:lnTo>
                <a:lnTo>
                  <a:pt x="160867" y="16933"/>
                </a:lnTo>
                <a:lnTo>
                  <a:pt x="160867" y="25400"/>
                </a:lnTo>
                <a:lnTo>
                  <a:pt x="152400" y="33866"/>
                </a:lnTo>
                <a:lnTo>
                  <a:pt x="143933" y="33866"/>
                </a:lnTo>
                <a:lnTo>
                  <a:pt x="126999" y="42333"/>
                </a:lnTo>
                <a:lnTo>
                  <a:pt x="110067" y="50800"/>
                </a:lnTo>
                <a:lnTo>
                  <a:pt x="101599" y="59266"/>
                </a:lnTo>
                <a:lnTo>
                  <a:pt x="84667" y="67733"/>
                </a:lnTo>
                <a:lnTo>
                  <a:pt x="76200" y="76200"/>
                </a:lnTo>
                <a:lnTo>
                  <a:pt x="59266" y="84666"/>
                </a:lnTo>
                <a:lnTo>
                  <a:pt x="42333" y="93133"/>
                </a:lnTo>
                <a:lnTo>
                  <a:pt x="33867" y="93133"/>
                </a:lnTo>
                <a:lnTo>
                  <a:pt x="25399" y="101600"/>
                </a:lnTo>
                <a:lnTo>
                  <a:pt x="16933" y="110066"/>
                </a:lnTo>
                <a:lnTo>
                  <a:pt x="8467" y="110066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27000"/>
                </a:lnTo>
                <a:lnTo>
                  <a:pt x="0" y="118533"/>
                </a:lnTo>
                <a:lnTo>
                  <a:pt x="0" y="118533"/>
                </a:lnTo>
                <a:lnTo>
                  <a:pt x="8467" y="118533"/>
                </a:lnTo>
                <a:lnTo>
                  <a:pt x="8467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11303000" y="2844800"/>
            <a:ext cx="143935" cy="203201"/>
          </a:xfrm>
          <a:custGeom>
            <a:avLst/>
            <a:gdLst/>
            <a:ahLst/>
            <a:cxnLst/>
            <a:rect l="0" t="0" r="0" b="0"/>
            <a:pathLst>
              <a:path w="143935" h="203201">
                <a:moveTo>
                  <a:pt x="33866" y="8467"/>
                </a:moveTo>
                <a:lnTo>
                  <a:pt x="33866" y="8467"/>
                </a:lnTo>
                <a:lnTo>
                  <a:pt x="33866" y="8467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25400"/>
                </a:lnTo>
                <a:lnTo>
                  <a:pt x="25400" y="25400"/>
                </a:lnTo>
                <a:lnTo>
                  <a:pt x="25400" y="33867"/>
                </a:lnTo>
                <a:lnTo>
                  <a:pt x="16934" y="42333"/>
                </a:lnTo>
                <a:lnTo>
                  <a:pt x="8466" y="59267"/>
                </a:lnTo>
                <a:lnTo>
                  <a:pt x="8466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8466" y="177800"/>
                </a:lnTo>
                <a:lnTo>
                  <a:pt x="8466" y="186267"/>
                </a:lnTo>
                <a:lnTo>
                  <a:pt x="25400" y="194733"/>
                </a:lnTo>
                <a:lnTo>
                  <a:pt x="33866" y="194733"/>
                </a:lnTo>
                <a:lnTo>
                  <a:pt x="42333" y="203200"/>
                </a:lnTo>
                <a:lnTo>
                  <a:pt x="50800" y="203200"/>
                </a:lnTo>
                <a:lnTo>
                  <a:pt x="59267" y="203200"/>
                </a:lnTo>
                <a:lnTo>
                  <a:pt x="76200" y="203200"/>
                </a:lnTo>
                <a:lnTo>
                  <a:pt x="84666" y="203200"/>
                </a:lnTo>
                <a:lnTo>
                  <a:pt x="101600" y="194733"/>
                </a:lnTo>
                <a:lnTo>
                  <a:pt x="110066" y="186267"/>
                </a:lnTo>
                <a:lnTo>
                  <a:pt x="118533" y="177800"/>
                </a:lnTo>
                <a:lnTo>
                  <a:pt x="127000" y="160867"/>
                </a:lnTo>
                <a:lnTo>
                  <a:pt x="135467" y="152400"/>
                </a:lnTo>
                <a:lnTo>
                  <a:pt x="143934" y="127000"/>
                </a:lnTo>
                <a:lnTo>
                  <a:pt x="143934" y="110067"/>
                </a:lnTo>
                <a:lnTo>
                  <a:pt x="143934" y="93133"/>
                </a:lnTo>
                <a:lnTo>
                  <a:pt x="143934" y="76200"/>
                </a:lnTo>
                <a:lnTo>
                  <a:pt x="143934" y="59267"/>
                </a:lnTo>
                <a:lnTo>
                  <a:pt x="135467" y="42333"/>
                </a:lnTo>
                <a:lnTo>
                  <a:pt x="127000" y="25400"/>
                </a:lnTo>
                <a:lnTo>
                  <a:pt x="118533" y="16933"/>
                </a:lnTo>
                <a:lnTo>
                  <a:pt x="101600" y="8467"/>
                </a:lnTo>
                <a:lnTo>
                  <a:pt x="84666" y="8467"/>
                </a:lnTo>
                <a:lnTo>
                  <a:pt x="67734" y="0"/>
                </a:lnTo>
                <a:lnTo>
                  <a:pt x="42333" y="0"/>
                </a:lnTo>
                <a:lnTo>
                  <a:pt x="423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8331200" y="3191933"/>
            <a:ext cx="16935" cy="355601"/>
          </a:xfrm>
          <a:custGeom>
            <a:avLst/>
            <a:gdLst/>
            <a:ahLst/>
            <a:cxnLst/>
            <a:rect l="0" t="0" r="0" b="0"/>
            <a:pathLst>
              <a:path w="16935" h="3556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35467"/>
                </a:lnTo>
                <a:lnTo>
                  <a:pt x="0" y="160867"/>
                </a:lnTo>
                <a:lnTo>
                  <a:pt x="0" y="194734"/>
                </a:lnTo>
                <a:lnTo>
                  <a:pt x="0" y="228600"/>
                </a:lnTo>
                <a:lnTo>
                  <a:pt x="0" y="262467"/>
                </a:lnTo>
                <a:lnTo>
                  <a:pt x="0" y="287867"/>
                </a:lnTo>
                <a:lnTo>
                  <a:pt x="0" y="313267"/>
                </a:lnTo>
                <a:lnTo>
                  <a:pt x="0" y="330200"/>
                </a:lnTo>
                <a:lnTo>
                  <a:pt x="0" y="338667"/>
                </a:lnTo>
                <a:lnTo>
                  <a:pt x="8466" y="347134"/>
                </a:lnTo>
                <a:lnTo>
                  <a:pt x="8466" y="355600"/>
                </a:lnTo>
                <a:lnTo>
                  <a:pt x="16934" y="355600"/>
                </a:lnTo>
                <a:lnTo>
                  <a:pt x="16934" y="355600"/>
                </a:lnTo>
                <a:lnTo>
                  <a:pt x="16934" y="355600"/>
                </a:lnTo>
                <a:lnTo>
                  <a:pt x="16934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8415866" y="3344333"/>
            <a:ext cx="160869" cy="186268"/>
          </a:xfrm>
          <a:custGeom>
            <a:avLst/>
            <a:gdLst/>
            <a:ahLst/>
            <a:cxnLst/>
            <a:rect l="0" t="0" r="0" b="0"/>
            <a:pathLst>
              <a:path w="160869" h="186268">
                <a:moveTo>
                  <a:pt x="8468" y="42334"/>
                </a:moveTo>
                <a:lnTo>
                  <a:pt x="8468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67734"/>
                </a:lnTo>
                <a:lnTo>
                  <a:pt x="8468" y="76200"/>
                </a:lnTo>
                <a:lnTo>
                  <a:pt x="8468" y="84667"/>
                </a:lnTo>
                <a:lnTo>
                  <a:pt x="16934" y="93134"/>
                </a:lnTo>
                <a:lnTo>
                  <a:pt x="25401" y="93134"/>
                </a:lnTo>
                <a:lnTo>
                  <a:pt x="42334" y="101600"/>
                </a:lnTo>
                <a:lnTo>
                  <a:pt x="50801" y="110067"/>
                </a:lnTo>
                <a:lnTo>
                  <a:pt x="67734" y="110067"/>
                </a:lnTo>
                <a:lnTo>
                  <a:pt x="76200" y="110067"/>
                </a:lnTo>
                <a:lnTo>
                  <a:pt x="93134" y="110067"/>
                </a:lnTo>
                <a:lnTo>
                  <a:pt x="101601" y="110067"/>
                </a:lnTo>
                <a:lnTo>
                  <a:pt x="118534" y="101600"/>
                </a:lnTo>
                <a:lnTo>
                  <a:pt x="127001" y="93134"/>
                </a:lnTo>
                <a:lnTo>
                  <a:pt x="143934" y="84667"/>
                </a:lnTo>
                <a:lnTo>
                  <a:pt x="152400" y="67734"/>
                </a:lnTo>
                <a:lnTo>
                  <a:pt x="152400" y="59267"/>
                </a:lnTo>
                <a:lnTo>
                  <a:pt x="160868" y="42334"/>
                </a:lnTo>
                <a:lnTo>
                  <a:pt x="152400" y="33867"/>
                </a:lnTo>
                <a:lnTo>
                  <a:pt x="143934" y="25400"/>
                </a:lnTo>
                <a:lnTo>
                  <a:pt x="135467" y="8467"/>
                </a:lnTo>
                <a:lnTo>
                  <a:pt x="127001" y="0"/>
                </a:lnTo>
                <a:lnTo>
                  <a:pt x="110067" y="0"/>
                </a:lnTo>
                <a:lnTo>
                  <a:pt x="101601" y="0"/>
                </a:lnTo>
                <a:lnTo>
                  <a:pt x="84668" y="0"/>
                </a:lnTo>
                <a:lnTo>
                  <a:pt x="67734" y="0"/>
                </a:lnTo>
                <a:lnTo>
                  <a:pt x="59267" y="8467"/>
                </a:lnTo>
                <a:lnTo>
                  <a:pt x="42334" y="16934"/>
                </a:lnTo>
                <a:lnTo>
                  <a:pt x="33867" y="25400"/>
                </a:lnTo>
                <a:lnTo>
                  <a:pt x="25401" y="33867"/>
                </a:lnTo>
                <a:lnTo>
                  <a:pt x="16934" y="50800"/>
                </a:lnTo>
                <a:lnTo>
                  <a:pt x="8468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43934"/>
                </a:lnTo>
                <a:lnTo>
                  <a:pt x="8468" y="152400"/>
                </a:lnTo>
                <a:lnTo>
                  <a:pt x="16934" y="160867"/>
                </a:lnTo>
                <a:lnTo>
                  <a:pt x="25401" y="169334"/>
                </a:lnTo>
                <a:lnTo>
                  <a:pt x="42334" y="177800"/>
                </a:lnTo>
                <a:lnTo>
                  <a:pt x="50801" y="177800"/>
                </a:lnTo>
                <a:lnTo>
                  <a:pt x="59267" y="186267"/>
                </a:lnTo>
                <a:lnTo>
                  <a:pt x="76200" y="186267"/>
                </a:lnTo>
                <a:lnTo>
                  <a:pt x="93134" y="186267"/>
                </a:lnTo>
                <a:lnTo>
                  <a:pt x="110067" y="177800"/>
                </a:lnTo>
                <a:lnTo>
                  <a:pt x="110067" y="177800"/>
                </a:lnTo>
                <a:lnTo>
                  <a:pt x="127001" y="169334"/>
                </a:lnTo>
                <a:lnTo>
                  <a:pt x="127001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8610600" y="3166533"/>
            <a:ext cx="118535" cy="397935"/>
          </a:xfrm>
          <a:custGeom>
            <a:avLst/>
            <a:gdLst/>
            <a:ahLst/>
            <a:cxnLst/>
            <a:rect l="0" t="0" r="0" b="0"/>
            <a:pathLst>
              <a:path w="118535" h="397935">
                <a:moveTo>
                  <a:pt x="118534" y="8467"/>
                </a:moveTo>
                <a:lnTo>
                  <a:pt x="110066" y="8467"/>
                </a:lnTo>
                <a:lnTo>
                  <a:pt x="110066" y="8467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8467"/>
                </a:lnTo>
                <a:lnTo>
                  <a:pt x="59267" y="8467"/>
                </a:lnTo>
                <a:lnTo>
                  <a:pt x="50800" y="25400"/>
                </a:lnTo>
                <a:lnTo>
                  <a:pt x="42334" y="42334"/>
                </a:lnTo>
                <a:lnTo>
                  <a:pt x="25400" y="59267"/>
                </a:lnTo>
                <a:lnTo>
                  <a:pt x="16933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8467" y="228600"/>
                </a:lnTo>
                <a:lnTo>
                  <a:pt x="8467" y="254000"/>
                </a:lnTo>
                <a:lnTo>
                  <a:pt x="16933" y="270934"/>
                </a:lnTo>
                <a:lnTo>
                  <a:pt x="16933" y="296334"/>
                </a:lnTo>
                <a:lnTo>
                  <a:pt x="25400" y="313267"/>
                </a:lnTo>
                <a:lnTo>
                  <a:pt x="25400" y="330200"/>
                </a:lnTo>
                <a:lnTo>
                  <a:pt x="33866" y="347134"/>
                </a:lnTo>
                <a:lnTo>
                  <a:pt x="33866" y="364067"/>
                </a:lnTo>
                <a:lnTo>
                  <a:pt x="33866" y="381000"/>
                </a:lnTo>
                <a:lnTo>
                  <a:pt x="33866" y="389467"/>
                </a:lnTo>
                <a:lnTo>
                  <a:pt x="25400" y="397934"/>
                </a:lnTo>
                <a:lnTo>
                  <a:pt x="25400" y="397934"/>
                </a:lnTo>
                <a:lnTo>
                  <a:pt x="25400" y="397934"/>
                </a:lnTo>
                <a:lnTo>
                  <a:pt x="25400" y="397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8559800" y="3378200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101600" y="16933"/>
                </a:lnTo>
                <a:lnTo>
                  <a:pt x="127000" y="16933"/>
                </a:lnTo>
                <a:lnTo>
                  <a:pt x="143933" y="16933"/>
                </a:lnTo>
                <a:lnTo>
                  <a:pt x="160866" y="8467"/>
                </a:lnTo>
                <a:lnTo>
                  <a:pt x="160866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8805334" y="3208867"/>
            <a:ext cx="16934" cy="321734"/>
          </a:xfrm>
          <a:custGeom>
            <a:avLst/>
            <a:gdLst/>
            <a:ahLst/>
            <a:cxnLst/>
            <a:rect l="0" t="0" r="0" b="0"/>
            <a:pathLst>
              <a:path w="16934" h="3217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76200"/>
                </a:lnTo>
                <a:lnTo>
                  <a:pt x="16933" y="110066"/>
                </a:lnTo>
                <a:lnTo>
                  <a:pt x="16933" y="135466"/>
                </a:lnTo>
                <a:lnTo>
                  <a:pt x="8466" y="169333"/>
                </a:lnTo>
                <a:lnTo>
                  <a:pt x="8466" y="203200"/>
                </a:lnTo>
                <a:lnTo>
                  <a:pt x="8466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296333"/>
                </a:lnTo>
                <a:lnTo>
                  <a:pt x="8466" y="304800"/>
                </a:lnTo>
                <a:lnTo>
                  <a:pt x="8466" y="313266"/>
                </a:lnTo>
                <a:lnTo>
                  <a:pt x="8466" y="321733"/>
                </a:lnTo>
                <a:lnTo>
                  <a:pt x="0" y="321733"/>
                </a:lnTo>
                <a:lnTo>
                  <a:pt x="0" y="321733"/>
                </a:lnTo>
                <a:lnTo>
                  <a:pt x="0" y="321733"/>
                </a:lnTo>
                <a:lnTo>
                  <a:pt x="0" y="321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8720666" y="3395133"/>
            <a:ext cx="220135" cy="16935"/>
          </a:xfrm>
          <a:custGeom>
            <a:avLst/>
            <a:gdLst/>
            <a:ahLst/>
            <a:cxnLst/>
            <a:rect l="0" t="0" r="0" b="0"/>
            <a:pathLst>
              <a:path w="220135" h="16935">
                <a:moveTo>
                  <a:pt x="0" y="8467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8" y="16934"/>
                </a:lnTo>
                <a:lnTo>
                  <a:pt x="25401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84668" y="8467"/>
                </a:lnTo>
                <a:lnTo>
                  <a:pt x="110067" y="0"/>
                </a:lnTo>
                <a:lnTo>
                  <a:pt x="127001" y="0"/>
                </a:lnTo>
                <a:lnTo>
                  <a:pt x="152400" y="0"/>
                </a:lnTo>
                <a:lnTo>
                  <a:pt x="169334" y="0"/>
                </a:lnTo>
                <a:lnTo>
                  <a:pt x="186267" y="8467"/>
                </a:lnTo>
                <a:lnTo>
                  <a:pt x="194734" y="8467"/>
                </a:lnTo>
                <a:lnTo>
                  <a:pt x="203201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11667" y="16934"/>
                </a:lnTo>
                <a:lnTo>
                  <a:pt x="211667" y="16934"/>
                </a:lnTo>
                <a:lnTo>
                  <a:pt x="220134" y="16934"/>
                </a:lnTo>
                <a:lnTo>
                  <a:pt x="220134" y="16934"/>
                </a:lnTo>
                <a:lnTo>
                  <a:pt x="220134" y="16934"/>
                </a:lnTo>
                <a:lnTo>
                  <a:pt x="220134" y="16934"/>
                </a:lnTo>
                <a:lnTo>
                  <a:pt x="220134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9160933" y="3335867"/>
            <a:ext cx="25402" cy="270934"/>
          </a:xfrm>
          <a:custGeom>
            <a:avLst/>
            <a:gdLst/>
            <a:ahLst/>
            <a:cxnLst/>
            <a:rect l="0" t="0" r="0" b="0"/>
            <a:pathLst>
              <a:path w="25402" h="270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10066"/>
                </a:lnTo>
                <a:lnTo>
                  <a:pt x="8467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37066"/>
                </a:lnTo>
                <a:lnTo>
                  <a:pt x="16933" y="254000"/>
                </a:lnTo>
                <a:lnTo>
                  <a:pt x="16933" y="262466"/>
                </a:lnTo>
                <a:lnTo>
                  <a:pt x="16933" y="270933"/>
                </a:lnTo>
                <a:lnTo>
                  <a:pt x="25401" y="270933"/>
                </a:lnTo>
                <a:lnTo>
                  <a:pt x="25401" y="270933"/>
                </a:lnTo>
                <a:lnTo>
                  <a:pt x="25401" y="270933"/>
                </a:lnTo>
                <a:lnTo>
                  <a:pt x="25401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9144000" y="3335867"/>
            <a:ext cx="194735" cy="127001"/>
          </a:xfrm>
          <a:custGeom>
            <a:avLst/>
            <a:gdLst/>
            <a:ahLst/>
            <a:cxnLst/>
            <a:rect l="0" t="0" r="0" b="0"/>
            <a:pathLst>
              <a:path w="194735" h="127001">
                <a:moveTo>
                  <a:pt x="8467" y="25400"/>
                </a:moveTo>
                <a:lnTo>
                  <a:pt x="8467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8466"/>
                </a:lnTo>
                <a:lnTo>
                  <a:pt x="110066" y="16933"/>
                </a:lnTo>
                <a:lnTo>
                  <a:pt x="127000" y="25400"/>
                </a:lnTo>
                <a:lnTo>
                  <a:pt x="143933" y="25400"/>
                </a:lnTo>
                <a:lnTo>
                  <a:pt x="152400" y="42333"/>
                </a:lnTo>
                <a:lnTo>
                  <a:pt x="169333" y="50800"/>
                </a:lnTo>
                <a:lnTo>
                  <a:pt x="177800" y="59266"/>
                </a:lnTo>
                <a:lnTo>
                  <a:pt x="186266" y="76200"/>
                </a:lnTo>
                <a:lnTo>
                  <a:pt x="186266" y="84666"/>
                </a:lnTo>
                <a:lnTo>
                  <a:pt x="194734" y="93133"/>
                </a:lnTo>
                <a:lnTo>
                  <a:pt x="186266" y="93133"/>
                </a:lnTo>
                <a:lnTo>
                  <a:pt x="186266" y="101600"/>
                </a:lnTo>
                <a:lnTo>
                  <a:pt x="177800" y="110066"/>
                </a:lnTo>
                <a:lnTo>
                  <a:pt x="169333" y="110066"/>
                </a:lnTo>
                <a:lnTo>
                  <a:pt x="160867" y="118533"/>
                </a:lnTo>
                <a:lnTo>
                  <a:pt x="143933" y="118533"/>
                </a:lnTo>
                <a:lnTo>
                  <a:pt x="127000" y="127000"/>
                </a:lnTo>
                <a:lnTo>
                  <a:pt x="110066" y="127000"/>
                </a:lnTo>
                <a:lnTo>
                  <a:pt x="93133" y="127000"/>
                </a:lnTo>
                <a:lnTo>
                  <a:pt x="76200" y="118533"/>
                </a:lnTo>
                <a:lnTo>
                  <a:pt x="67733" y="118533"/>
                </a:lnTo>
                <a:lnTo>
                  <a:pt x="59267" y="118533"/>
                </a:lnTo>
                <a:lnTo>
                  <a:pt x="50800" y="110066"/>
                </a:lnTo>
                <a:lnTo>
                  <a:pt x="50800" y="110066"/>
                </a:lnTo>
                <a:lnTo>
                  <a:pt x="59267" y="110066"/>
                </a:lnTo>
                <a:lnTo>
                  <a:pt x="59267" y="110066"/>
                </a:lnTo>
                <a:lnTo>
                  <a:pt x="59267" y="110066"/>
                </a:lnTo>
                <a:lnTo>
                  <a:pt x="59267" y="110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9482666" y="3318933"/>
            <a:ext cx="237069" cy="152401"/>
          </a:xfrm>
          <a:custGeom>
            <a:avLst/>
            <a:gdLst/>
            <a:ahLst/>
            <a:cxnLst/>
            <a:rect l="0" t="0" r="0" b="0"/>
            <a:pathLst>
              <a:path w="237069" h="152401">
                <a:moveTo>
                  <a:pt x="237068" y="0"/>
                </a:moveTo>
                <a:lnTo>
                  <a:pt x="228600" y="0"/>
                </a:lnTo>
                <a:lnTo>
                  <a:pt x="228600" y="0"/>
                </a:lnTo>
                <a:lnTo>
                  <a:pt x="220134" y="8467"/>
                </a:lnTo>
                <a:lnTo>
                  <a:pt x="211667" y="8467"/>
                </a:lnTo>
                <a:lnTo>
                  <a:pt x="203201" y="16934"/>
                </a:lnTo>
                <a:lnTo>
                  <a:pt x="186267" y="25400"/>
                </a:lnTo>
                <a:lnTo>
                  <a:pt x="169334" y="42334"/>
                </a:lnTo>
                <a:lnTo>
                  <a:pt x="152400" y="59267"/>
                </a:lnTo>
                <a:lnTo>
                  <a:pt x="127001" y="76200"/>
                </a:lnTo>
                <a:lnTo>
                  <a:pt x="110067" y="93134"/>
                </a:lnTo>
                <a:lnTo>
                  <a:pt x="84668" y="110067"/>
                </a:lnTo>
                <a:lnTo>
                  <a:pt x="59267" y="118534"/>
                </a:lnTo>
                <a:lnTo>
                  <a:pt x="42334" y="135467"/>
                </a:lnTo>
                <a:lnTo>
                  <a:pt x="25401" y="135467"/>
                </a:lnTo>
                <a:lnTo>
                  <a:pt x="16934" y="143934"/>
                </a:lnTo>
                <a:lnTo>
                  <a:pt x="8468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8468" y="152400"/>
                </a:lnTo>
                <a:lnTo>
                  <a:pt x="16934" y="152400"/>
                </a:lnTo>
                <a:lnTo>
                  <a:pt x="25401" y="152400"/>
                </a:lnTo>
                <a:lnTo>
                  <a:pt x="42334" y="152400"/>
                </a:lnTo>
                <a:lnTo>
                  <a:pt x="59267" y="152400"/>
                </a:lnTo>
                <a:lnTo>
                  <a:pt x="76200" y="152400"/>
                </a:lnTo>
                <a:lnTo>
                  <a:pt x="84668" y="152400"/>
                </a:lnTo>
                <a:lnTo>
                  <a:pt x="101601" y="143934"/>
                </a:lnTo>
                <a:lnTo>
                  <a:pt x="110067" y="143934"/>
                </a:lnTo>
                <a:lnTo>
                  <a:pt x="127001" y="152400"/>
                </a:lnTo>
                <a:lnTo>
                  <a:pt x="135467" y="152400"/>
                </a:lnTo>
                <a:lnTo>
                  <a:pt x="143934" y="152400"/>
                </a:lnTo>
                <a:lnTo>
                  <a:pt x="152400" y="152400"/>
                </a:lnTo>
                <a:lnTo>
                  <a:pt x="160868" y="152400"/>
                </a:lnTo>
                <a:lnTo>
                  <a:pt x="169334" y="152400"/>
                </a:lnTo>
                <a:lnTo>
                  <a:pt x="177801" y="152400"/>
                </a:lnTo>
                <a:lnTo>
                  <a:pt x="194734" y="152400"/>
                </a:lnTo>
                <a:lnTo>
                  <a:pt x="203201" y="152400"/>
                </a:lnTo>
                <a:lnTo>
                  <a:pt x="203201" y="152400"/>
                </a:lnTo>
                <a:lnTo>
                  <a:pt x="211667" y="152400"/>
                </a:lnTo>
                <a:lnTo>
                  <a:pt x="211667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9812866" y="3276600"/>
            <a:ext cx="160868" cy="186268"/>
          </a:xfrm>
          <a:custGeom>
            <a:avLst/>
            <a:gdLst/>
            <a:ahLst/>
            <a:cxnLst/>
            <a:rect l="0" t="0" r="0" b="0"/>
            <a:pathLst>
              <a:path w="160868" h="186268">
                <a:moveTo>
                  <a:pt x="110068" y="42333"/>
                </a:moveTo>
                <a:lnTo>
                  <a:pt x="110068" y="42333"/>
                </a:lnTo>
                <a:lnTo>
                  <a:pt x="110068" y="42333"/>
                </a:lnTo>
                <a:lnTo>
                  <a:pt x="110068" y="42333"/>
                </a:lnTo>
                <a:lnTo>
                  <a:pt x="101601" y="33867"/>
                </a:lnTo>
                <a:lnTo>
                  <a:pt x="101601" y="33867"/>
                </a:lnTo>
                <a:lnTo>
                  <a:pt x="93134" y="33867"/>
                </a:lnTo>
                <a:lnTo>
                  <a:pt x="84667" y="33867"/>
                </a:lnTo>
                <a:lnTo>
                  <a:pt x="76200" y="42333"/>
                </a:lnTo>
                <a:lnTo>
                  <a:pt x="59268" y="50800"/>
                </a:lnTo>
                <a:lnTo>
                  <a:pt x="50800" y="59267"/>
                </a:lnTo>
                <a:lnTo>
                  <a:pt x="42334" y="67733"/>
                </a:lnTo>
                <a:lnTo>
                  <a:pt x="25401" y="84667"/>
                </a:lnTo>
                <a:lnTo>
                  <a:pt x="16934" y="101600"/>
                </a:lnTo>
                <a:lnTo>
                  <a:pt x="8467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52400"/>
                </a:lnTo>
                <a:lnTo>
                  <a:pt x="8467" y="169333"/>
                </a:lnTo>
                <a:lnTo>
                  <a:pt x="16934" y="177800"/>
                </a:lnTo>
                <a:lnTo>
                  <a:pt x="25401" y="177800"/>
                </a:lnTo>
                <a:lnTo>
                  <a:pt x="42334" y="186267"/>
                </a:lnTo>
                <a:lnTo>
                  <a:pt x="59268" y="186267"/>
                </a:lnTo>
                <a:lnTo>
                  <a:pt x="76200" y="186267"/>
                </a:lnTo>
                <a:lnTo>
                  <a:pt x="93134" y="177800"/>
                </a:lnTo>
                <a:lnTo>
                  <a:pt x="110068" y="177800"/>
                </a:lnTo>
                <a:lnTo>
                  <a:pt x="118534" y="169333"/>
                </a:lnTo>
                <a:lnTo>
                  <a:pt x="135468" y="160867"/>
                </a:lnTo>
                <a:lnTo>
                  <a:pt x="143934" y="152400"/>
                </a:lnTo>
                <a:lnTo>
                  <a:pt x="152400" y="143933"/>
                </a:lnTo>
                <a:lnTo>
                  <a:pt x="160867" y="135467"/>
                </a:lnTo>
                <a:lnTo>
                  <a:pt x="160867" y="118533"/>
                </a:lnTo>
                <a:lnTo>
                  <a:pt x="160867" y="110067"/>
                </a:lnTo>
                <a:lnTo>
                  <a:pt x="160867" y="93133"/>
                </a:lnTo>
                <a:lnTo>
                  <a:pt x="152400" y="76200"/>
                </a:lnTo>
                <a:lnTo>
                  <a:pt x="135468" y="59267"/>
                </a:lnTo>
                <a:lnTo>
                  <a:pt x="127000" y="42333"/>
                </a:lnTo>
                <a:lnTo>
                  <a:pt x="110068" y="25400"/>
                </a:lnTo>
                <a:lnTo>
                  <a:pt x="101601" y="8467"/>
                </a:lnTo>
                <a:lnTo>
                  <a:pt x="84667" y="0"/>
                </a:lnTo>
                <a:lnTo>
                  <a:pt x="67734" y="0"/>
                </a:lnTo>
                <a:lnTo>
                  <a:pt x="67734" y="0"/>
                </a:lnTo>
                <a:lnTo>
                  <a:pt x="59268" y="0"/>
                </a:lnTo>
                <a:lnTo>
                  <a:pt x="5926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9118600" y="5774267"/>
            <a:ext cx="169334" cy="254001"/>
          </a:xfrm>
          <a:custGeom>
            <a:avLst/>
            <a:gdLst/>
            <a:ahLst/>
            <a:cxnLst/>
            <a:rect l="0" t="0" r="0" b="0"/>
            <a:pathLst>
              <a:path w="169334" h="254001">
                <a:moveTo>
                  <a:pt x="42333" y="84666"/>
                </a:moveTo>
                <a:lnTo>
                  <a:pt x="33867" y="84666"/>
                </a:lnTo>
                <a:lnTo>
                  <a:pt x="33867" y="76200"/>
                </a:lnTo>
                <a:lnTo>
                  <a:pt x="33867" y="76200"/>
                </a:lnTo>
                <a:lnTo>
                  <a:pt x="25400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8467" y="84666"/>
                </a:lnTo>
                <a:lnTo>
                  <a:pt x="8467" y="93133"/>
                </a:lnTo>
                <a:lnTo>
                  <a:pt x="8467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8467" y="220133"/>
                </a:lnTo>
                <a:lnTo>
                  <a:pt x="8467" y="228600"/>
                </a:lnTo>
                <a:lnTo>
                  <a:pt x="16933" y="237066"/>
                </a:lnTo>
                <a:lnTo>
                  <a:pt x="16933" y="245533"/>
                </a:lnTo>
                <a:lnTo>
                  <a:pt x="25400" y="245533"/>
                </a:lnTo>
                <a:lnTo>
                  <a:pt x="33867" y="254000"/>
                </a:lnTo>
                <a:lnTo>
                  <a:pt x="42333" y="254000"/>
                </a:lnTo>
                <a:lnTo>
                  <a:pt x="50800" y="245533"/>
                </a:lnTo>
                <a:lnTo>
                  <a:pt x="59266" y="245533"/>
                </a:lnTo>
                <a:lnTo>
                  <a:pt x="67734" y="245533"/>
                </a:lnTo>
                <a:lnTo>
                  <a:pt x="84667" y="237066"/>
                </a:lnTo>
                <a:lnTo>
                  <a:pt x="93133" y="228600"/>
                </a:lnTo>
                <a:lnTo>
                  <a:pt x="101600" y="220133"/>
                </a:lnTo>
                <a:lnTo>
                  <a:pt x="110067" y="211666"/>
                </a:lnTo>
                <a:lnTo>
                  <a:pt x="127000" y="203200"/>
                </a:lnTo>
                <a:lnTo>
                  <a:pt x="135466" y="186266"/>
                </a:lnTo>
                <a:lnTo>
                  <a:pt x="143934" y="169333"/>
                </a:lnTo>
                <a:lnTo>
                  <a:pt x="152400" y="152400"/>
                </a:lnTo>
                <a:lnTo>
                  <a:pt x="160867" y="135466"/>
                </a:lnTo>
                <a:lnTo>
                  <a:pt x="160867" y="118533"/>
                </a:lnTo>
                <a:lnTo>
                  <a:pt x="169333" y="101600"/>
                </a:lnTo>
                <a:lnTo>
                  <a:pt x="169333" y="84666"/>
                </a:lnTo>
                <a:lnTo>
                  <a:pt x="169333" y="67733"/>
                </a:lnTo>
                <a:lnTo>
                  <a:pt x="169333" y="50800"/>
                </a:lnTo>
                <a:lnTo>
                  <a:pt x="169333" y="33866"/>
                </a:lnTo>
                <a:lnTo>
                  <a:pt x="169333" y="25400"/>
                </a:lnTo>
                <a:lnTo>
                  <a:pt x="169333" y="16933"/>
                </a:lnTo>
                <a:lnTo>
                  <a:pt x="169333" y="8466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9330266" y="5901267"/>
            <a:ext cx="25402" cy="237067"/>
          </a:xfrm>
          <a:custGeom>
            <a:avLst/>
            <a:gdLst/>
            <a:ahLst/>
            <a:cxnLst/>
            <a:rect l="0" t="0" r="0" b="0"/>
            <a:pathLst>
              <a:path w="25402" h="2370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8" y="42333"/>
                </a:lnTo>
                <a:lnTo>
                  <a:pt x="8468" y="50800"/>
                </a:lnTo>
                <a:lnTo>
                  <a:pt x="8468" y="67733"/>
                </a:lnTo>
                <a:lnTo>
                  <a:pt x="16934" y="84666"/>
                </a:lnTo>
                <a:lnTo>
                  <a:pt x="16934" y="110066"/>
                </a:lnTo>
                <a:lnTo>
                  <a:pt x="16934" y="127000"/>
                </a:lnTo>
                <a:lnTo>
                  <a:pt x="16934" y="152400"/>
                </a:lnTo>
                <a:lnTo>
                  <a:pt x="16934" y="177800"/>
                </a:lnTo>
                <a:lnTo>
                  <a:pt x="25401" y="194733"/>
                </a:lnTo>
                <a:lnTo>
                  <a:pt x="25401" y="211666"/>
                </a:lnTo>
                <a:lnTo>
                  <a:pt x="25401" y="228600"/>
                </a:lnTo>
                <a:lnTo>
                  <a:pt x="25401" y="237066"/>
                </a:lnTo>
                <a:lnTo>
                  <a:pt x="25401" y="237066"/>
                </a:lnTo>
                <a:lnTo>
                  <a:pt x="25401" y="237066"/>
                </a:lnTo>
                <a:lnTo>
                  <a:pt x="25401" y="228600"/>
                </a:lnTo>
                <a:lnTo>
                  <a:pt x="25401" y="228600"/>
                </a:lnTo>
                <a:lnTo>
                  <a:pt x="25401" y="220133"/>
                </a:lnTo>
                <a:lnTo>
                  <a:pt x="25401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9321800" y="5884333"/>
            <a:ext cx="169335" cy="93135"/>
          </a:xfrm>
          <a:custGeom>
            <a:avLst/>
            <a:gdLst/>
            <a:ahLst/>
            <a:cxnLst/>
            <a:rect l="0" t="0" r="0" b="0"/>
            <a:pathLst>
              <a:path w="169335" h="93135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16934"/>
                </a:lnTo>
                <a:lnTo>
                  <a:pt x="16934" y="16934"/>
                </a:lnTo>
                <a:lnTo>
                  <a:pt x="25400" y="8467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7" y="0"/>
                </a:lnTo>
                <a:lnTo>
                  <a:pt x="152400" y="8467"/>
                </a:lnTo>
                <a:lnTo>
                  <a:pt x="160866" y="8467"/>
                </a:lnTo>
                <a:lnTo>
                  <a:pt x="169334" y="16934"/>
                </a:lnTo>
                <a:lnTo>
                  <a:pt x="169334" y="16934"/>
                </a:lnTo>
                <a:lnTo>
                  <a:pt x="169334" y="25400"/>
                </a:lnTo>
                <a:lnTo>
                  <a:pt x="169334" y="33867"/>
                </a:lnTo>
                <a:lnTo>
                  <a:pt x="169334" y="42334"/>
                </a:lnTo>
                <a:lnTo>
                  <a:pt x="160866" y="50800"/>
                </a:lnTo>
                <a:lnTo>
                  <a:pt x="152400" y="59267"/>
                </a:lnTo>
                <a:lnTo>
                  <a:pt x="143933" y="67734"/>
                </a:lnTo>
                <a:lnTo>
                  <a:pt x="127000" y="76200"/>
                </a:lnTo>
                <a:lnTo>
                  <a:pt x="118533" y="84667"/>
                </a:lnTo>
                <a:lnTo>
                  <a:pt x="101600" y="84667"/>
                </a:lnTo>
                <a:lnTo>
                  <a:pt x="84666" y="93134"/>
                </a:lnTo>
                <a:lnTo>
                  <a:pt x="76200" y="93134"/>
                </a:lnTo>
                <a:lnTo>
                  <a:pt x="59267" y="93134"/>
                </a:lnTo>
                <a:lnTo>
                  <a:pt x="50800" y="93134"/>
                </a:lnTo>
                <a:lnTo>
                  <a:pt x="33867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16934" y="93134"/>
                </a:lnTo>
                <a:lnTo>
                  <a:pt x="16934" y="93134"/>
                </a:lnTo>
                <a:lnTo>
                  <a:pt x="16934" y="93134"/>
                </a:lnTo>
                <a:lnTo>
                  <a:pt x="16934" y="93134"/>
                </a:lnTo>
                <a:lnTo>
                  <a:pt x="16934" y="93134"/>
                </a:lnTo>
                <a:lnTo>
                  <a:pt x="16934" y="93134"/>
                </a:lnTo>
                <a:lnTo>
                  <a:pt x="16934" y="93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9694333" y="5816600"/>
            <a:ext cx="25402" cy="237068"/>
          </a:xfrm>
          <a:custGeom>
            <a:avLst/>
            <a:gdLst/>
            <a:ahLst/>
            <a:cxnLst/>
            <a:rect l="0" t="0" r="0" b="0"/>
            <a:pathLst>
              <a:path w="25402" h="2370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16933" y="110067"/>
                </a:lnTo>
                <a:lnTo>
                  <a:pt x="16933" y="135467"/>
                </a:lnTo>
                <a:lnTo>
                  <a:pt x="16933" y="160867"/>
                </a:lnTo>
                <a:lnTo>
                  <a:pt x="16933" y="186267"/>
                </a:lnTo>
                <a:lnTo>
                  <a:pt x="25401" y="211667"/>
                </a:lnTo>
                <a:lnTo>
                  <a:pt x="25401" y="220133"/>
                </a:lnTo>
                <a:lnTo>
                  <a:pt x="25401" y="228600"/>
                </a:lnTo>
                <a:lnTo>
                  <a:pt x="25401" y="237067"/>
                </a:lnTo>
                <a:lnTo>
                  <a:pt x="25401" y="237067"/>
                </a:lnTo>
                <a:lnTo>
                  <a:pt x="25401" y="237067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20133"/>
                </a:lnTo>
                <a:lnTo>
                  <a:pt x="16933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9677400" y="5731933"/>
            <a:ext cx="16934" cy="16935"/>
          </a:xfrm>
          <a:custGeom>
            <a:avLst/>
            <a:gdLst/>
            <a:ahLst/>
            <a:cxnLst/>
            <a:rect l="0" t="0" r="0" b="0"/>
            <a:pathLst>
              <a:path w="16934" h="16935">
                <a:moveTo>
                  <a:pt x="16933" y="16934"/>
                </a:move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9779000" y="5715000"/>
            <a:ext cx="76201" cy="287868"/>
          </a:xfrm>
          <a:custGeom>
            <a:avLst/>
            <a:gdLst/>
            <a:ahLst/>
            <a:cxnLst/>
            <a:rect l="0" t="0" r="0" b="0"/>
            <a:pathLst>
              <a:path w="76201" h="287868">
                <a:moveTo>
                  <a:pt x="76200" y="0"/>
                </a:moveTo>
                <a:lnTo>
                  <a:pt x="76200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59267" y="8467"/>
                </a:lnTo>
                <a:lnTo>
                  <a:pt x="50800" y="16933"/>
                </a:lnTo>
                <a:lnTo>
                  <a:pt x="42333" y="16933"/>
                </a:lnTo>
                <a:lnTo>
                  <a:pt x="25400" y="25400"/>
                </a:lnTo>
                <a:lnTo>
                  <a:pt x="16934" y="33867"/>
                </a:lnTo>
                <a:lnTo>
                  <a:pt x="8466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8466" y="135467"/>
                </a:lnTo>
                <a:lnTo>
                  <a:pt x="8466" y="152400"/>
                </a:lnTo>
                <a:lnTo>
                  <a:pt x="16934" y="169333"/>
                </a:lnTo>
                <a:lnTo>
                  <a:pt x="25400" y="186267"/>
                </a:lnTo>
                <a:lnTo>
                  <a:pt x="25400" y="203200"/>
                </a:lnTo>
                <a:lnTo>
                  <a:pt x="33866" y="220133"/>
                </a:lnTo>
                <a:lnTo>
                  <a:pt x="33866" y="228600"/>
                </a:lnTo>
                <a:lnTo>
                  <a:pt x="33866" y="245533"/>
                </a:lnTo>
                <a:lnTo>
                  <a:pt x="33866" y="262467"/>
                </a:lnTo>
                <a:lnTo>
                  <a:pt x="33866" y="270933"/>
                </a:lnTo>
                <a:lnTo>
                  <a:pt x="33866" y="279400"/>
                </a:lnTo>
                <a:lnTo>
                  <a:pt x="33866" y="287867"/>
                </a:lnTo>
                <a:lnTo>
                  <a:pt x="33866" y="287867"/>
                </a:lnTo>
                <a:lnTo>
                  <a:pt x="33866" y="287867"/>
                </a:lnTo>
                <a:lnTo>
                  <a:pt x="33866" y="287867"/>
                </a:lnTo>
                <a:lnTo>
                  <a:pt x="33866" y="279400"/>
                </a:lnTo>
                <a:lnTo>
                  <a:pt x="33866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9762067" y="5892800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399" y="0"/>
                </a:lnTo>
                <a:lnTo>
                  <a:pt x="33867" y="0"/>
                </a:lnTo>
                <a:lnTo>
                  <a:pt x="50799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93133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9999134" y="5833533"/>
            <a:ext cx="25401" cy="304801"/>
          </a:xfrm>
          <a:custGeom>
            <a:avLst/>
            <a:gdLst/>
            <a:ahLst/>
            <a:cxnLst/>
            <a:rect l="0" t="0" r="0" b="0"/>
            <a:pathLst>
              <a:path w="25401" h="304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8466" y="211667"/>
                </a:lnTo>
                <a:lnTo>
                  <a:pt x="8466" y="237067"/>
                </a:lnTo>
                <a:lnTo>
                  <a:pt x="16932" y="254000"/>
                </a:lnTo>
                <a:lnTo>
                  <a:pt x="16932" y="270934"/>
                </a:lnTo>
                <a:lnTo>
                  <a:pt x="16932" y="279400"/>
                </a:lnTo>
                <a:lnTo>
                  <a:pt x="25400" y="296334"/>
                </a:lnTo>
                <a:lnTo>
                  <a:pt x="25400" y="296334"/>
                </a:lnTo>
                <a:lnTo>
                  <a:pt x="25400" y="296334"/>
                </a:lnTo>
                <a:lnTo>
                  <a:pt x="25400" y="304800"/>
                </a:lnTo>
                <a:lnTo>
                  <a:pt x="2540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9982200" y="5825067"/>
            <a:ext cx="143934" cy="152401"/>
          </a:xfrm>
          <a:custGeom>
            <a:avLst/>
            <a:gdLst/>
            <a:ahLst/>
            <a:cxnLst/>
            <a:rect l="0" t="0" r="0" b="0"/>
            <a:pathLst>
              <a:path w="143934" h="152401">
                <a:moveTo>
                  <a:pt x="8467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33866" y="0"/>
                </a:lnTo>
                <a:lnTo>
                  <a:pt x="42334" y="0"/>
                </a:lnTo>
                <a:lnTo>
                  <a:pt x="59266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93134" y="16933"/>
                </a:lnTo>
                <a:lnTo>
                  <a:pt x="101600" y="25400"/>
                </a:lnTo>
                <a:lnTo>
                  <a:pt x="110066" y="25400"/>
                </a:lnTo>
                <a:lnTo>
                  <a:pt x="118534" y="33866"/>
                </a:lnTo>
                <a:lnTo>
                  <a:pt x="127000" y="42333"/>
                </a:lnTo>
                <a:lnTo>
                  <a:pt x="135466" y="50800"/>
                </a:lnTo>
                <a:lnTo>
                  <a:pt x="143933" y="59266"/>
                </a:lnTo>
                <a:lnTo>
                  <a:pt x="143933" y="67733"/>
                </a:lnTo>
                <a:lnTo>
                  <a:pt x="143933" y="76200"/>
                </a:lnTo>
                <a:lnTo>
                  <a:pt x="143933" y="84666"/>
                </a:lnTo>
                <a:lnTo>
                  <a:pt x="135466" y="101600"/>
                </a:lnTo>
                <a:lnTo>
                  <a:pt x="127000" y="110066"/>
                </a:lnTo>
                <a:lnTo>
                  <a:pt x="118534" y="118533"/>
                </a:lnTo>
                <a:lnTo>
                  <a:pt x="110066" y="127000"/>
                </a:lnTo>
                <a:lnTo>
                  <a:pt x="101600" y="135466"/>
                </a:lnTo>
                <a:lnTo>
                  <a:pt x="84667" y="143933"/>
                </a:lnTo>
                <a:lnTo>
                  <a:pt x="67733" y="152400"/>
                </a:lnTo>
                <a:lnTo>
                  <a:pt x="50800" y="152400"/>
                </a:lnTo>
                <a:lnTo>
                  <a:pt x="42334" y="152400"/>
                </a:lnTo>
                <a:lnTo>
                  <a:pt x="25400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0" y="152400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35466"/>
                </a:lnTo>
                <a:lnTo>
                  <a:pt x="0" y="135466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10168466" y="5765800"/>
            <a:ext cx="152401" cy="194734"/>
          </a:xfrm>
          <a:custGeom>
            <a:avLst/>
            <a:gdLst/>
            <a:ahLst/>
            <a:cxnLst/>
            <a:rect l="0" t="0" r="0" b="0"/>
            <a:pathLst>
              <a:path w="152401" h="1947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16933"/>
                </a:lnTo>
                <a:lnTo>
                  <a:pt x="42334" y="25400"/>
                </a:lnTo>
                <a:lnTo>
                  <a:pt x="59268" y="33867"/>
                </a:lnTo>
                <a:lnTo>
                  <a:pt x="76200" y="42333"/>
                </a:lnTo>
                <a:lnTo>
                  <a:pt x="84668" y="50800"/>
                </a:lnTo>
                <a:lnTo>
                  <a:pt x="93134" y="59267"/>
                </a:lnTo>
                <a:lnTo>
                  <a:pt x="101600" y="67733"/>
                </a:lnTo>
                <a:lnTo>
                  <a:pt x="118534" y="76200"/>
                </a:lnTo>
                <a:lnTo>
                  <a:pt x="127001" y="84667"/>
                </a:lnTo>
                <a:lnTo>
                  <a:pt x="135468" y="84667"/>
                </a:lnTo>
                <a:lnTo>
                  <a:pt x="135468" y="93133"/>
                </a:lnTo>
                <a:lnTo>
                  <a:pt x="143934" y="93133"/>
                </a:lnTo>
                <a:lnTo>
                  <a:pt x="143934" y="93133"/>
                </a:lnTo>
                <a:lnTo>
                  <a:pt x="152400" y="101600"/>
                </a:lnTo>
                <a:lnTo>
                  <a:pt x="152400" y="101600"/>
                </a:lnTo>
                <a:lnTo>
                  <a:pt x="152400" y="101600"/>
                </a:lnTo>
                <a:lnTo>
                  <a:pt x="152400" y="101600"/>
                </a:lnTo>
                <a:lnTo>
                  <a:pt x="152400" y="101600"/>
                </a:lnTo>
                <a:lnTo>
                  <a:pt x="152400" y="101600"/>
                </a:lnTo>
                <a:lnTo>
                  <a:pt x="152400" y="101600"/>
                </a:lnTo>
                <a:lnTo>
                  <a:pt x="143934" y="101600"/>
                </a:lnTo>
                <a:lnTo>
                  <a:pt x="143934" y="101600"/>
                </a:lnTo>
                <a:lnTo>
                  <a:pt x="135468" y="101600"/>
                </a:lnTo>
                <a:lnTo>
                  <a:pt x="135468" y="101600"/>
                </a:lnTo>
                <a:lnTo>
                  <a:pt x="127001" y="110067"/>
                </a:lnTo>
                <a:lnTo>
                  <a:pt x="118534" y="110067"/>
                </a:lnTo>
                <a:lnTo>
                  <a:pt x="110067" y="110067"/>
                </a:lnTo>
                <a:lnTo>
                  <a:pt x="93134" y="118533"/>
                </a:lnTo>
                <a:lnTo>
                  <a:pt x="84668" y="118533"/>
                </a:lnTo>
                <a:lnTo>
                  <a:pt x="76200" y="127000"/>
                </a:lnTo>
                <a:lnTo>
                  <a:pt x="67734" y="127000"/>
                </a:lnTo>
                <a:lnTo>
                  <a:pt x="59268" y="135467"/>
                </a:lnTo>
                <a:lnTo>
                  <a:pt x="50801" y="143933"/>
                </a:lnTo>
                <a:lnTo>
                  <a:pt x="33867" y="152400"/>
                </a:lnTo>
                <a:lnTo>
                  <a:pt x="25400" y="160867"/>
                </a:lnTo>
                <a:lnTo>
                  <a:pt x="25400" y="169333"/>
                </a:lnTo>
                <a:lnTo>
                  <a:pt x="16934" y="177800"/>
                </a:lnTo>
                <a:lnTo>
                  <a:pt x="8468" y="177800"/>
                </a:lnTo>
                <a:lnTo>
                  <a:pt x="0" y="186267"/>
                </a:lnTo>
                <a:lnTo>
                  <a:pt x="0" y="186267"/>
                </a:lnTo>
                <a:lnTo>
                  <a:pt x="0" y="194733"/>
                </a:lnTo>
                <a:lnTo>
                  <a:pt x="8468" y="194733"/>
                </a:lnTo>
                <a:lnTo>
                  <a:pt x="16934" y="194733"/>
                </a:lnTo>
                <a:lnTo>
                  <a:pt x="16934" y="194733"/>
                </a:lnTo>
                <a:lnTo>
                  <a:pt x="16934" y="186267"/>
                </a:lnTo>
                <a:lnTo>
                  <a:pt x="16934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10430933" y="5774267"/>
            <a:ext cx="127002" cy="186267"/>
          </a:xfrm>
          <a:custGeom>
            <a:avLst/>
            <a:gdLst/>
            <a:ahLst/>
            <a:cxnLst/>
            <a:rect l="0" t="0" r="0" b="0"/>
            <a:pathLst>
              <a:path w="127002" h="186267">
                <a:moveTo>
                  <a:pt x="25401" y="25400"/>
                </a:moveTo>
                <a:lnTo>
                  <a:pt x="25401" y="33866"/>
                </a:lnTo>
                <a:lnTo>
                  <a:pt x="25401" y="33866"/>
                </a:lnTo>
                <a:lnTo>
                  <a:pt x="25401" y="33866"/>
                </a:lnTo>
                <a:lnTo>
                  <a:pt x="16934" y="33866"/>
                </a:lnTo>
                <a:lnTo>
                  <a:pt x="16934" y="33866"/>
                </a:lnTo>
                <a:lnTo>
                  <a:pt x="16934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35466"/>
                </a:lnTo>
                <a:lnTo>
                  <a:pt x="0" y="152400"/>
                </a:lnTo>
                <a:lnTo>
                  <a:pt x="8467" y="160866"/>
                </a:lnTo>
                <a:lnTo>
                  <a:pt x="8467" y="169333"/>
                </a:lnTo>
                <a:lnTo>
                  <a:pt x="16934" y="177800"/>
                </a:lnTo>
                <a:lnTo>
                  <a:pt x="25401" y="186266"/>
                </a:lnTo>
                <a:lnTo>
                  <a:pt x="33867" y="186266"/>
                </a:lnTo>
                <a:lnTo>
                  <a:pt x="42333" y="186266"/>
                </a:lnTo>
                <a:lnTo>
                  <a:pt x="59267" y="186266"/>
                </a:lnTo>
                <a:lnTo>
                  <a:pt x="67733" y="186266"/>
                </a:lnTo>
                <a:lnTo>
                  <a:pt x="76200" y="186266"/>
                </a:lnTo>
                <a:lnTo>
                  <a:pt x="93134" y="177800"/>
                </a:lnTo>
                <a:lnTo>
                  <a:pt x="101601" y="169333"/>
                </a:lnTo>
                <a:lnTo>
                  <a:pt x="110067" y="160866"/>
                </a:lnTo>
                <a:lnTo>
                  <a:pt x="110067" y="143933"/>
                </a:lnTo>
                <a:lnTo>
                  <a:pt x="118533" y="135466"/>
                </a:lnTo>
                <a:lnTo>
                  <a:pt x="118533" y="118533"/>
                </a:lnTo>
                <a:lnTo>
                  <a:pt x="127001" y="101600"/>
                </a:lnTo>
                <a:lnTo>
                  <a:pt x="127001" y="84666"/>
                </a:lnTo>
                <a:lnTo>
                  <a:pt x="118533" y="76200"/>
                </a:lnTo>
                <a:lnTo>
                  <a:pt x="118533" y="59266"/>
                </a:lnTo>
                <a:lnTo>
                  <a:pt x="110067" y="42333"/>
                </a:lnTo>
                <a:lnTo>
                  <a:pt x="101601" y="25400"/>
                </a:lnTo>
                <a:lnTo>
                  <a:pt x="84667" y="16933"/>
                </a:lnTo>
                <a:lnTo>
                  <a:pt x="76200" y="8466"/>
                </a:lnTo>
                <a:lnTo>
                  <a:pt x="59267" y="0"/>
                </a:lnTo>
                <a:lnTo>
                  <a:pt x="50801" y="0"/>
                </a:lnTo>
                <a:lnTo>
                  <a:pt x="42333" y="0"/>
                </a:lnTo>
                <a:lnTo>
                  <a:pt x="33867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8467" y="16933"/>
                </a:lnTo>
                <a:lnTo>
                  <a:pt x="8467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8161867" y="6087533"/>
            <a:ext cx="237067" cy="541868"/>
          </a:xfrm>
          <a:custGeom>
            <a:avLst/>
            <a:gdLst/>
            <a:ahLst/>
            <a:cxnLst/>
            <a:rect l="0" t="0" r="0" b="0"/>
            <a:pathLst>
              <a:path w="237067" h="541868">
                <a:moveTo>
                  <a:pt x="237066" y="59267"/>
                </a:moveTo>
                <a:lnTo>
                  <a:pt x="237066" y="59267"/>
                </a:lnTo>
                <a:lnTo>
                  <a:pt x="237066" y="50800"/>
                </a:lnTo>
                <a:lnTo>
                  <a:pt x="228600" y="42334"/>
                </a:lnTo>
                <a:lnTo>
                  <a:pt x="220133" y="33867"/>
                </a:lnTo>
                <a:lnTo>
                  <a:pt x="220133" y="16934"/>
                </a:lnTo>
                <a:lnTo>
                  <a:pt x="211666" y="8467"/>
                </a:lnTo>
                <a:lnTo>
                  <a:pt x="211666" y="8467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25400"/>
                </a:lnTo>
                <a:lnTo>
                  <a:pt x="203200" y="42334"/>
                </a:lnTo>
                <a:lnTo>
                  <a:pt x="211666" y="67734"/>
                </a:lnTo>
                <a:lnTo>
                  <a:pt x="211666" y="93134"/>
                </a:lnTo>
                <a:lnTo>
                  <a:pt x="211666" y="118534"/>
                </a:lnTo>
                <a:lnTo>
                  <a:pt x="203200" y="152400"/>
                </a:lnTo>
                <a:lnTo>
                  <a:pt x="203200" y="177800"/>
                </a:lnTo>
                <a:lnTo>
                  <a:pt x="194733" y="220134"/>
                </a:lnTo>
                <a:lnTo>
                  <a:pt x="194733" y="254000"/>
                </a:lnTo>
                <a:lnTo>
                  <a:pt x="186267" y="287867"/>
                </a:lnTo>
                <a:lnTo>
                  <a:pt x="186267" y="321734"/>
                </a:lnTo>
                <a:lnTo>
                  <a:pt x="177799" y="355600"/>
                </a:lnTo>
                <a:lnTo>
                  <a:pt x="177799" y="389467"/>
                </a:lnTo>
                <a:lnTo>
                  <a:pt x="169333" y="423333"/>
                </a:lnTo>
                <a:lnTo>
                  <a:pt x="169333" y="448734"/>
                </a:lnTo>
                <a:lnTo>
                  <a:pt x="160866" y="465667"/>
                </a:lnTo>
                <a:lnTo>
                  <a:pt x="160866" y="482600"/>
                </a:lnTo>
                <a:lnTo>
                  <a:pt x="160866" y="499533"/>
                </a:lnTo>
                <a:lnTo>
                  <a:pt x="160866" y="499533"/>
                </a:lnTo>
                <a:lnTo>
                  <a:pt x="160866" y="499533"/>
                </a:lnTo>
                <a:lnTo>
                  <a:pt x="160866" y="491067"/>
                </a:lnTo>
                <a:lnTo>
                  <a:pt x="160866" y="482600"/>
                </a:lnTo>
                <a:lnTo>
                  <a:pt x="169333" y="465667"/>
                </a:lnTo>
                <a:lnTo>
                  <a:pt x="169333" y="448734"/>
                </a:lnTo>
                <a:lnTo>
                  <a:pt x="177799" y="431801"/>
                </a:lnTo>
                <a:lnTo>
                  <a:pt x="177799" y="414867"/>
                </a:lnTo>
                <a:lnTo>
                  <a:pt x="186267" y="397934"/>
                </a:lnTo>
                <a:lnTo>
                  <a:pt x="186267" y="389467"/>
                </a:lnTo>
                <a:lnTo>
                  <a:pt x="186267" y="381000"/>
                </a:lnTo>
                <a:lnTo>
                  <a:pt x="186267" y="381000"/>
                </a:lnTo>
                <a:lnTo>
                  <a:pt x="186267" y="381000"/>
                </a:lnTo>
                <a:lnTo>
                  <a:pt x="186267" y="381000"/>
                </a:lnTo>
                <a:lnTo>
                  <a:pt x="186267" y="381000"/>
                </a:lnTo>
                <a:lnTo>
                  <a:pt x="186267" y="381000"/>
                </a:lnTo>
                <a:lnTo>
                  <a:pt x="177799" y="381000"/>
                </a:lnTo>
                <a:lnTo>
                  <a:pt x="177799" y="381000"/>
                </a:lnTo>
                <a:lnTo>
                  <a:pt x="177799" y="381000"/>
                </a:lnTo>
                <a:lnTo>
                  <a:pt x="169333" y="381000"/>
                </a:lnTo>
                <a:lnTo>
                  <a:pt x="169333" y="372534"/>
                </a:lnTo>
                <a:lnTo>
                  <a:pt x="160866" y="372534"/>
                </a:lnTo>
                <a:lnTo>
                  <a:pt x="152400" y="364067"/>
                </a:lnTo>
                <a:lnTo>
                  <a:pt x="152400" y="355600"/>
                </a:lnTo>
                <a:lnTo>
                  <a:pt x="143933" y="338667"/>
                </a:lnTo>
                <a:lnTo>
                  <a:pt x="135466" y="330200"/>
                </a:lnTo>
                <a:lnTo>
                  <a:pt x="127000" y="321734"/>
                </a:lnTo>
                <a:lnTo>
                  <a:pt x="118533" y="304800"/>
                </a:lnTo>
                <a:lnTo>
                  <a:pt x="110067" y="296334"/>
                </a:lnTo>
                <a:lnTo>
                  <a:pt x="101599" y="287867"/>
                </a:lnTo>
                <a:lnTo>
                  <a:pt x="93133" y="279400"/>
                </a:lnTo>
                <a:lnTo>
                  <a:pt x="76200" y="270934"/>
                </a:lnTo>
                <a:lnTo>
                  <a:pt x="67733" y="270934"/>
                </a:lnTo>
                <a:lnTo>
                  <a:pt x="59266" y="270934"/>
                </a:lnTo>
                <a:lnTo>
                  <a:pt x="50800" y="270934"/>
                </a:lnTo>
                <a:lnTo>
                  <a:pt x="33867" y="279400"/>
                </a:lnTo>
                <a:lnTo>
                  <a:pt x="25399" y="287867"/>
                </a:lnTo>
                <a:lnTo>
                  <a:pt x="16933" y="296334"/>
                </a:lnTo>
                <a:lnTo>
                  <a:pt x="16933" y="313267"/>
                </a:lnTo>
                <a:lnTo>
                  <a:pt x="8466" y="338667"/>
                </a:lnTo>
                <a:lnTo>
                  <a:pt x="8466" y="364067"/>
                </a:lnTo>
                <a:lnTo>
                  <a:pt x="0" y="389467"/>
                </a:lnTo>
                <a:lnTo>
                  <a:pt x="0" y="414867"/>
                </a:lnTo>
                <a:lnTo>
                  <a:pt x="0" y="440267"/>
                </a:lnTo>
                <a:lnTo>
                  <a:pt x="0" y="457200"/>
                </a:lnTo>
                <a:lnTo>
                  <a:pt x="0" y="482600"/>
                </a:lnTo>
                <a:lnTo>
                  <a:pt x="8466" y="499533"/>
                </a:lnTo>
                <a:lnTo>
                  <a:pt x="8466" y="516467"/>
                </a:lnTo>
                <a:lnTo>
                  <a:pt x="16933" y="533400"/>
                </a:lnTo>
                <a:lnTo>
                  <a:pt x="25399" y="541867"/>
                </a:lnTo>
                <a:lnTo>
                  <a:pt x="42333" y="541867"/>
                </a:lnTo>
                <a:lnTo>
                  <a:pt x="59266" y="541867"/>
                </a:lnTo>
                <a:lnTo>
                  <a:pt x="67733" y="533400"/>
                </a:lnTo>
                <a:lnTo>
                  <a:pt x="84666" y="524934"/>
                </a:lnTo>
                <a:lnTo>
                  <a:pt x="101599" y="516467"/>
                </a:lnTo>
                <a:lnTo>
                  <a:pt x="118533" y="499533"/>
                </a:lnTo>
                <a:lnTo>
                  <a:pt x="127000" y="474134"/>
                </a:lnTo>
                <a:lnTo>
                  <a:pt x="143933" y="457200"/>
                </a:lnTo>
                <a:lnTo>
                  <a:pt x="143933" y="457200"/>
                </a:lnTo>
                <a:lnTo>
                  <a:pt x="152400" y="440267"/>
                </a:lnTo>
                <a:lnTo>
                  <a:pt x="152400" y="440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8398933" y="6426200"/>
            <a:ext cx="67735" cy="135468"/>
          </a:xfrm>
          <a:custGeom>
            <a:avLst/>
            <a:gdLst/>
            <a:ahLst/>
            <a:cxnLst/>
            <a:rect l="0" t="0" r="0" b="0"/>
            <a:pathLst>
              <a:path w="67735" h="135468">
                <a:moveTo>
                  <a:pt x="0" y="8467"/>
                </a:move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8467" y="118533"/>
                </a:lnTo>
                <a:lnTo>
                  <a:pt x="16933" y="127000"/>
                </a:lnTo>
                <a:lnTo>
                  <a:pt x="16933" y="135467"/>
                </a:lnTo>
                <a:lnTo>
                  <a:pt x="25401" y="135467"/>
                </a:lnTo>
                <a:lnTo>
                  <a:pt x="33867" y="135467"/>
                </a:lnTo>
                <a:lnTo>
                  <a:pt x="42334" y="135467"/>
                </a:lnTo>
                <a:lnTo>
                  <a:pt x="50800" y="127000"/>
                </a:lnTo>
                <a:lnTo>
                  <a:pt x="50800" y="118533"/>
                </a:lnTo>
                <a:lnTo>
                  <a:pt x="59267" y="118533"/>
                </a:lnTo>
                <a:lnTo>
                  <a:pt x="59267" y="101600"/>
                </a:lnTo>
                <a:lnTo>
                  <a:pt x="67734" y="93134"/>
                </a:lnTo>
                <a:lnTo>
                  <a:pt x="67734" y="84666"/>
                </a:lnTo>
                <a:lnTo>
                  <a:pt x="59267" y="67733"/>
                </a:lnTo>
                <a:lnTo>
                  <a:pt x="59267" y="59267"/>
                </a:lnTo>
                <a:lnTo>
                  <a:pt x="50800" y="42333"/>
                </a:lnTo>
                <a:lnTo>
                  <a:pt x="42334" y="33867"/>
                </a:lnTo>
                <a:lnTo>
                  <a:pt x="42334" y="16933"/>
                </a:lnTo>
                <a:lnTo>
                  <a:pt x="33867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8534400" y="6375400"/>
            <a:ext cx="177801" cy="194734"/>
          </a:xfrm>
          <a:custGeom>
            <a:avLst/>
            <a:gdLst/>
            <a:ahLst/>
            <a:cxnLst/>
            <a:rect l="0" t="0" r="0" b="0"/>
            <a:pathLst>
              <a:path w="177801" h="194734">
                <a:moveTo>
                  <a:pt x="0" y="25400"/>
                </a:moveTo>
                <a:lnTo>
                  <a:pt x="0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3"/>
                </a:lnTo>
                <a:lnTo>
                  <a:pt x="25400" y="110067"/>
                </a:lnTo>
                <a:lnTo>
                  <a:pt x="25400" y="135466"/>
                </a:lnTo>
                <a:lnTo>
                  <a:pt x="25400" y="152400"/>
                </a:lnTo>
                <a:lnTo>
                  <a:pt x="33866" y="177800"/>
                </a:lnTo>
                <a:lnTo>
                  <a:pt x="33866" y="186267"/>
                </a:lnTo>
                <a:lnTo>
                  <a:pt x="33866" y="194733"/>
                </a:lnTo>
                <a:lnTo>
                  <a:pt x="42334" y="194733"/>
                </a:lnTo>
                <a:lnTo>
                  <a:pt x="50800" y="194733"/>
                </a:lnTo>
                <a:lnTo>
                  <a:pt x="50800" y="194733"/>
                </a:lnTo>
                <a:lnTo>
                  <a:pt x="59267" y="186267"/>
                </a:lnTo>
                <a:lnTo>
                  <a:pt x="67733" y="177800"/>
                </a:lnTo>
                <a:lnTo>
                  <a:pt x="76200" y="169333"/>
                </a:lnTo>
                <a:lnTo>
                  <a:pt x="76200" y="152400"/>
                </a:lnTo>
                <a:lnTo>
                  <a:pt x="84667" y="135466"/>
                </a:lnTo>
                <a:lnTo>
                  <a:pt x="84667" y="118533"/>
                </a:lnTo>
                <a:lnTo>
                  <a:pt x="84667" y="101600"/>
                </a:lnTo>
                <a:lnTo>
                  <a:pt x="84667" y="84667"/>
                </a:lnTo>
                <a:lnTo>
                  <a:pt x="84667" y="76200"/>
                </a:lnTo>
                <a:lnTo>
                  <a:pt x="84667" y="67733"/>
                </a:lnTo>
                <a:lnTo>
                  <a:pt x="93133" y="67733"/>
                </a:lnTo>
                <a:lnTo>
                  <a:pt x="93133" y="67733"/>
                </a:lnTo>
                <a:lnTo>
                  <a:pt x="93133" y="76200"/>
                </a:lnTo>
                <a:lnTo>
                  <a:pt x="101600" y="76200"/>
                </a:lnTo>
                <a:lnTo>
                  <a:pt x="101600" y="93133"/>
                </a:lnTo>
                <a:lnTo>
                  <a:pt x="110066" y="101600"/>
                </a:lnTo>
                <a:lnTo>
                  <a:pt x="118534" y="110067"/>
                </a:lnTo>
                <a:lnTo>
                  <a:pt x="127000" y="127000"/>
                </a:lnTo>
                <a:lnTo>
                  <a:pt x="135467" y="135466"/>
                </a:lnTo>
                <a:lnTo>
                  <a:pt x="143933" y="135466"/>
                </a:lnTo>
                <a:lnTo>
                  <a:pt x="143933" y="143934"/>
                </a:lnTo>
                <a:lnTo>
                  <a:pt x="152400" y="143934"/>
                </a:lnTo>
                <a:lnTo>
                  <a:pt x="160867" y="143934"/>
                </a:lnTo>
                <a:lnTo>
                  <a:pt x="169333" y="135466"/>
                </a:lnTo>
                <a:lnTo>
                  <a:pt x="169333" y="135466"/>
                </a:lnTo>
                <a:lnTo>
                  <a:pt x="177800" y="127000"/>
                </a:lnTo>
                <a:lnTo>
                  <a:pt x="177800" y="118533"/>
                </a:lnTo>
                <a:lnTo>
                  <a:pt x="177800" y="110067"/>
                </a:lnTo>
                <a:lnTo>
                  <a:pt x="177800" y="101600"/>
                </a:lnTo>
                <a:lnTo>
                  <a:pt x="177800" y="84667"/>
                </a:lnTo>
                <a:lnTo>
                  <a:pt x="169333" y="76200"/>
                </a:lnTo>
                <a:lnTo>
                  <a:pt x="169333" y="59267"/>
                </a:lnTo>
                <a:lnTo>
                  <a:pt x="160867" y="50800"/>
                </a:lnTo>
                <a:lnTo>
                  <a:pt x="152400" y="42333"/>
                </a:lnTo>
                <a:lnTo>
                  <a:pt x="152400" y="33867"/>
                </a:lnTo>
                <a:lnTo>
                  <a:pt x="143933" y="25400"/>
                </a:lnTo>
                <a:lnTo>
                  <a:pt x="143933" y="16933"/>
                </a:lnTo>
                <a:lnTo>
                  <a:pt x="152400" y="16933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8771467" y="6366933"/>
            <a:ext cx="152401" cy="186268"/>
          </a:xfrm>
          <a:custGeom>
            <a:avLst/>
            <a:gdLst/>
            <a:ahLst/>
            <a:cxnLst/>
            <a:rect l="0" t="0" r="0" b="0"/>
            <a:pathLst>
              <a:path w="152401" h="1862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8534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52401"/>
                </a:lnTo>
                <a:lnTo>
                  <a:pt x="16933" y="160867"/>
                </a:lnTo>
                <a:lnTo>
                  <a:pt x="16933" y="169334"/>
                </a:lnTo>
                <a:lnTo>
                  <a:pt x="16933" y="169334"/>
                </a:lnTo>
                <a:lnTo>
                  <a:pt x="16933" y="169334"/>
                </a:lnTo>
                <a:lnTo>
                  <a:pt x="16933" y="160867"/>
                </a:lnTo>
                <a:lnTo>
                  <a:pt x="25399" y="160867"/>
                </a:lnTo>
                <a:lnTo>
                  <a:pt x="25399" y="152401"/>
                </a:lnTo>
                <a:lnTo>
                  <a:pt x="25399" y="143933"/>
                </a:lnTo>
                <a:lnTo>
                  <a:pt x="25399" y="127000"/>
                </a:lnTo>
                <a:lnTo>
                  <a:pt x="33867" y="110067"/>
                </a:lnTo>
                <a:lnTo>
                  <a:pt x="33867" y="93134"/>
                </a:lnTo>
                <a:lnTo>
                  <a:pt x="42333" y="76200"/>
                </a:lnTo>
                <a:lnTo>
                  <a:pt x="50800" y="59267"/>
                </a:lnTo>
                <a:lnTo>
                  <a:pt x="50800" y="50800"/>
                </a:lnTo>
                <a:lnTo>
                  <a:pt x="59266" y="42334"/>
                </a:lnTo>
                <a:lnTo>
                  <a:pt x="67733" y="33867"/>
                </a:lnTo>
                <a:lnTo>
                  <a:pt x="76200" y="33867"/>
                </a:lnTo>
                <a:lnTo>
                  <a:pt x="84666" y="25400"/>
                </a:lnTo>
                <a:lnTo>
                  <a:pt x="84666" y="25400"/>
                </a:lnTo>
                <a:lnTo>
                  <a:pt x="93133" y="25400"/>
                </a:lnTo>
                <a:lnTo>
                  <a:pt x="101599" y="33867"/>
                </a:lnTo>
                <a:lnTo>
                  <a:pt x="110067" y="42334"/>
                </a:lnTo>
                <a:lnTo>
                  <a:pt x="118533" y="42334"/>
                </a:lnTo>
                <a:lnTo>
                  <a:pt x="118533" y="59267"/>
                </a:lnTo>
                <a:lnTo>
                  <a:pt x="127000" y="67734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27000" y="118534"/>
                </a:lnTo>
                <a:lnTo>
                  <a:pt x="135466" y="135467"/>
                </a:lnTo>
                <a:lnTo>
                  <a:pt x="135466" y="152401"/>
                </a:lnTo>
                <a:lnTo>
                  <a:pt x="135466" y="160867"/>
                </a:lnTo>
                <a:lnTo>
                  <a:pt x="135466" y="169334"/>
                </a:lnTo>
                <a:lnTo>
                  <a:pt x="135466" y="177800"/>
                </a:lnTo>
                <a:lnTo>
                  <a:pt x="143933" y="186267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52400" y="177800"/>
                </a:lnTo>
                <a:lnTo>
                  <a:pt x="1524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9127067" y="6468533"/>
            <a:ext cx="16934" cy="152401"/>
          </a:xfrm>
          <a:custGeom>
            <a:avLst/>
            <a:gdLst/>
            <a:ahLst/>
            <a:cxnLst/>
            <a:rect l="0" t="0" r="0" b="0"/>
            <a:pathLst>
              <a:path w="16934" h="152401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16933" y="135467"/>
                </a:lnTo>
                <a:lnTo>
                  <a:pt x="16933" y="143934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9127067" y="6358467"/>
            <a:ext cx="16934" cy="8467"/>
          </a:xfrm>
          <a:custGeom>
            <a:avLst/>
            <a:gdLst/>
            <a:ahLst/>
            <a:cxnLst/>
            <a:rect l="0" t="0" r="0" b="0"/>
            <a:pathLst>
              <a:path w="16934" h="8467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9237133" y="6290733"/>
            <a:ext cx="84668" cy="279401"/>
          </a:xfrm>
          <a:custGeom>
            <a:avLst/>
            <a:gdLst/>
            <a:ahLst/>
            <a:cxnLst/>
            <a:rect l="0" t="0" r="0" b="0"/>
            <a:pathLst>
              <a:path w="84668" h="279401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8467"/>
                </a:lnTo>
                <a:lnTo>
                  <a:pt x="42334" y="8467"/>
                </a:lnTo>
                <a:lnTo>
                  <a:pt x="33867" y="16934"/>
                </a:lnTo>
                <a:lnTo>
                  <a:pt x="25401" y="33867"/>
                </a:lnTo>
                <a:lnTo>
                  <a:pt x="16933" y="42334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8467" y="194734"/>
                </a:lnTo>
                <a:lnTo>
                  <a:pt x="16933" y="211667"/>
                </a:lnTo>
                <a:lnTo>
                  <a:pt x="16933" y="228601"/>
                </a:lnTo>
                <a:lnTo>
                  <a:pt x="25401" y="237067"/>
                </a:lnTo>
                <a:lnTo>
                  <a:pt x="25401" y="254000"/>
                </a:lnTo>
                <a:lnTo>
                  <a:pt x="33867" y="262467"/>
                </a:lnTo>
                <a:lnTo>
                  <a:pt x="33867" y="270934"/>
                </a:lnTo>
                <a:lnTo>
                  <a:pt x="33867" y="279400"/>
                </a:lnTo>
                <a:lnTo>
                  <a:pt x="33867" y="279400"/>
                </a:lnTo>
                <a:lnTo>
                  <a:pt x="33867" y="279400"/>
                </a:lnTo>
                <a:lnTo>
                  <a:pt x="33867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9211733" y="6451600"/>
            <a:ext cx="169335" cy="33868"/>
          </a:xfrm>
          <a:custGeom>
            <a:avLst/>
            <a:gdLst/>
            <a:ahLst/>
            <a:cxnLst/>
            <a:rect l="0" t="0" r="0" b="0"/>
            <a:pathLst>
              <a:path w="169335" h="33868">
                <a:moveTo>
                  <a:pt x="0" y="8467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33867" y="33867"/>
                </a:lnTo>
                <a:lnTo>
                  <a:pt x="42333" y="33867"/>
                </a:lnTo>
                <a:lnTo>
                  <a:pt x="59267" y="33867"/>
                </a:lnTo>
                <a:lnTo>
                  <a:pt x="67734" y="33867"/>
                </a:lnTo>
                <a:lnTo>
                  <a:pt x="84667" y="25400"/>
                </a:lnTo>
                <a:lnTo>
                  <a:pt x="110067" y="25400"/>
                </a:lnTo>
                <a:lnTo>
                  <a:pt x="118533" y="25400"/>
                </a:lnTo>
                <a:lnTo>
                  <a:pt x="135467" y="16933"/>
                </a:lnTo>
                <a:lnTo>
                  <a:pt x="152400" y="8467"/>
                </a:lnTo>
                <a:lnTo>
                  <a:pt x="152400" y="8467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9525000" y="6375400"/>
            <a:ext cx="33867" cy="347134"/>
          </a:xfrm>
          <a:custGeom>
            <a:avLst/>
            <a:gdLst/>
            <a:ahLst/>
            <a:cxnLst/>
            <a:rect l="0" t="0" r="0" b="0"/>
            <a:pathLst>
              <a:path w="33867" h="347134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8467" y="76200"/>
                </a:lnTo>
                <a:lnTo>
                  <a:pt x="8467" y="110067"/>
                </a:lnTo>
                <a:lnTo>
                  <a:pt x="16933" y="135466"/>
                </a:lnTo>
                <a:lnTo>
                  <a:pt x="16933" y="169333"/>
                </a:lnTo>
                <a:lnTo>
                  <a:pt x="16933" y="203200"/>
                </a:lnTo>
                <a:lnTo>
                  <a:pt x="16933" y="245533"/>
                </a:lnTo>
                <a:lnTo>
                  <a:pt x="25400" y="279400"/>
                </a:lnTo>
                <a:lnTo>
                  <a:pt x="25400" y="304800"/>
                </a:lnTo>
                <a:lnTo>
                  <a:pt x="25400" y="330200"/>
                </a:lnTo>
                <a:lnTo>
                  <a:pt x="33866" y="338667"/>
                </a:lnTo>
                <a:lnTo>
                  <a:pt x="33866" y="347133"/>
                </a:lnTo>
                <a:lnTo>
                  <a:pt x="33866" y="347133"/>
                </a:lnTo>
                <a:lnTo>
                  <a:pt x="33866" y="347133"/>
                </a:lnTo>
                <a:lnTo>
                  <a:pt x="33866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9525000" y="6392333"/>
            <a:ext cx="143934" cy="152401"/>
          </a:xfrm>
          <a:custGeom>
            <a:avLst/>
            <a:gdLst/>
            <a:ahLst/>
            <a:cxnLst/>
            <a:rect l="0" t="0" r="0" b="0"/>
            <a:pathLst>
              <a:path w="143934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8467"/>
                </a:lnTo>
                <a:lnTo>
                  <a:pt x="76200" y="16934"/>
                </a:lnTo>
                <a:lnTo>
                  <a:pt x="84667" y="16934"/>
                </a:lnTo>
                <a:lnTo>
                  <a:pt x="101600" y="16934"/>
                </a:lnTo>
                <a:lnTo>
                  <a:pt x="110066" y="25400"/>
                </a:lnTo>
                <a:lnTo>
                  <a:pt x="127000" y="25400"/>
                </a:lnTo>
                <a:lnTo>
                  <a:pt x="135467" y="33867"/>
                </a:lnTo>
                <a:lnTo>
                  <a:pt x="143933" y="42334"/>
                </a:lnTo>
                <a:lnTo>
                  <a:pt x="143933" y="50800"/>
                </a:lnTo>
                <a:lnTo>
                  <a:pt x="143933" y="59267"/>
                </a:lnTo>
                <a:lnTo>
                  <a:pt x="143933" y="67734"/>
                </a:lnTo>
                <a:lnTo>
                  <a:pt x="143933" y="76200"/>
                </a:lnTo>
                <a:lnTo>
                  <a:pt x="143933" y="84667"/>
                </a:lnTo>
                <a:lnTo>
                  <a:pt x="135467" y="101600"/>
                </a:lnTo>
                <a:lnTo>
                  <a:pt x="127000" y="110067"/>
                </a:lnTo>
                <a:lnTo>
                  <a:pt x="110066" y="118533"/>
                </a:lnTo>
                <a:lnTo>
                  <a:pt x="101600" y="135467"/>
                </a:lnTo>
                <a:lnTo>
                  <a:pt x="84667" y="143934"/>
                </a:lnTo>
                <a:lnTo>
                  <a:pt x="67733" y="143934"/>
                </a:lnTo>
                <a:lnTo>
                  <a:pt x="59267" y="152400"/>
                </a:lnTo>
                <a:lnTo>
                  <a:pt x="42334" y="152400"/>
                </a:lnTo>
                <a:lnTo>
                  <a:pt x="33866" y="152400"/>
                </a:lnTo>
                <a:lnTo>
                  <a:pt x="25400" y="143934"/>
                </a:lnTo>
                <a:lnTo>
                  <a:pt x="16933" y="143934"/>
                </a:lnTo>
                <a:lnTo>
                  <a:pt x="16933" y="135467"/>
                </a:lnTo>
                <a:lnTo>
                  <a:pt x="16933" y="127001"/>
                </a:lnTo>
                <a:lnTo>
                  <a:pt x="16933" y="127001"/>
                </a:lnTo>
                <a:lnTo>
                  <a:pt x="16933" y="118533"/>
                </a:lnTo>
                <a:lnTo>
                  <a:pt x="16933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9719734" y="6333067"/>
            <a:ext cx="177800" cy="169334"/>
          </a:xfrm>
          <a:custGeom>
            <a:avLst/>
            <a:gdLst/>
            <a:ahLst/>
            <a:cxnLst/>
            <a:rect l="0" t="0" r="0" b="0"/>
            <a:pathLst>
              <a:path w="177800" h="169334">
                <a:moveTo>
                  <a:pt x="135466" y="0"/>
                </a:moveTo>
                <a:lnTo>
                  <a:pt x="135466" y="0"/>
                </a:lnTo>
                <a:lnTo>
                  <a:pt x="135466" y="8466"/>
                </a:lnTo>
                <a:lnTo>
                  <a:pt x="135466" y="8466"/>
                </a:lnTo>
                <a:lnTo>
                  <a:pt x="127000" y="8466"/>
                </a:lnTo>
                <a:lnTo>
                  <a:pt x="118533" y="8466"/>
                </a:lnTo>
                <a:lnTo>
                  <a:pt x="110066" y="16933"/>
                </a:lnTo>
                <a:lnTo>
                  <a:pt x="101599" y="33866"/>
                </a:lnTo>
                <a:lnTo>
                  <a:pt x="93132" y="50800"/>
                </a:lnTo>
                <a:lnTo>
                  <a:pt x="76200" y="67733"/>
                </a:lnTo>
                <a:lnTo>
                  <a:pt x="59266" y="84666"/>
                </a:lnTo>
                <a:lnTo>
                  <a:pt x="50800" y="101600"/>
                </a:lnTo>
                <a:lnTo>
                  <a:pt x="42333" y="118533"/>
                </a:lnTo>
                <a:lnTo>
                  <a:pt x="33866" y="127000"/>
                </a:lnTo>
                <a:lnTo>
                  <a:pt x="25399" y="135466"/>
                </a:lnTo>
                <a:lnTo>
                  <a:pt x="16933" y="143933"/>
                </a:lnTo>
                <a:lnTo>
                  <a:pt x="8466" y="143933"/>
                </a:lnTo>
                <a:lnTo>
                  <a:pt x="8466" y="152400"/>
                </a:lnTo>
                <a:lnTo>
                  <a:pt x="8466" y="152400"/>
                </a:lnTo>
                <a:lnTo>
                  <a:pt x="0" y="152400"/>
                </a:lnTo>
                <a:lnTo>
                  <a:pt x="8466" y="152400"/>
                </a:lnTo>
                <a:lnTo>
                  <a:pt x="8466" y="152400"/>
                </a:lnTo>
                <a:lnTo>
                  <a:pt x="8466" y="152400"/>
                </a:lnTo>
                <a:lnTo>
                  <a:pt x="16933" y="152400"/>
                </a:lnTo>
                <a:lnTo>
                  <a:pt x="25399" y="152400"/>
                </a:lnTo>
                <a:lnTo>
                  <a:pt x="33866" y="152400"/>
                </a:lnTo>
                <a:lnTo>
                  <a:pt x="42333" y="152400"/>
                </a:lnTo>
                <a:lnTo>
                  <a:pt x="50800" y="152400"/>
                </a:lnTo>
                <a:lnTo>
                  <a:pt x="59266" y="152400"/>
                </a:lnTo>
                <a:lnTo>
                  <a:pt x="76200" y="152400"/>
                </a:lnTo>
                <a:lnTo>
                  <a:pt x="84666" y="152400"/>
                </a:lnTo>
                <a:lnTo>
                  <a:pt x="101599" y="152400"/>
                </a:lnTo>
                <a:lnTo>
                  <a:pt x="110066" y="160866"/>
                </a:lnTo>
                <a:lnTo>
                  <a:pt x="118533" y="160866"/>
                </a:lnTo>
                <a:lnTo>
                  <a:pt x="135466" y="160866"/>
                </a:lnTo>
                <a:lnTo>
                  <a:pt x="143932" y="169333"/>
                </a:lnTo>
                <a:lnTo>
                  <a:pt x="160866" y="169333"/>
                </a:lnTo>
                <a:lnTo>
                  <a:pt x="169332" y="169333"/>
                </a:lnTo>
                <a:lnTo>
                  <a:pt x="169332" y="169333"/>
                </a:lnTo>
                <a:lnTo>
                  <a:pt x="177799" y="169333"/>
                </a:lnTo>
                <a:lnTo>
                  <a:pt x="177799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9990667" y="6316133"/>
            <a:ext cx="101600" cy="262468"/>
          </a:xfrm>
          <a:custGeom>
            <a:avLst/>
            <a:gdLst/>
            <a:ahLst/>
            <a:cxnLst/>
            <a:rect l="0" t="0" r="0" b="0"/>
            <a:pathLst>
              <a:path w="101600" h="262468">
                <a:moveTo>
                  <a:pt x="42333" y="42334"/>
                </a:moveTo>
                <a:lnTo>
                  <a:pt x="42333" y="42334"/>
                </a:lnTo>
                <a:lnTo>
                  <a:pt x="42333" y="42334"/>
                </a:lnTo>
                <a:lnTo>
                  <a:pt x="42333" y="42334"/>
                </a:lnTo>
                <a:lnTo>
                  <a:pt x="33867" y="50800"/>
                </a:lnTo>
                <a:lnTo>
                  <a:pt x="25399" y="50800"/>
                </a:lnTo>
                <a:lnTo>
                  <a:pt x="25399" y="59267"/>
                </a:lnTo>
                <a:lnTo>
                  <a:pt x="16933" y="76200"/>
                </a:lnTo>
                <a:lnTo>
                  <a:pt x="8467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0" y="203201"/>
                </a:lnTo>
                <a:lnTo>
                  <a:pt x="8467" y="220134"/>
                </a:lnTo>
                <a:lnTo>
                  <a:pt x="16933" y="237067"/>
                </a:lnTo>
                <a:lnTo>
                  <a:pt x="25399" y="254000"/>
                </a:lnTo>
                <a:lnTo>
                  <a:pt x="33867" y="254000"/>
                </a:lnTo>
                <a:lnTo>
                  <a:pt x="42333" y="262467"/>
                </a:lnTo>
                <a:lnTo>
                  <a:pt x="50799" y="262467"/>
                </a:lnTo>
                <a:lnTo>
                  <a:pt x="59266" y="262467"/>
                </a:lnTo>
                <a:lnTo>
                  <a:pt x="67733" y="254000"/>
                </a:lnTo>
                <a:lnTo>
                  <a:pt x="76200" y="245534"/>
                </a:lnTo>
                <a:lnTo>
                  <a:pt x="84667" y="237067"/>
                </a:lnTo>
                <a:lnTo>
                  <a:pt x="93133" y="220134"/>
                </a:lnTo>
                <a:lnTo>
                  <a:pt x="101599" y="194733"/>
                </a:lnTo>
                <a:lnTo>
                  <a:pt x="101599" y="177800"/>
                </a:lnTo>
                <a:lnTo>
                  <a:pt x="101599" y="152400"/>
                </a:lnTo>
                <a:lnTo>
                  <a:pt x="93133" y="127000"/>
                </a:lnTo>
                <a:lnTo>
                  <a:pt x="93133" y="101600"/>
                </a:lnTo>
                <a:lnTo>
                  <a:pt x="84667" y="76200"/>
                </a:lnTo>
                <a:lnTo>
                  <a:pt x="67733" y="50800"/>
                </a:lnTo>
                <a:lnTo>
                  <a:pt x="59266" y="25400"/>
                </a:lnTo>
                <a:lnTo>
                  <a:pt x="42333" y="8467"/>
                </a:lnTo>
                <a:lnTo>
                  <a:pt x="33867" y="0"/>
                </a:lnTo>
                <a:lnTo>
                  <a:pt x="25399" y="0"/>
                </a:lnTo>
                <a:lnTo>
                  <a:pt x="25399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10244666" y="6612467"/>
            <a:ext cx="8469" cy="42334"/>
          </a:xfrm>
          <a:custGeom>
            <a:avLst/>
            <a:gdLst/>
            <a:ahLst/>
            <a:cxnLst/>
            <a:rect l="0" t="0" r="0" b="0"/>
            <a:pathLst>
              <a:path w="8469" h="42334">
                <a:moveTo>
                  <a:pt x="8468" y="0"/>
                </a:moveTo>
                <a:lnTo>
                  <a:pt x="8468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42333"/>
                </a:lnTo>
                <a:lnTo>
                  <a:pt x="8468" y="42333"/>
                </a:lnTo>
                <a:lnTo>
                  <a:pt x="8468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10270066" y="3437467"/>
            <a:ext cx="16935" cy="1"/>
          </a:xfrm>
          <a:custGeom>
            <a:avLst/>
            <a:gdLst/>
            <a:ahLst/>
            <a:cxnLst/>
            <a:rect l="0" t="0" r="0" b="0"/>
            <a:pathLst>
              <a:path w="16935" h="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9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0645" y="631065"/>
                <a:ext cx="118225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Consider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.  Find the coordinates of the focus, the vertex, and the equations of the directrix and the axis of symmetry.  Then graph the parabola.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45" y="631065"/>
                <a:ext cx="11822572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464" t="-5660" r="-361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70645" y="145774"/>
            <a:ext cx="1859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Example #1</a:t>
            </a:r>
            <a:endParaRPr lang="en-US" sz="2800" dirty="0">
              <a:solidFill>
                <a:schemeClr val="accent5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591" y="2716696"/>
            <a:ext cx="3126626" cy="2624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eform 1"/>
          <p:cNvSpPr/>
          <p:nvPr/>
        </p:nvSpPr>
        <p:spPr>
          <a:xfrm>
            <a:off x="719667" y="1227667"/>
            <a:ext cx="186267" cy="211667"/>
          </a:xfrm>
          <a:custGeom>
            <a:avLst/>
            <a:gdLst/>
            <a:ahLst/>
            <a:cxnLst/>
            <a:rect l="0" t="0" r="0" b="0"/>
            <a:pathLst>
              <a:path w="186267" h="211667">
                <a:moveTo>
                  <a:pt x="8466" y="33866"/>
                </a:moveTo>
                <a:lnTo>
                  <a:pt x="8466" y="33866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33866" y="16933"/>
                </a:lnTo>
                <a:lnTo>
                  <a:pt x="33866" y="33866"/>
                </a:lnTo>
                <a:lnTo>
                  <a:pt x="33866" y="42333"/>
                </a:lnTo>
                <a:lnTo>
                  <a:pt x="33866" y="59266"/>
                </a:lnTo>
                <a:lnTo>
                  <a:pt x="33866" y="76200"/>
                </a:lnTo>
                <a:lnTo>
                  <a:pt x="33866" y="93133"/>
                </a:lnTo>
                <a:lnTo>
                  <a:pt x="33866" y="110066"/>
                </a:lnTo>
                <a:lnTo>
                  <a:pt x="33866" y="127000"/>
                </a:lnTo>
                <a:lnTo>
                  <a:pt x="25400" y="135466"/>
                </a:lnTo>
                <a:lnTo>
                  <a:pt x="25400" y="152400"/>
                </a:lnTo>
                <a:lnTo>
                  <a:pt x="25400" y="169333"/>
                </a:lnTo>
                <a:lnTo>
                  <a:pt x="16933" y="177800"/>
                </a:lnTo>
                <a:lnTo>
                  <a:pt x="16933" y="186266"/>
                </a:lnTo>
                <a:lnTo>
                  <a:pt x="16933" y="194733"/>
                </a:lnTo>
                <a:lnTo>
                  <a:pt x="16933" y="203200"/>
                </a:lnTo>
                <a:lnTo>
                  <a:pt x="16933" y="211666"/>
                </a:lnTo>
                <a:lnTo>
                  <a:pt x="8466" y="211666"/>
                </a:lnTo>
                <a:lnTo>
                  <a:pt x="8466" y="211666"/>
                </a:lnTo>
                <a:lnTo>
                  <a:pt x="8466" y="211666"/>
                </a:lnTo>
                <a:lnTo>
                  <a:pt x="8466" y="203200"/>
                </a:lnTo>
                <a:lnTo>
                  <a:pt x="8466" y="194733"/>
                </a:lnTo>
                <a:lnTo>
                  <a:pt x="8466" y="186266"/>
                </a:lnTo>
                <a:lnTo>
                  <a:pt x="8466" y="169333"/>
                </a:lnTo>
                <a:lnTo>
                  <a:pt x="8466" y="152400"/>
                </a:lnTo>
                <a:lnTo>
                  <a:pt x="0" y="135466"/>
                </a:lnTo>
                <a:lnTo>
                  <a:pt x="0" y="118533"/>
                </a:lnTo>
                <a:lnTo>
                  <a:pt x="0" y="101600"/>
                </a:lnTo>
                <a:lnTo>
                  <a:pt x="0" y="84666"/>
                </a:lnTo>
                <a:lnTo>
                  <a:pt x="0" y="67733"/>
                </a:lnTo>
                <a:lnTo>
                  <a:pt x="0" y="59266"/>
                </a:lnTo>
                <a:lnTo>
                  <a:pt x="8466" y="42333"/>
                </a:lnTo>
                <a:lnTo>
                  <a:pt x="8466" y="33866"/>
                </a:lnTo>
                <a:lnTo>
                  <a:pt x="16933" y="33866"/>
                </a:lnTo>
                <a:lnTo>
                  <a:pt x="16933" y="25400"/>
                </a:lnTo>
                <a:lnTo>
                  <a:pt x="25400" y="16933"/>
                </a:lnTo>
                <a:lnTo>
                  <a:pt x="33866" y="8466"/>
                </a:lnTo>
                <a:lnTo>
                  <a:pt x="50800" y="8466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8466"/>
                </a:lnTo>
                <a:lnTo>
                  <a:pt x="110066" y="16933"/>
                </a:lnTo>
                <a:lnTo>
                  <a:pt x="118533" y="25400"/>
                </a:lnTo>
                <a:lnTo>
                  <a:pt x="127000" y="33866"/>
                </a:lnTo>
                <a:lnTo>
                  <a:pt x="135466" y="42333"/>
                </a:lnTo>
                <a:lnTo>
                  <a:pt x="143933" y="50800"/>
                </a:lnTo>
                <a:lnTo>
                  <a:pt x="152400" y="67733"/>
                </a:lnTo>
                <a:lnTo>
                  <a:pt x="160866" y="76200"/>
                </a:lnTo>
                <a:lnTo>
                  <a:pt x="169333" y="93133"/>
                </a:lnTo>
                <a:lnTo>
                  <a:pt x="169333" y="110066"/>
                </a:lnTo>
                <a:lnTo>
                  <a:pt x="177800" y="118533"/>
                </a:lnTo>
                <a:lnTo>
                  <a:pt x="177800" y="127000"/>
                </a:lnTo>
                <a:lnTo>
                  <a:pt x="177800" y="135466"/>
                </a:lnTo>
                <a:lnTo>
                  <a:pt x="177800" y="152400"/>
                </a:lnTo>
                <a:lnTo>
                  <a:pt x="177800" y="152400"/>
                </a:lnTo>
                <a:lnTo>
                  <a:pt x="177800" y="160866"/>
                </a:lnTo>
                <a:lnTo>
                  <a:pt x="177800" y="160866"/>
                </a:lnTo>
                <a:lnTo>
                  <a:pt x="186266" y="169333"/>
                </a:lnTo>
                <a:lnTo>
                  <a:pt x="177800" y="169333"/>
                </a:lnTo>
                <a:lnTo>
                  <a:pt x="177800" y="169333"/>
                </a:lnTo>
                <a:lnTo>
                  <a:pt x="177800" y="169333"/>
                </a:lnTo>
                <a:lnTo>
                  <a:pt x="177800" y="160866"/>
                </a:lnTo>
                <a:lnTo>
                  <a:pt x="177800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728133" y="1346200"/>
            <a:ext cx="160868" cy="8468"/>
          </a:xfrm>
          <a:custGeom>
            <a:avLst/>
            <a:gdLst/>
            <a:ahLst/>
            <a:cxnLst/>
            <a:rect l="0" t="0" r="0" b="0"/>
            <a:pathLst>
              <a:path w="160868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18534" y="0"/>
                </a:lnTo>
                <a:lnTo>
                  <a:pt x="135467" y="0"/>
                </a:lnTo>
                <a:lnTo>
                  <a:pt x="143934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007533" y="1227667"/>
            <a:ext cx="152401" cy="169334"/>
          </a:xfrm>
          <a:custGeom>
            <a:avLst/>
            <a:gdLst/>
            <a:ahLst/>
            <a:cxnLst/>
            <a:rect l="0" t="0" r="0" b="0"/>
            <a:pathLst>
              <a:path w="152401" h="169334">
                <a:moveTo>
                  <a:pt x="67734" y="16933"/>
                </a:moveTo>
                <a:lnTo>
                  <a:pt x="67734" y="16933"/>
                </a:lnTo>
                <a:lnTo>
                  <a:pt x="67734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8466"/>
                </a:lnTo>
                <a:lnTo>
                  <a:pt x="50800" y="8466"/>
                </a:lnTo>
                <a:lnTo>
                  <a:pt x="42334" y="16933"/>
                </a:lnTo>
                <a:lnTo>
                  <a:pt x="33867" y="25400"/>
                </a:lnTo>
                <a:lnTo>
                  <a:pt x="25400" y="33866"/>
                </a:lnTo>
                <a:lnTo>
                  <a:pt x="16934" y="42333"/>
                </a:lnTo>
                <a:lnTo>
                  <a:pt x="16934" y="59266"/>
                </a:lnTo>
                <a:lnTo>
                  <a:pt x="8467" y="76200"/>
                </a:lnTo>
                <a:lnTo>
                  <a:pt x="8467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0" y="127000"/>
                </a:lnTo>
                <a:lnTo>
                  <a:pt x="0" y="135466"/>
                </a:lnTo>
                <a:lnTo>
                  <a:pt x="8467" y="143933"/>
                </a:lnTo>
                <a:lnTo>
                  <a:pt x="16934" y="152400"/>
                </a:lnTo>
                <a:lnTo>
                  <a:pt x="16934" y="160866"/>
                </a:lnTo>
                <a:lnTo>
                  <a:pt x="33867" y="160866"/>
                </a:lnTo>
                <a:lnTo>
                  <a:pt x="42334" y="169333"/>
                </a:lnTo>
                <a:lnTo>
                  <a:pt x="59267" y="169333"/>
                </a:lnTo>
                <a:lnTo>
                  <a:pt x="76200" y="169333"/>
                </a:lnTo>
                <a:lnTo>
                  <a:pt x="93134" y="169333"/>
                </a:lnTo>
                <a:lnTo>
                  <a:pt x="101600" y="169333"/>
                </a:lnTo>
                <a:lnTo>
                  <a:pt x="118534" y="169333"/>
                </a:lnTo>
                <a:lnTo>
                  <a:pt x="127000" y="160866"/>
                </a:lnTo>
                <a:lnTo>
                  <a:pt x="135467" y="152400"/>
                </a:lnTo>
                <a:lnTo>
                  <a:pt x="143934" y="143933"/>
                </a:lnTo>
                <a:lnTo>
                  <a:pt x="152400" y="127000"/>
                </a:lnTo>
                <a:lnTo>
                  <a:pt x="152400" y="118533"/>
                </a:lnTo>
                <a:lnTo>
                  <a:pt x="152400" y="101600"/>
                </a:lnTo>
                <a:lnTo>
                  <a:pt x="152400" y="84666"/>
                </a:lnTo>
                <a:lnTo>
                  <a:pt x="152400" y="67733"/>
                </a:lnTo>
                <a:lnTo>
                  <a:pt x="143934" y="50800"/>
                </a:lnTo>
                <a:lnTo>
                  <a:pt x="135467" y="42333"/>
                </a:lnTo>
                <a:lnTo>
                  <a:pt x="127000" y="33866"/>
                </a:lnTo>
                <a:lnTo>
                  <a:pt x="118534" y="25400"/>
                </a:lnTo>
                <a:lnTo>
                  <a:pt x="110067" y="16933"/>
                </a:lnTo>
                <a:lnTo>
                  <a:pt x="101600" y="16933"/>
                </a:lnTo>
                <a:lnTo>
                  <a:pt x="93134" y="16933"/>
                </a:lnTo>
                <a:lnTo>
                  <a:pt x="76200" y="16933"/>
                </a:lnTo>
                <a:lnTo>
                  <a:pt x="67734" y="16933"/>
                </a:lnTo>
                <a:lnTo>
                  <a:pt x="67734" y="25400"/>
                </a:lnTo>
                <a:lnTo>
                  <a:pt x="67734" y="33866"/>
                </a:lnTo>
                <a:lnTo>
                  <a:pt x="67734" y="33866"/>
                </a:lnTo>
                <a:lnTo>
                  <a:pt x="67734" y="33866"/>
                </a:lnTo>
                <a:lnTo>
                  <a:pt x="67734" y="33866"/>
                </a:lnTo>
                <a:lnTo>
                  <a:pt x="67734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193800" y="1193800"/>
            <a:ext cx="177801" cy="211668"/>
          </a:xfrm>
          <a:custGeom>
            <a:avLst/>
            <a:gdLst/>
            <a:ahLst/>
            <a:cxnLst/>
            <a:rect l="0" t="0" r="0" b="0"/>
            <a:pathLst>
              <a:path w="177801" h="211668">
                <a:moveTo>
                  <a:pt x="152400" y="16933"/>
                </a:moveTo>
                <a:lnTo>
                  <a:pt x="152400" y="16933"/>
                </a:lnTo>
                <a:lnTo>
                  <a:pt x="152400" y="8467"/>
                </a:lnTo>
                <a:lnTo>
                  <a:pt x="152400" y="8467"/>
                </a:lnTo>
                <a:lnTo>
                  <a:pt x="143933" y="0"/>
                </a:lnTo>
                <a:lnTo>
                  <a:pt x="135467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0"/>
                </a:lnTo>
                <a:lnTo>
                  <a:pt x="93133" y="8467"/>
                </a:lnTo>
                <a:lnTo>
                  <a:pt x="76200" y="16933"/>
                </a:lnTo>
                <a:lnTo>
                  <a:pt x="67733" y="25400"/>
                </a:lnTo>
                <a:lnTo>
                  <a:pt x="50800" y="33867"/>
                </a:lnTo>
                <a:lnTo>
                  <a:pt x="42333" y="33867"/>
                </a:lnTo>
                <a:lnTo>
                  <a:pt x="33867" y="42333"/>
                </a:lnTo>
                <a:lnTo>
                  <a:pt x="25400" y="50800"/>
                </a:lnTo>
                <a:lnTo>
                  <a:pt x="25400" y="59267"/>
                </a:lnTo>
                <a:lnTo>
                  <a:pt x="25400" y="67733"/>
                </a:lnTo>
                <a:lnTo>
                  <a:pt x="25400" y="67733"/>
                </a:lnTo>
                <a:lnTo>
                  <a:pt x="33867" y="76200"/>
                </a:lnTo>
                <a:lnTo>
                  <a:pt x="50800" y="84667"/>
                </a:lnTo>
                <a:lnTo>
                  <a:pt x="67733" y="93133"/>
                </a:lnTo>
                <a:lnTo>
                  <a:pt x="84667" y="93133"/>
                </a:lnTo>
                <a:lnTo>
                  <a:pt x="101600" y="110067"/>
                </a:lnTo>
                <a:lnTo>
                  <a:pt x="127000" y="118533"/>
                </a:lnTo>
                <a:lnTo>
                  <a:pt x="143933" y="127000"/>
                </a:lnTo>
                <a:lnTo>
                  <a:pt x="152400" y="143933"/>
                </a:lnTo>
                <a:lnTo>
                  <a:pt x="169333" y="152400"/>
                </a:lnTo>
                <a:lnTo>
                  <a:pt x="177800" y="169333"/>
                </a:lnTo>
                <a:lnTo>
                  <a:pt x="177800" y="177800"/>
                </a:lnTo>
                <a:lnTo>
                  <a:pt x="169333" y="186267"/>
                </a:lnTo>
                <a:lnTo>
                  <a:pt x="160867" y="186267"/>
                </a:lnTo>
                <a:lnTo>
                  <a:pt x="152400" y="194733"/>
                </a:lnTo>
                <a:lnTo>
                  <a:pt x="135467" y="203200"/>
                </a:lnTo>
                <a:lnTo>
                  <a:pt x="110067" y="203200"/>
                </a:lnTo>
                <a:lnTo>
                  <a:pt x="84667" y="203200"/>
                </a:lnTo>
                <a:lnTo>
                  <a:pt x="67733" y="211667"/>
                </a:lnTo>
                <a:lnTo>
                  <a:pt x="42333" y="211667"/>
                </a:lnTo>
                <a:lnTo>
                  <a:pt x="16933" y="211667"/>
                </a:lnTo>
                <a:lnTo>
                  <a:pt x="16933" y="211667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30200" y="1659467"/>
            <a:ext cx="160868" cy="194734"/>
          </a:xfrm>
          <a:custGeom>
            <a:avLst/>
            <a:gdLst/>
            <a:ahLst/>
            <a:cxnLst/>
            <a:rect l="0" t="0" r="0" b="0"/>
            <a:pathLst>
              <a:path w="160868" h="194734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8466"/>
                </a:lnTo>
                <a:lnTo>
                  <a:pt x="152400" y="8466"/>
                </a:lnTo>
                <a:lnTo>
                  <a:pt x="143933" y="16933"/>
                </a:lnTo>
                <a:lnTo>
                  <a:pt x="135467" y="25400"/>
                </a:lnTo>
                <a:lnTo>
                  <a:pt x="127000" y="33866"/>
                </a:lnTo>
                <a:lnTo>
                  <a:pt x="118533" y="42333"/>
                </a:lnTo>
                <a:lnTo>
                  <a:pt x="101600" y="50800"/>
                </a:lnTo>
                <a:lnTo>
                  <a:pt x="84667" y="67733"/>
                </a:lnTo>
                <a:lnTo>
                  <a:pt x="76200" y="84666"/>
                </a:lnTo>
                <a:lnTo>
                  <a:pt x="59267" y="110066"/>
                </a:lnTo>
                <a:lnTo>
                  <a:pt x="50800" y="127000"/>
                </a:lnTo>
                <a:lnTo>
                  <a:pt x="33867" y="143933"/>
                </a:lnTo>
                <a:lnTo>
                  <a:pt x="33867" y="143933"/>
                </a:lnTo>
                <a:lnTo>
                  <a:pt x="33867" y="143933"/>
                </a:lnTo>
                <a:lnTo>
                  <a:pt x="33867" y="143933"/>
                </a:lnTo>
                <a:lnTo>
                  <a:pt x="33867" y="143933"/>
                </a:lnTo>
                <a:lnTo>
                  <a:pt x="33867" y="143933"/>
                </a:lnTo>
                <a:lnTo>
                  <a:pt x="33867" y="143933"/>
                </a:lnTo>
                <a:lnTo>
                  <a:pt x="33867" y="143933"/>
                </a:lnTo>
                <a:lnTo>
                  <a:pt x="25400" y="160866"/>
                </a:lnTo>
                <a:lnTo>
                  <a:pt x="16933" y="169333"/>
                </a:lnTo>
                <a:lnTo>
                  <a:pt x="8467" y="186266"/>
                </a:lnTo>
                <a:lnTo>
                  <a:pt x="8467" y="186266"/>
                </a:lnTo>
                <a:lnTo>
                  <a:pt x="0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186266"/>
                </a:lnTo>
                <a:lnTo>
                  <a:pt x="0" y="177800"/>
                </a:lnTo>
                <a:lnTo>
                  <a:pt x="0" y="177800"/>
                </a:lnTo>
                <a:lnTo>
                  <a:pt x="8467" y="169333"/>
                </a:lnTo>
                <a:lnTo>
                  <a:pt x="8467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81000" y="1634067"/>
            <a:ext cx="76201" cy="220134"/>
          </a:xfrm>
          <a:custGeom>
            <a:avLst/>
            <a:gdLst/>
            <a:ahLst/>
            <a:cxnLst/>
            <a:rect l="0" t="0" r="0" b="0"/>
            <a:pathLst>
              <a:path w="76201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16933" y="33866"/>
                </a:lnTo>
                <a:lnTo>
                  <a:pt x="16933" y="42333"/>
                </a:lnTo>
                <a:lnTo>
                  <a:pt x="25400" y="59266"/>
                </a:lnTo>
                <a:lnTo>
                  <a:pt x="33867" y="76200"/>
                </a:lnTo>
                <a:lnTo>
                  <a:pt x="42333" y="93133"/>
                </a:lnTo>
                <a:lnTo>
                  <a:pt x="50800" y="110066"/>
                </a:lnTo>
                <a:lnTo>
                  <a:pt x="59267" y="127000"/>
                </a:lnTo>
                <a:lnTo>
                  <a:pt x="59267" y="143933"/>
                </a:lnTo>
                <a:lnTo>
                  <a:pt x="67733" y="160866"/>
                </a:lnTo>
                <a:lnTo>
                  <a:pt x="67733" y="177800"/>
                </a:lnTo>
                <a:lnTo>
                  <a:pt x="67733" y="194733"/>
                </a:lnTo>
                <a:lnTo>
                  <a:pt x="76200" y="203200"/>
                </a:lnTo>
                <a:lnTo>
                  <a:pt x="76200" y="211666"/>
                </a:lnTo>
                <a:lnTo>
                  <a:pt x="76200" y="220133"/>
                </a:lnTo>
                <a:lnTo>
                  <a:pt x="76200" y="220133"/>
                </a:lnTo>
                <a:lnTo>
                  <a:pt x="76200" y="220133"/>
                </a:lnTo>
                <a:lnTo>
                  <a:pt x="76200" y="211666"/>
                </a:lnTo>
                <a:lnTo>
                  <a:pt x="76200" y="203200"/>
                </a:lnTo>
                <a:lnTo>
                  <a:pt x="76200" y="203200"/>
                </a:lnTo>
                <a:lnTo>
                  <a:pt x="67733" y="194733"/>
                </a:lnTo>
                <a:lnTo>
                  <a:pt x="67733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64067" y="1617133"/>
            <a:ext cx="67734" cy="203201"/>
          </a:xfrm>
          <a:custGeom>
            <a:avLst/>
            <a:gdLst/>
            <a:ahLst/>
            <a:cxnLst/>
            <a:rect l="0" t="0" r="0" b="0"/>
            <a:pathLst>
              <a:path w="67734" h="203201">
                <a:moveTo>
                  <a:pt x="59266" y="8467"/>
                </a:moveTo>
                <a:lnTo>
                  <a:pt x="59266" y="8467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8467"/>
                </a:lnTo>
                <a:lnTo>
                  <a:pt x="67733" y="16934"/>
                </a:lnTo>
                <a:lnTo>
                  <a:pt x="67733" y="25400"/>
                </a:lnTo>
                <a:lnTo>
                  <a:pt x="67733" y="42334"/>
                </a:lnTo>
                <a:lnTo>
                  <a:pt x="67733" y="59267"/>
                </a:lnTo>
                <a:lnTo>
                  <a:pt x="67733" y="67734"/>
                </a:lnTo>
                <a:lnTo>
                  <a:pt x="67733" y="84667"/>
                </a:lnTo>
                <a:lnTo>
                  <a:pt x="67733" y="110067"/>
                </a:lnTo>
                <a:lnTo>
                  <a:pt x="67733" y="127000"/>
                </a:lnTo>
                <a:lnTo>
                  <a:pt x="59266" y="143934"/>
                </a:lnTo>
                <a:lnTo>
                  <a:pt x="59266" y="160867"/>
                </a:lnTo>
                <a:lnTo>
                  <a:pt x="59266" y="177800"/>
                </a:lnTo>
                <a:lnTo>
                  <a:pt x="59266" y="186267"/>
                </a:lnTo>
                <a:lnTo>
                  <a:pt x="59266" y="194734"/>
                </a:lnTo>
                <a:lnTo>
                  <a:pt x="59266" y="203200"/>
                </a:lnTo>
                <a:lnTo>
                  <a:pt x="50800" y="203200"/>
                </a:lnTo>
                <a:lnTo>
                  <a:pt x="50800" y="203200"/>
                </a:lnTo>
                <a:lnTo>
                  <a:pt x="42333" y="203200"/>
                </a:lnTo>
                <a:lnTo>
                  <a:pt x="42333" y="194734"/>
                </a:lnTo>
                <a:lnTo>
                  <a:pt x="33866" y="194734"/>
                </a:lnTo>
                <a:lnTo>
                  <a:pt x="25400" y="186267"/>
                </a:lnTo>
                <a:lnTo>
                  <a:pt x="16933" y="177800"/>
                </a:lnTo>
                <a:lnTo>
                  <a:pt x="16933" y="177800"/>
                </a:lnTo>
                <a:lnTo>
                  <a:pt x="0" y="169334"/>
                </a:lnTo>
                <a:lnTo>
                  <a:pt x="0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87867" y="1744133"/>
            <a:ext cx="296334" cy="16935"/>
          </a:xfrm>
          <a:custGeom>
            <a:avLst/>
            <a:gdLst/>
            <a:ahLst/>
            <a:cxnLst/>
            <a:rect l="0" t="0" r="0" b="0"/>
            <a:pathLst>
              <a:path w="296334" h="16935">
                <a:moveTo>
                  <a:pt x="25400" y="8467"/>
                </a:moveTo>
                <a:lnTo>
                  <a:pt x="25400" y="8467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93133" y="0"/>
                </a:lnTo>
                <a:lnTo>
                  <a:pt x="110066" y="0"/>
                </a:lnTo>
                <a:lnTo>
                  <a:pt x="127000" y="0"/>
                </a:lnTo>
                <a:lnTo>
                  <a:pt x="152400" y="0"/>
                </a:lnTo>
                <a:lnTo>
                  <a:pt x="177800" y="0"/>
                </a:lnTo>
                <a:lnTo>
                  <a:pt x="203200" y="0"/>
                </a:lnTo>
                <a:lnTo>
                  <a:pt x="220133" y="0"/>
                </a:lnTo>
                <a:lnTo>
                  <a:pt x="245533" y="8467"/>
                </a:lnTo>
                <a:lnTo>
                  <a:pt x="262466" y="8467"/>
                </a:lnTo>
                <a:lnTo>
                  <a:pt x="279400" y="8467"/>
                </a:lnTo>
                <a:lnTo>
                  <a:pt x="279400" y="8467"/>
                </a:lnTo>
                <a:lnTo>
                  <a:pt x="296333" y="16934"/>
                </a:lnTo>
                <a:lnTo>
                  <a:pt x="296333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36600" y="1583267"/>
            <a:ext cx="143934" cy="304801"/>
          </a:xfrm>
          <a:custGeom>
            <a:avLst/>
            <a:gdLst/>
            <a:ahLst/>
            <a:cxnLst/>
            <a:rect l="0" t="0" r="0" b="0"/>
            <a:pathLst>
              <a:path w="143934" h="304801">
                <a:moveTo>
                  <a:pt x="143933" y="67733"/>
                </a:moveTo>
                <a:lnTo>
                  <a:pt x="143933" y="67733"/>
                </a:lnTo>
                <a:lnTo>
                  <a:pt x="143933" y="59266"/>
                </a:lnTo>
                <a:lnTo>
                  <a:pt x="143933" y="59266"/>
                </a:lnTo>
                <a:lnTo>
                  <a:pt x="143933" y="50800"/>
                </a:lnTo>
                <a:lnTo>
                  <a:pt x="143933" y="50800"/>
                </a:lnTo>
                <a:lnTo>
                  <a:pt x="143933" y="42333"/>
                </a:lnTo>
                <a:lnTo>
                  <a:pt x="135467" y="33866"/>
                </a:lnTo>
                <a:lnTo>
                  <a:pt x="135467" y="25400"/>
                </a:lnTo>
                <a:lnTo>
                  <a:pt x="127000" y="16933"/>
                </a:lnTo>
                <a:lnTo>
                  <a:pt x="118533" y="16933"/>
                </a:lnTo>
                <a:lnTo>
                  <a:pt x="110067" y="8466"/>
                </a:lnTo>
                <a:lnTo>
                  <a:pt x="101600" y="8466"/>
                </a:lnTo>
                <a:lnTo>
                  <a:pt x="93133" y="8466"/>
                </a:lnTo>
                <a:lnTo>
                  <a:pt x="84667" y="0"/>
                </a:lnTo>
                <a:lnTo>
                  <a:pt x="76200" y="8466"/>
                </a:lnTo>
                <a:lnTo>
                  <a:pt x="67733" y="8466"/>
                </a:lnTo>
                <a:lnTo>
                  <a:pt x="59267" y="8466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3" y="25400"/>
                </a:lnTo>
                <a:lnTo>
                  <a:pt x="33867" y="42333"/>
                </a:lnTo>
                <a:lnTo>
                  <a:pt x="33867" y="50800"/>
                </a:lnTo>
                <a:lnTo>
                  <a:pt x="33867" y="59266"/>
                </a:lnTo>
                <a:lnTo>
                  <a:pt x="33867" y="76200"/>
                </a:lnTo>
                <a:lnTo>
                  <a:pt x="33867" y="84666"/>
                </a:lnTo>
                <a:lnTo>
                  <a:pt x="33867" y="101600"/>
                </a:lnTo>
                <a:lnTo>
                  <a:pt x="33867" y="118533"/>
                </a:lnTo>
                <a:lnTo>
                  <a:pt x="33867" y="135466"/>
                </a:lnTo>
                <a:lnTo>
                  <a:pt x="42333" y="152400"/>
                </a:lnTo>
                <a:lnTo>
                  <a:pt x="42333" y="169333"/>
                </a:lnTo>
                <a:lnTo>
                  <a:pt x="33867" y="194733"/>
                </a:lnTo>
                <a:lnTo>
                  <a:pt x="33867" y="211666"/>
                </a:lnTo>
                <a:lnTo>
                  <a:pt x="33867" y="228600"/>
                </a:lnTo>
                <a:lnTo>
                  <a:pt x="33867" y="245533"/>
                </a:lnTo>
                <a:lnTo>
                  <a:pt x="33867" y="262466"/>
                </a:lnTo>
                <a:lnTo>
                  <a:pt x="33867" y="270933"/>
                </a:lnTo>
                <a:lnTo>
                  <a:pt x="25400" y="279400"/>
                </a:lnTo>
                <a:lnTo>
                  <a:pt x="25400" y="287866"/>
                </a:lnTo>
                <a:lnTo>
                  <a:pt x="25400" y="296333"/>
                </a:lnTo>
                <a:lnTo>
                  <a:pt x="25400" y="296333"/>
                </a:lnTo>
                <a:lnTo>
                  <a:pt x="25400" y="304800"/>
                </a:lnTo>
                <a:lnTo>
                  <a:pt x="25400" y="304800"/>
                </a:lnTo>
                <a:lnTo>
                  <a:pt x="25400" y="296333"/>
                </a:lnTo>
                <a:lnTo>
                  <a:pt x="25400" y="296333"/>
                </a:lnTo>
                <a:lnTo>
                  <a:pt x="16933" y="287866"/>
                </a:lnTo>
                <a:lnTo>
                  <a:pt x="16933" y="287866"/>
                </a:lnTo>
                <a:lnTo>
                  <a:pt x="8467" y="279400"/>
                </a:lnTo>
                <a:lnTo>
                  <a:pt x="8467" y="262466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7333" y="1752600"/>
            <a:ext cx="169335" cy="8468"/>
          </a:xfrm>
          <a:custGeom>
            <a:avLst/>
            <a:gdLst/>
            <a:ahLst/>
            <a:cxnLst/>
            <a:rect l="0" t="0" r="0" b="0"/>
            <a:pathLst>
              <a:path w="169335" h="8468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905933" y="1718733"/>
            <a:ext cx="16935" cy="143935"/>
          </a:xfrm>
          <a:custGeom>
            <a:avLst/>
            <a:gdLst/>
            <a:ahLst/>
            <a:cxnLst/>
            <a:rect l="0" t="0" r="0" b="0"/>
            <a:pathLst>
              <a:path w="16935" h="143935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0" y="84667"/>
                </a:lnTo>
                <a:lnTo>
                  <a:pt x="0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43934"/>
                </a:lnTo>
                <a:lnTo>
                  <a:pt x="8467" y="143934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16934" y="127000"/>
                </a:lnTo>
                <a:lnTo>
                  <a:pt x="16934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982133" y="1718733"/>
            <a:ext cx="110068" cy="127001"/>
          </a:xfrm>
          <a:custGeom>
            <a:avLst/>
            <a:gdLst/>
            <a:ahLst/>
            <a:cxnLst/>
            <a:rect l="0" t="0" r="0" b="0"/>
            <a:pathLst>
              <a:path w="110068" h="1270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18534"/>
                </a:lnTo>
                <a:lnTo>
                  <a:pt x="0" y="110067"/>
                </a:lnTo>
                <a:lnTo>
                  <a:pt x="0" y="101600"/>
                </a:lnTo>
                <a:lnTo>
                  <a:pt x="0" y="93134"/>
                </a:lnTo>
                <a:lnTo>
                  <a:pt x="0" y="76200"/>
                </a:lnTo>
                <a:lnTo>
                  <a:pt x="8467" y="67734"/>
                </a:lnTo>
                <a:lnTo>
                  <a:pt x="8467" y="59267"/>
                </a:lnTo>
                <a:lnTo>
                  <a:pt x="16934" y="50800"/>
                </a:lnTo>
                <a:lnTo>
                  <a:pt x="16934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7" y="16934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4" y="8467"/>
                </a:lnTo>
                <a:lnTo>
                  <a:pt x="93134" y="8467"/>
                </a:lnTo>
                <a:lnTo>
                  <a:pt x="93134" y="16934"/>
                </a:lnTo>
                <a:lnTo>
                  <a:pt x="93134" y="16934"/>
                </a:lnTo>
                <a:lnTo>
                  <a:pt x="93134" y="16934"/>
                </a:lnTo>
                <a:lnTo>
                  <a:pt x="93134" y="16934"/>
                </a:lnTo>
                <a:lnTo>
                  <a:pt x="93134" y="16934"/>
                </a:lnTo>
                <a:lnTo>
                  <a:pt x="93134" y="16934"/>
                </a:lnTo>
                <a:lnTo>
                  <a:pt x="93134" y="16934"/>
                </a:lnTo>
                <a:lnTo>
                  <a:pt x="101600" y="16934"/>
                </a:lnTo>
                <a:lnTo>
                  <a:pt x="101600" y="16934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092200" y="1710267"/>
            <a:ext cx="135468" cy="143934"/>
          </a:xfrm>
          <a:custGeom>
            <a:avLst/>
            <a:gdLst/>
            <a:ahLst/>
            <a:cxnLst/>
            <a:rect l="0" t="0" r="0" b="0"/>
            <a:pathLst>
              <a:path w="135468" h="143934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8466"/>
                </a:lnTo>
                <a:lnTo>
                  <a:pt x="84667" y="8466"/>
                </a:lnTo>
                <a:lnTo>
                  <a:pt x="76200" y="8466"/>
                </a:lnTo>
                <a:lnTo>
                  <a:pt x="67733" y="16933"/>
                </a:lnTo>
                <a:lnTo>
                  <a:pt x="59267" y="25400"/>
                </a:lnTo>
                <a:lnTo>
                  <a:pt x="50800" y="25400"/>
                </a:lnTo>
                <a:lnTo>
                  <a:pt x="33867" y="33866"/>
                </a:lnTo>
                <a:lnTo>
                  <a:pt x="33867" y="33866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50800"/>
                </a:lnTo>
                <a:lnTo>
                  <a:pt x="33867" y="50800"/>
                </a:lnTo>
                <a:lnTo>
                  <a:pt x="42333" y="50800"/>
                </a:lnTo>
                <a:lnTo>
                  <a:pt x="50800" y="50800"/>
                </a:lnTo>
                <a:lnTo>
                  <a:pt x="59267" y="50800"/>
                </a:lnTo>
                <a:lnTo>
                  <a:pt x="76200" y="50800"/>
                </a:lnTo>
                <a:lnTo>
                  <a:pt x="84667" y="59266"/>
                </a:lnTo>
                <a:lnTo>
                  <a:pt x="93133" y="59266"/>
                </a:lnTo>
                <a:lnTo>
                  <a:pt x="110067" y="67733"/>
                </a:lnTo>
                <a:lnTo>
                  <a:pt x="118533" y="67733"/>
                </a:lnTo>
                <a:lnTo>
                  <a:pt x="127000" y="84666"/>
                </a:lnTo>
                <a:lnTo>
                  <a:pt x="127000" y="84666"/>
                </a:lnTo>
                <a:lnTo>
                  <a:pt x="135467" y="93133"/>
                </a:lnTo>
                <a:lnTo>
                  <a:pt x="135467" y="101600"/>
                </a:lnTo>
                <a:lnTo>
                  <a:pt x="135467" y="110066"/>
                </a:lnTo>
                <a:lnTo>
                  <a:pt x="135467" y="118533"/>
                </a:lnTo>
                <a:lnTo>
                  <a:pt x="127000" y="127000"/>
                </a:lnTo>
                <a:lnTo>
                  <a:pt x="118533" y="135466"/>
                </a:lnTo>
                <a:lnTo>
                  <a:pt x="110067" y="135466"/>
                </a:lnTo>
                <a:lnTo>
                  <a:pt x="101600" y="143933"/>
                </a:lnTo>
                <a:lnTo>
                  <a:pt x="84667" y="143933"/>
                </a:lnTo>
                <a:lnTo>
                  <a:pt x="76200" y="143933"/>
                </a:lnTo>
                <a:lnTo>
                  <a:pt x="67733" y="143933"/>
                </a:lnTo>
                <a:lnTo>
                  <a:pt x="50800" y="143933"/>
                </a:lnTo>
                <a:lnTo>
                  <a:pt x="42333" y="143933"/>
                </a:lnTo>
                <a:lnTo>
                  <a:pt x="25400" y="135466"/>
                </a:lnTo>
                <a:lnTo>
                  <a:pt x="16933" y="135466"/>
                </a:lnTo>
                <a:lnTo>
                  <a:pt x="16933" y="135466"/>
                </a:lnTo>
                <a:lnTo>
                  <a:pt x="8467" y="127000"/>
                </a:lnTo>
                <a:lnTo>
                  <a:pt x="8467" y="118533"/>
                </a:lnTo>
                <a:lnTo>
                  <a:pt x="8467" y="118533"/>
                </a:lnTo>
                <a:lnTo>
                  <a:pt x="0" y="110066"/>
                </a:lnTo>
                <a:lnTo>
                  <a:pt x="0" y="110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286933" y="1608667"/>
            <a:ext cx="25401" cy="245534"/>
          </a:xfrm>
          <a:custGeom>
            <a:avLst/>
            <a:gdLst/>
            <a:ahLst/>
            <a:cxnLst/>
            <a:rect l="0" t="0" r="0" b="0"/>
            <a:pathLst>
              <a:path w="25401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10066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0866"/>
                </a:lnTo>
                <a:lnTo>
                  <a:pt x="8467" y="177800"/>
                </a:lnTo>
                <a:lnTo>
                  <a:pt x="16934" y="194733"/>
                </a:lnTo>
                <a:lnTo>
                  <a:pt x="16934" y="211666"/>
                </a:lnTo>
                <a:lnTo>
                  <a:pt x="16934" y="220133"/>
                </a:lnTo>
                <a:lnTo>
                  <a:pt x="25400" y="228600"/>
                </a:lnTo>
                <a:lnTo>
                  <a:pt x="25400" y="237066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16934" y="245533"/>
                </a:lnTo>
                <a:lnTo>
                  <a:pt x="16934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202267" y="1718733"/>
            <a:ext cx="203201" cy="16935"/>
          </a:xfrm>
          <a:custGeom>
            <a:avLst/>
            <a:gdLst/>
            <a:ahLst/>
            <a:cxnLst/>
            <a:rect l="0" t="0" r="0" b="0"/>
            <a:pathLst>
              <a:path w="203201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33866" y="8467"/>
                </a:lnTo>
                <a:lnTo>
                  <a:pt x="59266" y="8467"/>
                </a:lnTo>
                <a:lnTo>
                  <a:pt x="84666" y="8467"/>
                </a:lnTo>
                <a:lnTo>
                  <a:pt x="110066" y="0"/>
                </a:lnTo>
                <a:lnTo>
                  <a:pt x="143933" y="0"/>
                </a:lnTo>
                <a:lnTo>
                  <a:pt x="169333" y="0"/>
                </a:lnTo>
                <a:lnTo>
                  <a:pt x="169333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608667" y="1625600"/>
            <a:ext cx="194734" cy="160868"/>
          </a:xfrm>
          <a:custGeom>
            <a:avLst/>
            <a:gdLst/>
            <a:ahLst/>
            <a:cxnLst/>
            <a:rect l="0" t="0" r="0" b="0"/>
            <a:pathLst>
              <a:path w="194734" h="160868">
                <a:moveTo>
                  <a:pt x="25400" y="8467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8466" y="50800"/>
                </a:lnTo>
                <a:lnTo>
                  <a:pt x="8466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8466" y="118533"/>
                </a:lnTo>
                <a:lnTo>
                  <a:pt x="8466" y="127000"/>
                </a:lnTo>
                <a:lnTo>
                  <a:pt x="16933" y="135467"/>
                </a:lnTo>
                <a:lnTo>
                  <a:pt x="25400" y="135467"/>
                </a:lnTo>
                <a:lnTo>
                  <a:pt x="25400" y="143933"/>
                </a:lnTo>
                <a:lnTo>
                  <a:pt x="33866" y="143933"/>
                </a:lnTo>
                <a:lnTo>
                  <a:pt x="42333" y="143933"/>
                </a:lnTo>
                <a:lnTo>
                  <a:pt x="50800" y="143933"/>
                </a:lnTo>
                <a:lnTo>
                  <a:pt x="59266" y="143933"/>
                </a:lnTo>
                <a:lnTo>
                  <a:pt x="67733" y="135467"/>
                </a:lnTo>
                <a:lnTo>
                  <a:pt x="76200" y="127000"/>
                </a:lnTo>
                <a:lnTo>
                  <a:pt x="84666" y="127000"/>
                </a:lnTo>
                <a:lnTo>
                  <a:pt x="84666" y="110067"/>
                </a:lnTo>
                <a:lnTo>
                  <a:pt x="93133" y="110067"/>
                </a:lnTo>
                <a:lnTo>
                  <a:pt x="93133" y="93133"/>
                </a:lnTo>
                <a:lnTo>
                  <a:pt x="101600" y="84667"/>
                </a:lnTo>
                <a:lnTo>
                  <a:pt x="101600" y="76200"/>
                </a:lnTo>
                <a:lnTo>
                  <a:pt x="101600" y="67733"/>
                </a:lnTo>
                <a:lnTo>
                  <a:pt x="101600" y="59267"/>
                </a:lnTo>
                <a:lnTo>
                  <a:pt x="101600" y="50800"/>
                </a:lnTo>
                <a:lnTo>
                  <a:pt x="101600" y="42333"/>
                </a:lnTo>
                <a:lnTo>
                  <a:pt x="101600" y="42333"/>
                </a:lnTo>
                <a:lnTo>
                  <a:pt x="101600" y="33867"/>
                </a:lnTo>
                <a:lnTo>
                  <a:pt x="93133" y="33867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33867"/>
                </a:lnTo>
                <a:lnTo>
                  <a:pt x="93133" y="33867"/>
                </a:lnTo>
                <a:lnTo>
                  <a:pt x="93133" y="42333"/>
                </a:lnTo>
                <a:lnTo>
                  <a:pt x="93133" y="50800"/>
                </a:lnTo>
                <a:lnTo>
                  <a:pt x="84666" y="59267"/>
                </a:lnTo>
                <a:lnTo>
                  <a:pt x="84666" y="67733"/>
                </a:lnTo>
                <a:lnTo>
                  <a:pt x="84666" y="76200"/>
                </a:lnTo>
                <a:lnTo>
                  <a:pt x="93133" y="93133"/>
                </a:lnTo>
                <a:lnTo>
                  <a:pt x="93133" y="101600"/>
                </a:lnTo>
                <a:lnTo>
                  <a:pt x="93133" y="110067"/>
                </a:lnTo>
                <a:lnTo>
                  <a:pt x="101600" y="118533"/>
                </a:lnTo>
                <a:lnTo>
                  <a:pt x="101600" y="127000"/>
                </a:lnTo>
                <a:lnTo>
                  <a:pt x="110066" y="135467"/>
                </a:lnTo>
                <a:lnTo>
                  <a:pt x="110066" y="143933"/>
                </a:lnTo>
                <a:lnTo>
                  <a:pt x="118533" y="143933"/>
                </a:lnTo>
                <a:lnTo>
                  <a:pt x="127000" y="152400"/>
                </a:lnTo>
                <a:lnTo>
                  <a:pt x="135466" y="152400"/>
                </a:lnTo>
                <a:lnTo>
                  <a:pt x="135466" y="160867"/>
                </a:lnTo>
                <a:lnTo>
                  <a:pt x="143933" y="160867"/>
                </a:lnTo>
                <a:lnTo>
                  <a:pt x="152400" y="160867"/>
                </a:lnTo>
                <a:lnTo>
                  <a:pt x="160866" y="160867"/>
                </a:lnTo>
                <a:lnTo>
                  <a:pt x="160866" y="160867"/>
                </a:lnTo>
                <a:lnTo>
                  <a:pt x="169333" y="152400"/>
                </a:lnTo>
                <a:lnTo>
                  <a:pt x="177800" y="152400"/>
                </a:lnTo>
                <a:lnTo>
                  <a:pt x="177800" y="143933"/>
                </a:lnTo>
                <a:lnTo>
                  <a:pt x="186266" y="135467"/>
                </a:lnTo>
                <a:lnTo>
                  <a:pt x="194733" y="127000"/>
                </a:lnTo>
                <a:lnTo>
                  <a:pt x="194733" y="118533"/>
                </a:lnTo>
                <a:lnTo>
                  <a:pt x="194733" y="101600"/>
                </a:lnTo>
                <a:lnTo>
                  <a:pt x="194733" y="93133"/>
                </a:lnTo>
                <a:lnTo>
                  <a:pt x="194733" y="76200"/>
                </a:lnTo>
                <a:lnTo>
                  <a:pt x="194733" y="67733"/>
                </a:lnTo>
                <a:lnTo>
                  <a:pt x="186266" y="50800"/>
                </a:lnTo>
                <a:lnTo>
                  <a:pt x="186266" y="50800"/>
                </a:lnTo>
                <a:lnTo>
                  <a:pt x="177800" y="42333"/>
                </a:lnTo>
                <a:lnTo>
                  <a:pt x="177800" y="33867"/>
                </a:lnTo>
                <a:lnTo>
                  <a:pt x="177800" y="33867"/>
                </a:lnTo>
                <a:lnTo>
                  <a:pt x="177800" y="33867"/>
                </a:lnTo>
                <a:lnTo>
                  <a:pt x="177800" y="33867"/>
                </a:lnTo>
                <a:lnTo>
                  <a:pt x="177800" y="33867"/>
                </a:lnTo>
                <a:lnTo>
                  <a:pt x="177800" y="33867"/>
                </a:lnTo>
                <a:lnTo>
                  <a:pt x="177800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871133" y="1634067"/>
            <a:ext cx="127001" cy="143934"/>
          </a:xfrm>
          <a:custGeom>
            <a:avLst/>
            <a:gdLst/>
            <a:ahLst/>
            <a:cxnLst/>
            <a:rect l="0" t="0" r="0" b="0"/>
            <a:pathLst>
              <a:path w="127001" h="143934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6"/>
                </a:lnTo>
                <a:lnTo>
                  <a:pt x="0" y="135466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27000"/>
                </a:lnTo>
                <a:lnTo>
                  <a:pt x="8467" y="118533"/>
                </a:lnTo>
                <a:lnTo>
                  <a:pt x="8467" y="101600"/>
                </a:lnTo>
                <a:lnTo>
                  <a:pt x="8467" y="84666"/>
                </a:lnTo>
                <a:lnTo>
                  <a:pt x="8467" y="76200"/>
                </a:lnTo>
                <a:lnTo>
                  <a:pt x="16934" y="59266"/>
                </a:lnTo>
                <a:lnTo>
                  <a:pt x="16934" y="50800"/>
                </a:lnTo>
                <a:lnTo>
                  <a:pt x="16934" y="42333"/>
                </a:lnTo>
                <a:lnTo>
                  <a:pt x="25400" y="33866"/>
                </a:lnTo>
                <a:lnTo>
                  <a:pt x="33867" y="25400"/>
                </a:lnTo>
                <a:lnTo>
                  <a:pt x="42334" y="16933"/>
                </a:lnTo>
                <a:lnTo>
                  <a:pt x="50800" y="8466"/>
                </a:lnTo>
                <a:lnTo>
                  <a:pt x="59267" y="8466"/>
                </a:lnTo>
                <a:lnTo>
                  <a:pt x="67734" y="8466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8466"/>
                </a:lnTo>
                <a:lnTo>
                  <a:pt x="118534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040467" y="1642533"/>
            <a:ext cx="16934" cy="135468"/>
          </a:xfrm>
          <a:custGeom>
            <a:avLst/>
            <a:gdLst/>
            <a:ahLst/>
            <a:cxnLst/>
            <a:rect l="0" t="0" r="0" b="0"/>
            <a:pathLst>
              <a:path w="16934" h="135468">
                <a:moveTo>
                  <a:pt x="8466" y="0"/>
                </a:moveTo>
                <a:lnTo>
                  <a:pt x="8466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082800" y="1532467"/>
            <a:ext cx="16934" cy="25401"/>
          </a:xfrm>
          <a:custGeom>
            <a:avLst/>
            <a:gdLst/>
            <a:ahLst/>
            <a:cxnLst/>
            <a:rect l="0" t="0" r="0" b="0"/>
            <a:pathLst>
              <a:path w="16934" h="25401">
                <a:moveTo>
                  <a:pt x="0" y="25400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184400" y="1549400"/>
            <a:ext cx="25401" cy="220134"/>
          </a:xfrm>
          <a:custGeom>
            <a:avLst/>
            <a:gdLst/>
            <a:ahLst/>
            <a:cxnLst/>
            <a:rect l="0" t="0" r="0" b="0"/>
            <a:pathLst>
              <a:path w="25401" h="220134">
                <a:moveTo>
                  <a:pt x="8467" y="0"/>
                </a:moveTo>
                <a:lnTo>
                  <a:pt x="8467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59267"/>
                </a:lnTo>
                <a:lnTo>
                  <a:pt x="25400" y="76200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43933"/>
                </a:lnTo>
                <a:lnTo>
                  <a:pt x="8467" y="160867"/>
                </a:lnTo>
                <a:lnTo>
                  <a:pt x="8467" y="169333"/>
                </a:lnTo>
                <a:lnTo>
                  <a:pt x="0" y="186267"/>
                </a:lnTo>
                <a:lnTo>
                  <a:pt x="0" y="194733"/>
                </a:lnTo>
                <a:lnTo>
                  <a:pt x="0" y="203200"/>
                </a:lnTo>
                <a:lnTo>
                  <a:pt x="0" y="211667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099733" y="1617133"/>
            <a:ext cx="245535" cy="160868"/>
          </a:xfrm>
          <a:custGeom>
            <a:avLst/>
            <a:gdLst/>
            <a:ahLst/>
            <a:cxnLst/>
            <a:rect l="0" t="0" r="0" b="0"/>
            <a:pathLst>
              <a:path w="245535" h="160868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50800"/>
                </a:lnTo>
                <a:lnTo>
                  <a:pt x="25400" y="50800"/>
                </a:lnTo>
                <a:lnTo>
                  <a:pt x="33867" y="50800"/>
                </a:lnTo>
                <a:lnTo>
                  <a:pt x="42334" y="50800"/>
                </a:lnTo>
                <a:lnTo>
                  <a:pt x="59267" y="50800"/>
                </a:lnTo>
                <a:lnTo>
                  <a:pt x="67734" y="42334"/>
                </a:lnTo>
                <a:lnTo>
                  <a:pt x="84667" y="42334"/>
                </a:lnTo>
                <a:lnTo>
                  <a:pt x="93134" y="42334"/>
                </a:lnTo>
                <a:lnTo>
                  <a:pt x="101600" y="42334"/>
                </a:lnTo>
                <a:lnTo>
                  <a:pt x="118534" y="42334"/>
                </a:lnTo>
                <a:lnTo>
                  <a:pt x="127000" y="42334"/>
                </a:lnTo>
                <a:lnTo>
                  <a:pt x="135467" y="42334"/>
                </a:lnTo>
                <a:lnTo>
                  <a:pt x="143934" y="42334"/>
                </a:lnTo>
                <a:lnTo>
                  <a:pt x="152400" y="42334"/>
                </a:lnTo>
                <a:lnTo>
                  <a:pt x="160867" y="42334"/>
                </a:lnTo>
                <a:lnTo>
                  <a:pt x="169334" y="42334"/>
                </a:lnTo>
                <a:lnTo>
                  <a:pt x="186267" y="50800"/>
                </a:lnTo>
                <a:lnTo>
                  <a:pt x="194734" y="50800"/>
                </a:lnTo>
                <a:lnTo>
                  <a:pt x="203200" y="50800"/>
                </a:lnTo>
                <a:lnTo>
                  <a:pt x="203200" y="50800"/>
                </a:lnTo>
                <a:lnTo>
                  <a:pt x="211667" y="50800"/>
                </a:lnTo>
                <a:lnTo>
                  <a:pt x="211667" y="42334"/>
                </a:lnTo>
                <a:lnTo>
                  <a:pt x="220134" y="42334"/>
                </a:lnTo>
                <a:lnTo>
                  <a:pt x="220134" y="42334"/>
                </a:lnTo>
                <a:lnTo>
                  <a:pt x="220134" y="42334"/>
                </a:lnTo>
                <a:lnTo>
                  <a:pt x="220134" y="42334"/>
                </a:lnTo>
                <a:lnTo>
                  <a:pt x="220134" y="33867"/>
                </a:lnTo>
                <a:lnTo>
                  <a:pt x="220134" y="33867"/>
                </a:lnTo>
                <a:lnTo>
                  <a:pt x="220134" y="25400"/>
                </a:lnTo>
                <a:lnTo>
                  <a:pt x="220134" y="25400"/>
                </a:lnTo>
                <a:lnTo>
                  <a:pt x="220134" y="16934"/>
                </a:lnTo>
                <a:lnTo>
                  <a:pt x="211667" y="16934"/>
                </a:lnTo>
                <a:lnTo>
                  <a:pt x="211667" y="16934"/>
                </a:lnTo>
                <a:lnTo>
                  <a:pt x="203200" y="8467"/>
                </a:lnTo>
                <a:lnTo>
                  <a:pt x="194734" y="8467"/>
                </a:lnTo>
                <a:lnTo>
                  <a:pt x="186267" y="0"/>
                </a:lnTo>
                <a:lnTo>
                  <a:pt x="177800" y="0"/>
                </a:lnTo>
                <a:lnTo>
                  <a:pt x="169334" y="0"/>
                </a:lnTo>
                <a:lnTo>
                  <a:pt x="160867" y="0"/>
                </a:lnTo>
                <a:lnTo>
                  <a:pt x="152400" y="0"/>
                </a:lnTo>
                <a:lnTo>
                  <a:pt x="143934" y="8467"/>
                </a:lnTo>
                <a:lnTo>
                  <a:pt x="135467" y="8467"/>
                </a:lnTo>
                <a:lnTo>
                  <a:pt x="135467" y="16934"/>
                </a:lnTo>
                <a:lnTo>
                  <a:pt x="127000" y="25400"/>
                </a:lnTo>
                <a:lnTo>
                  <a:pt x="118534" y="33867"/>
                </a:lnTo>
                <a:lnTo>
                  <a:pt x="118534" y="42334"/>
                </a:lnTo>
                <a:lnTo>
                  <a:pt x="118534" y="59267"/>
                </a:lnTo>
                <a:lnTo>
                  <a:pt x="118534" y="67734"/>
                </a:lnTo>
                <a:lnTo>
                  <a:pt x="118534" y="76200"/>
                </a:lnTo>
                <a:lnTo>
                  <a:pt x="127000" y="93134"/>
                </a:lnTo>
                <a:lnTo>
                  <a:pt x="135467" y="101600"/>
                </a:lnTo>
                <a:lnTo>
                  <a:pt x="135467" y="110067"/>
                </a:lnTo>
                <a:lnTo>
                  <a:pt x="143934" y="118534"/>
                </a:lnTo>
                <a:lnTo>
                  <a:pt x="152400" y="127000"/>
                </a:lnTo>
                <a:lnTo>
                  <a:pt x="160867" y="135467"/>
                </a:lnTo>
                <a:lnTo>
                  <a:pt x="169334" y="143934"/>
                </a:lnTo>
                <a:lnTo>
                  <a:pt x="186267" y="152400"/>
                </a:lnTo>
                <a:lnTo>
                  <a:pt x="194734" y="152400"/>
                </a:lnTo>
                <a:lnTo>
                  <a:pt x="203200" y="160867"/>
                </a:lnTo>
                <a:lnTo>
                  <a:pt x="211667" y="160867"/>
                </a:lnTo>
                <a:lnTo>
                  <a:pt x="228600" y="160867"/>
                </a:lnTo>
                <a:lnTo>
                  <a:pt x="237067" y="160867"/>
                </a:lnTo>
                <a:lnTo>
                  <a:pt x="237067" y="160867"/>
                </a:lnTo>
                <a:lnTo>
                  <a:pt x="245534" y="152400"/>
                </a:lnTo>
                <a:lnTo>
                  <a:pt x="245534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472267" y="1608667"/>
            <a:ext cx="194734" cy="186267"/>
          </a:xfrm>
          <a:custGeom>
            <a:avLst/>
            <a:gdLst/>
            <a:ahLst/>
            <a:cxnLst/>
            <a:rect l="0" t="0" r="0" b="0"/>
            <a:pathLst>
              <a:path w="194734" h="186267">
                <a:moveTo>
                  <a:pt x="42333" y="59266"/>
                </a:moveTo>
                <a:lnTo>
                  <a:pt x="42333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50800" y="59266"/>
                </a:lnTo>
                <a:lnTo>
                  <a:pt x="59266" y="59266"/>
                </a:lnTo>
                <a:lnTo>
                  <a:pt x="67733" y="67733"/>
                </a:lnTo>
                <a:lnTo>
                  <a:pt x="84666" y="67733"/>
                </a:lnTo>
                <a:lnTo>
                  <a:pt x="93133" y="67733"/>
                </a:lnTo>
                <a:lnTo>
                  <a:pt x="110066" y="67733"/>
                </a:lnTo>
                <a:lnTo>
                  <a:pt x="127000" y="59266"/>
                </a:lnTo>
                <a:lnTo>
                  <a:pt x="135466" y="59266"/>
                </a:lnTo>
                <a:lnTo>
                  <a:pt x="143933" y="59266"/>
                </a:lnTo>
                <a:lnTo>
                  <a:pt x="160866" y="50800"/>
                </a:lnTo>
                <a:lnTo>
                  <a:pt x="169333" y="50800"/>
                </a:lnTo>
                <a:lnTo>
                  <a:pt x="177800" y="42333"/>
                </a:lnTo>
                <a:lnTo>
                  <a:pt x="186266" y="33866"/>
                </a:lnTo>
                <a:lnTo>
                  <a:pt x="194733" y="33866"/>
                </a:lnTo>
                <a:lnTo>
                  <a:pt x="194733" y="25400"/>
                </a:lnTo>
                <a:lnTo>
                  <a:pt x="194733" y="25400"/>
                </a:lnTo>
                <a:lnTo>
                  <a:pt x="194733" y="16933"/>
                </a:lnTo>
                <a:lnTo>
                  <a:pt x="194733" y="16933"/>
                </a:lnTo>
                <a:lnTo>
                  <a:pt x="194733" y="16933"/>
                </a:lnTo>
                <a:lnTo>
                  <a:pt x="186266" y="8466"/>
                </a:lnTo>
                <a:lnTo>
                  <a:pt x="177800" y="8466"/>
                </a:lnTo>
                <a:lnTo>
                  <a:pt x="169333" y="0"/>
                </a:lnTo>
                <a:lnTo>
                  <a:pt x="160866" y="0"/>
                </a:lnTo>
                <a:lnTo>
                  <a:pt x="143933" y="0"/>
                </a:lnTo>
                <a:lnTo>
                  <a:pt x="127000" y="0"/>
                </a:lnTo>
                <a:lnTo>
                  <a:pt x="110066" y="0"/>
                </a:lnTo>
                <a:lnTo>
                  <a:pt x="93133" y="0"/>
                </a:lnTo>
                <a:lnTo>
                  <a:pt x="76200" y="8466"/>
                </a:lnTo>
                <a:lnTo>
                  <a:pt x="67733" y="16933"/>
                </a:lnTo>
                <a:lnTo>
                  <a:pt x="59266" y="16933"/>
                </a:lnTo>
                <a:lnTo>
                  <a:pt x="42333" y="33866"/>
                </a:lnTo>
                <a:lnTo>
                  <a:pt x="33866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8466" y="76200"/>
                </a:lnTo>
                <a:lnTo>
                  <a:pt x="8466" y="84666"/>
                </a:lnTo>
                <a:lnTo>
                  <a:pt x="0" y="101600"/>
                </a:lnTo>
                <a:lnTo>
                  <a:pt x="8466" y="110066"/>
                </a:lnTo>
                <a:lnTo>
                  <a:pt x="8466" y="118533"/>
                </a:lnTo>
                <a:lnTo>
                  <a:pt x="16933" y="135466"/>
                </a:lnTo>
                <a:lnTo>
                  <a:pt x="33866" y="143933"/>
                </a:lnTo>
                <a:lnTo>
                  <a:pt x="42333" y="152400"/>
                </a:lnTo>
                <a:lnTo>
                  <a:pt x="50800" y="160866"/>
                </a:lnTo>
                <a:lnTo>
                  <a:pt x="67733" y="169333"/>
                </a:lnTo>
                <a:lnTo>
                  <a:pt x="84666" y="177800"/>
                </a:lnTo>
                <a:lnTo>
                  <a:pt x="101600" y="177800"/>
                </a:lnTo>
                <a:lnTo>
                  <a:pt x="118533" y="177800"/>
                </a:lnTo>
                <a:lnTo>
                  <a:pt x="135466" y="186266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69333" y="177800"/>
                </a:lnTo>
                <a:lnTo>
                  <a:pt x="169333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709333" y="1625600"/>
            <a:ext cx="186268" cy="304801"/>
          </a:xfrm>
          <a:custGeom>
            <a:avLst/>
            <a:gdLst/>
            <a:ahLst/>
            <a:cxnLst/>
            <a:rect l="0" t="0" r="0" b="0"/>
            <a:pathLst>
              <a:path w="186268" h="304801">
                <a:moveTo>
                  <a:pt x="152400" y="8467"/>
                </a:moveTo>
                <a:lnTo>
                  <a:pt x="143934" y="8467"/>
                </a:lnTo>
                <a:lnTo>
                  <a:pt x="143934" y="0"/>
                </a:lnTo>
                <a:lnTo>
                  <a:pt x="135467" y="0"/>
                </a:lnTo>
                <a:lnTo>
                  <a:pt x="127000" y="0"/>
                </a:lnTo>
                <a:lnTo>
                  <a:pt x="118534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76200" y="0"/>
                </a:lnTo>
                <a:lnTo>
                  <a:pt x="67734" y="8467"/>
                </a:lnTo>
                <a:lnTo>
                  <a:pt x="50800" y="16933"/>
                </a:lnTo>
                <a:lnTo>
                  <a:pt x="42334" y="25400"/>
                </a:lnTo>
                <a:lnTo>
                  <a:pt x="33867" y="33867"/>
                </a:lnTo>
                <a:lnTo>
                  <a:pt x="25400" y="42333"/>
                </a:lnTo>
                <a:lnTo>
                  <a:pt x="16934" y="50800"/>
                </a:lnTo>
                <a:lnTo>
                  <a:pt x="8467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27000"/>
                </a:lnTo>
                <a:lnTo>
                  <a:pt x="8467" y="135467"/>
                </a:lnTo>
                <a:lnTo>
                  <a:pt x="16934" y="135467"/>
                </a:lnTo>
                <a:lnTo>
                  <a:pt x="25400" y="143933"/>
                </a:lnTo>
                <a:lnTo>
                  <a:pt x="33867" y="143933"/>
                </a:lnTo>
                <a:lnTo>
                  <a:pt x="42334" y="143933"/>
                </a:lnTo>
                <a:lnTo>
                  <a:pt x="50800" y="143933"/>
                </a:lnTo>
                <a:lnTo>
                  <a:pt x="59267" y="135467"/>
                </a:lnTo>
                <a:lnTo>
                  <a:pt x="67734" y="135467"/>
                </a:lnTo>
                <a:lnTo>
                  <a:pt x="76200" y="127000"/>
                </a:lnTo>
                <a:lnTo>
                  <a:pt x="84667" y="118533"/>
                </a:lnTo>
                <a:lnTo>
                  <a:pt x="93134" y="110067"/>
                </a:lnTo>
                <a:lnTo>
                  <a:pt x="93134" y="93133"/>
                </a:lnTo>
                <a:lnTo>
                  <a:pt x="101600" y="84667"/>
                </a:lnTo>
                <a:lnTo>
                  <a:pt x="101600" y="67733"/>
                </a:lnTo>
                <a:lnTo>
                  <a:pt x="110067" y="59267"/>
                </a:lnTo>
                <a:lnTo>
                  <a:pt x="110067" y="50800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8534" y="25400"/>
                </a:lnTo>
                <a:lnTo>
                  <a:pt x="118534" y="25400"/>
                </a:lnTo>
                <a:lnTo>
                  <a:pt x="118534" y="25400"/>
                </a:lnTo>
                <a:lnTo>
                  <a:pt x="118534" y="25400"/>
                </a:lnTo>
                <a:lnTo>
                  <a:pt x="118534" y="25400"/>
                </a:lnTo>
                <a:lnTo>
                  <a:pt x="118534" y="25400"/>
                </a:lnTo>
                <a:lnTo>
                  <a:pt x="110067" y="33867"/>
                </a:lnTo>
                <a:lnTo>
                  <a:pt x="110067" y="42333"/>
                </a:lnTo>
                <a:lnTo>
                  <a:pt x="101600" y="50800"/>
                </a:lnTo>
                <a:lnTo>
                  <a:pt x="101600" y="59267"/>
                </a:lnTo>
                <a:lnTo>
                  <a:pt x="93134" y="76200"/>
                </a:lnTo>
                <a:lnTo>
                  <a:pt x="93134" y="93133"/>
                </a:lnTo>
                <a:lnTo>
                  <a:pt x="84667" y="110067"/>
                </a:lnTo>
                <a:lnTo>
                  <a:pt x="84667" y="118533"/>
                </a:lnTo>
                <a:lnTo>
                  <a:pt x="76200" y="143933"/>
                </a:lnTo>
                <a:lnTo>
                  <a:pt x="76200" y="152400"/>
                </a:lnTo>
                <a:lnTo>
                  <a:pt x="76200" y="169333"/>
                </a:lnTo>
                <a:lnTo>
                  <a:pt x="76200" y="186267"/>
                </a:lnTo>
                <a:lnTo>
                  <a:pt x="76200" y="203200"/>
                </a:lnTo>
                <a:lnTo>
                  <a:pt x="76200" y="220133"/>
                </a:lnTo>
                <a:lnTo>
                  <a:pt x="84667" y="228600"/>
                </a:lnTo>
                <a:lnTo>
                  <a:pt x="84667" y="245533"/>
                </a:lnTo>
                <a:lnTo>
                  <a:pt x="93134" y="262467"/>
                </a:lnTo>
                <a:lnTo>
                  <a:pt x="101600" y="270933"/>
                </a:lnTo>
                <a:lnTo>
                  <a:pt x="110067" y="279400"/>
                </a:lnTo>
                <a:lnTo>
                  <a:pt x="118534" y="296333"/>
                </a:lnTo>
                <a:lnTo>
                  <a:pt x="127000" y="296333"/>
                </a:lnTo>
                <a:lnTo>
                  <a:pt x="135467" y="304800"/>
                </a:lnTo>
                <a:lnTo>
                  <a:pt x="152400" y="304800"/>
                </a:lnTo>
                <a:lnTo>
                  <a:pt x="160867" y="304800"/>
                </a:lnTo>
                <a:lnTo>
                  <a:pt x="177800" y="304800"/>
                </a:lnTo>
                <a:lnTo>
                  <a:pt x="177800" y="304800"/>
                </a:lnTo>
                <a:lnTo>
                  <a:pt x="186267" y="296333"/>
                </a:lnTo>
                <a:lnTo>
                  <a:pt x="186267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895600" y="1591733"/>
            <a:ext cx="152401" cy="169335"/>
          </a:xfrm>
          <a:custGeom>
            <a:avLst/>
            <a:gdLst/>
            <a:ahLst/>
            <a:cxnLst/>
            <a:rect l="0" t="0" r="0" b="0"/>
            <a:pathLst>
              <a:path w="152401" h="169335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35467"/>
                </a:lnTo>
                <a:lnTo>
                  <a:pt x="16933" y="143934"/>
                </a:lnTo>
                <a:lnTo>
                  <a:pt x="16933" y="152400"/>
                </a:lnTo>
                <a:lnTo>
                  <a:pt x="25400" y="160867"/>
                </a:lnTo>
                <a:lnTo>
                  <a:pt x="33867" y="169334"/>
                </a:lnTo>
                <a:lnTo>
                  <a:pt x="50800" y="169334"/>
                </a:lnTo>
                <a:lnTo>
                  <a:pt x="59267" y="169334"/>
                </a:lnTo>
                <a:lnTo>
                  <a:pt x="67733" y="169334"/>
                </a:lnTo>
                <a:lnTo>
                  <a:pt x="84667" y="169334"/>
                </a:lnTo>
                <a:lnTo>
                  <a:pt x="93133" y="169334"/>
                </a:lnTo>
                <a:lnTo>
                  <a:pt x="110067" y="160867"/>
                </a:lnTo>
                <a:lnTo>
                  <a:pt x="118533" y="152400"/>
                </a:lnTo>
                <a:lnTo>
                  <a:pt x="127000" y="143934"/>
                </a:lnTo>
                <a:lnTo>
                  <a:pt x="135467" y="127000"/>
                </a:lnTo>
                <a:lnTo>
                  <a:pt x="143933" y="110067"/>
                </a:lnTo>
                <a:lnTo>
                  <a:pt x="152400" y="101600"/>
                </a:lnTo>
                <a:lnTo>
                  <a:pt x="152400" y="84667"/>
                </a:lnTo>
                <a:lnTo>
                  <a:pt x="152400" y="76200"/>
                </a:lnTo>
                <a:lnTo>
                  <a:pt x="152400" y="59267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42334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25400"/>
                </a:lnTo>
                <a:lnTo>
                  <a:pt x="152400" y="25400"/>
                </a:lnTo>
                <a:lnTo>
                  <a:pt x="152400" y="25400"/>
                </a:lnTo>
                <a:lnTo>
                  <a:pt x="1524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090333" y="1583267"/>
            <a:ext cx="262468" cy="177801"/>
          </a:xfrm>
          <a:custGeom>
            <a:avLst/>
            <a:gdLst/>
            <a:ahLst/>
            <a:cxnLst/>
            <a:rect l="0" t="0" r="0" b="0"/>
            <a:pathLst>
              <a:path w="262468" h="177801">
                <a:moveTo>
                  <a:pt x="135467" y="76200"/>
                </a:moveTo>
                <a:lnTo>
                  <a:pt x="135467" y="76200"/>
                </a:lnTo>
                <a:lnTo>
                  <a:pt x="135467" y="76200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59266"/>
                </a:lnTo>
                <a:lnTo>
                  <a:pt x="143934" y="59266"/>
                </a:lnTo>
                <a:lnTo>
                  <a:pt x="143934" y="50800"/>
                </a:lnTo>
                <a:lnTo>
                  <a:pt x="143934" y="42333"/>
                </a:lnTo>
                <a:lnTo>
                  <a:pt x="143934" y="25400"/>
                </a:lnTo>
                <a:lnTo>
                  <a:pt x="135467" y="16933"/>
                </a:lnTo>
                <a:lnTo>
                  <a:pt x="135467" y="8466"/>
                </a:lnTo>
                <a:lnTo>
                  <a:pt x="127000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8466"/>
                </a:lnTo>
                <a:lnTo>
                  <a:pt x="50800" y="16933"/>
                </a:lnTo>
                <a:lnTo>
                  <a:pt x="42334" y="33866"/>
                </a:lnTo>
                <a:lnTo>
                  <a:pt x="25400" y="42333"/>
                </a:lnTo>
                <a:lnTo>
                  <a:pt x="16934" y="59266"/>
                </a:lnTo>
                <a:lnTo>
                  <a:pt x="8467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16934" y="160866"/>
                </a:lnTo>
                <a:lnTo>
                  <a:pt x="16934" y="169333"/>
                </a:lnTo>
                <a:lnTo>
                  <a:pt x="25400" y="169333"/>
                </a:lnTo>
                <a:lnTo>
                  <a:pt x="33867" y="177800"/>
                </a:lnTo>
                <a:lnTo>
                  <a:pt x="50800" y="177800"/>
                </a:lnTo>
                <a:lnTo>
                  <a:pt x="59267" y="177800"/>
                </a:lnTo>
                <a:lnTo>
                  <a:pt x="67734" y="177800"/>
                </a:lnTo>
                <a:lnTo>
                  <a:pt x="76200" y="169333"/>
                </a:lnTo>
                <a:lnTo>
                  <a:pt x="84667" y="160866"/>
                </a:lnTo>
                <a:lnTo>
                  <a:pt x="93134" y="160866"/>
                </a:lnTo>
                <a:lnTo>
                  <a:pt x="101600" y="152400"/>
                </a:lnTo>
                <a:lnTo>
                  <a:pt x="110067" y="135466"/>
                </a:lnTo>
                <a:lnTo>
                  <a:pt x="110067" y="127000"/>
                </a:lnTo>
                <a:lnTo>
                  <a:pt x="118534" y="110066"/>
                </a:lnTo>
                <a:lnTo>
                  <a:pt x="127000" y="101600"/>
                </a:lnTo>
                <a:lnTo>
                  <a:pt x="127000" y="84666"/>
                </a:lnTo>
                <a:lnTo>
                  <a:pt x="135467" y="67733"/>
                </a:lnTo>
                <a:lnTo>
                  <a:pt x="135467" y="59266"/>
                </a:lnTo>
                <a:lnTo>
                  <a:pt x="135467" y="50800"/>
                </a:lnTo>
                <a:lnTo>
                  <a:pt x="135467" y="42333"/>
                </a:lnTo>
                <a:lnTo>
                  <a:pt x="143934" y="33866"/>
                </a:lnTo>
                <a:lnTo>
                  <a:pt x="143934" y="33866"/>
                </a:lnTo>
                <a:lnTo>
                  <a:pt x="143934" y="33866"/>
                </a:lnTo>
                <a:lnTo>
                  <a:pt x="143934" y="33866"/>
                </a:lnTo>
                <a:lnTo>
                  <a:pt x="135467" y="33866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59266"/>
                </a:lnTo>
                <a:lnTo>
                  <a:pt x="135467" y="67733"/>
                </a:lnTo>
                <a:lnTo>
                  <a:pt x="135467" y="76200"/>
                </a:lnTo>
                <a:lnTo>
                  <a:pt x="135467" y="93133"/>
                </a:lnTo>
                <a:lnTo>
                  <a:pt x="135467" y="101600"/>
                </a:lnTo>
                <a:lnTo>
                  <a:pt x="135467" y="118533"/>
                </a:lnTo>
                <a:lnTo>
                  <a:pt x="135467" y="127000"/>
                </a:lnTo>
                <a:lnTo>
                  <a:pt x="135467" y="135466"/>
                </a:lnTo>
                <a:lnTo>
                  <a:pt x="143934" y="143933"/>
                </a:lnTo>
                <a:lnTo>
                  <a:pt x="152400" y="152400"/>
                </a:lnTo>
                <a:lnTo>
                  <a:pt x="152400" y="160866"/>
                </a:lnTo>
                <a:lnTo>
                  <a:pt x="160867" y="169333"/>
                </a:lnTo>
                <a:lnTo>
                  <a:pt x="177800" y="169333"/>
                </a:lnTo>
                <a:lnTo>
                  <a:pt x="186267" y="177800"/>
                </a:lnTo>
                <a:lnTo>
                  <a:pt x="194734" y="177800"/>
                </a:lnTo>
                <a:lnTo>
                  <a:pt x="203200" y="177800"/>
                </a:lnTo>
                <a:lnTo>
                  <a:pt x="220134" y="177800"/>
                </a:lnTo>
                <a:lnTo>
                  <a:pt x="228600" y="169333"/>
                </a:lnTo>
                <a:lnTo>
                  <a:pt x="245534" y="160866"/>
                </a:lnTo>
                <a:lnTo>
                  <a:pt x="254000" y="152400"/>
                </a:lnTo>
                <a:lnTo>
                  <a:pt x="254000" y="152400"/>
                </a:lnTo>
                <a:lnTo>
                  <a:pt x="262467" y="143933"/>
                </a:lnTo>
                <a:lnTo>
                  <a:pt x="262467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395133" y="1498600"/>
            <a:ext cx="33868" cy="245534"/>
          </a:xfrm>
          <a:custGeom>
            <a:avLst/>
            <a:gdLst/>
            <a:ahLst/>
            <a:cxnLst/>
            <a:rect l="0" t="0" r="0" b="0"/>
            <a:pathLst>
              <a:path w="33868" h="245534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3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0" y="59267"/>
                </a:lnTo>
                <a:lnTo>
                  <a:pt x="25400" y="76200"/>
                </a:lnTo>
                <a:lnTo>
                  <a:pt x="16934" y="101600"/>
                </a:lnTo>
                <a:lnTo>
                  <a:pt x="16934" y="118533"/>
                </a:lnTo>
                <a:lnTo>
                  <a:pt x="16934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20133"/>
                </a:lnTo>
                <a:lnTo>
                  <a:pt x="8467" y="228600"/>
                </a:lnTo>
                <a:lnTo>
                  <a:pt x="16934" y="237067"/>
                </a:lnTo>
                <a:lnTo>
                  <a:pt x="16934" y="245533"/>
                </a:lnTo>
                <a:lnTo>
                  <a:pt x="16934" y="245533"/>
                </a:lnTo>
                <a:lnTo>
                  <a:pt x="16934" y="245533"/>
                </a:lnTo>
                <a:lnTo>
                  <a:pt x="16934" y="237067"/>
                </a:lnTo>
                <a:lnTo>
                  <a:pt x="8467" y="237067"/>
                </a:lnTo>
                <a:lnTo>
                  <a:pt x="8467" y="228600"/>
                </a:lnTo>
                <a:lnTo>
                  <a:pt x="0" y="220133"/>
                </a:lnTo>
                <a:lnTo>
                  <a:pt x="0" y="220133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310467" y="1617133"/>
            <a:ext cx="143934" cy="8468"/>
          </a:xfrm>
          <a:custGeom>
            <a:avLst/>
            <a:gdLst/>
            <a:ahLst/>
            <a:cxnLst/>
            <a:rect l="0" t="0" r="0" b="0"/>
            <a:pathLst>
              <a:path w="143934" h="8468">
                <a:moveTo>
                  <a:pt x="8466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547533" y="1617133"/>
            <a:ext cx="8468" cy="127001"/>
          </a:xfrm>
          <a:custGeom>
            <a:avLst/>
            <a:gdLst/>
            <a:ahLst/>
            <a:cxnLst/>
            <a:rect l="0" t="0" r="0" b="0"/>
            <a:pathLst>
              <a:path w="8468" h="127001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0" y="118534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18534"/>
                </a:lnTo>
                <a:lnTo>
                  <a:pt x="0" y="118534"/>
                </a:lnTo>
                <a:lnTo>
                  <a:pt x="8467" y="110067"/>
                </a:lnTo>
                <a:lnTo>
                  <a:pt x="8467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" name="Freeform 3071"/>
          <p:cNvSpPr/>
          <p:nvPr/>
        </p:nvSpPr>
        <p:spPr>
          <a:xfrm>
            <a:off x="3564467" y="1532467"/>
            <a:ext cx="8467" cy="8467"/>
          </a:xfrm>
          <a:custGeom>
            <a:avLst/>
            <a:gdLst/>
            <a:ahLst/>
            <a:cxnLst/>
            <a:rect l="0" t="0" r="0" b="0"/>
            <a:pathLst>
              <a:path w="8467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Freeform 3072"/>
          <p:cNvSpPr/>
          <p:nvPr/>
        </p:nvSpPr>
        <p:spPr>
          <a:xfrm>
            <a:off x="3632200" y="1574800"/>
            <a:ext cx="364068" cy="186268"/>
          </a:xfrm>
          <a:custGeom>
            <a:avLst/>
            <a:gdLst/>
            <a:ahLst/>
            <a:cxnLst/>
            <a:rect l="0" t="0" r="0" b="0"/>
            <a:pathLst>
              <a:path w="364068" h="186268">
                <a:moveTo>
                  <a:pt x="33867" y="8467"/>
                </a:move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33867"/>
                </a:lnTo>
                <a:lnTo>
                  <a:pt x="16933" y="42333"/>
                </a:lnTo>
                <a:lnTo>
                  <a:pt x="16933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43933"/>
                </a:lnTo>
                <a:lnTo>
                  <a:pt x="16933" y="152400"/>
                </a:lnTo>
                <a:lnTo>
                  <a:pt x="25400" y="160867"/>
                </a:lnTo>
                <a:lnTo>
                  <a:pt x="25400" y="160867"/>
                </a:lnTo>
                <a:lnTo>
                  <a:pt x="33867" y="160867"/>
                </a:lnTo>
                <a:lnTo>
                  <a:pt x="42333" y="160867"/>
                </a:lnTo>
                <a:lnTo>
                  <a:pt x="50800" y="160867"/>
                </a:lnTo>
                <a:lnTo>
                  <a:pt x="59267" y="160867"/>
                </a:lnTo>
                <a:lnTo>
                  <a:pt x="67733" y="160867"/>
                </a:lnTo>
                <a:lnTo>
                  <a:pt x="76200" y="152400"/>
                </a:lnTo>
                <a:lnTo>
                  <a:pt x="84667" y="143933"/>
                </a:lnTo>
                <a:lnTo>
                  <a:pt x="84667" y="135467"/>
                </a:lnTo>
                <a:lnTo>
                  <a:pt x="93133" y="127000"/>
                </a:lnTo>
                <a:lnTo>
                  <a:pt x="93133" y="110067"/>
                </a:lnTo>
                <a:lnTo>
                  <a:pt x="93133" y="93133"/>
                </a:lnTo>
                <a:lnTo>
                  <a:pt x="84667" y="84667"/>
                </a:lnTo>
                <a:lnTo>
                  <a:pt x="84667" y="67733"/>
                </a:lnTo>
                <a:lnTo>
                  <a:pt x="76200" y="59267"/>
                </a:lnTo>
                <a:lnTo>
                  <a:pt x="67733" y="42333"/>
                </a:lnTo>
                <a:lnTo>
                  <a:pt x="59267" y="33867"/>
                </a:lnTo>
                <a:lnTo>
                  <a:pt x="50800" y="33867"/>
                </a:lnTo>
                <a:lnTo>
                  <a:pt x="42333" y="25400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35467" y="8467"/>
                </a:lnTo>
                <a:lnTo>
                  <a:pt x="143933" y="16933"/>
                </a:lnTo>
                <a:lnTo>
                  <a:pt x="152400" y="25400"/>
                </a:lnTo>
                <a:lnTo>
                  <a:pt x="160867" y="33867"/>
                </a:lnTo>
                <a:lnTo>
                  <a:pt x="160867" y="50800"/>
                </a:lnTo>
                <a:lnTo>
                  <a:pt x="160867" y="59267"/>
                </a:lnTo>
                <a:lnTo>
                  <a:pt x="169333" y="76200"/>
                </a:lnTo>
                <a:lnTo>
                  <a:pt x="169333" y="84667"/>
                </a:lnTo>
                <a:lnTo>
                  <a:pt x="169333" y="101600"/>
                </a:lnTo>
                <a:lnTo>
                  <a:pt x="160867" y="110067"/>
                </a:lnTo>
                <a:lnTo>
                  <a:pt x="160867" y="127000"/>
                </a:lnTo>
                <a:lnTo>
                  <a:pt x="160867" y="127000"/>
                </a:lnTo>
                <a:lnTo>
                  <a:pt x="160867" y="135467"/>
                </a:lnTo>
                <a:lnTo>
                  <a:pt x="160867" y="143933"/>
                </a:lnTo>
                <a:lnTo>
                  <a:pt x="160867" y="143933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0867" y="143933"/>
                </a:lnTo>
                <a:lnTo>
                  <a:pt x="169333" y="135467"/>
                </a:lnTo>
                <a:lnTo>
                  <a:pt x="177800" y="127000"/>
                </a:lnTo>
                <a:lnTo>
                  <a:pt x="177800" y="110067"/>
                </a:lnTo>
                <a:lnTo>
                  <a:pt x="186267" y="101600"/>
                </a:lnTo>
                <a:lnTo>
                  <a:pt x="186267" y="84667"/>
                </a:lnTo>
                <a:lnTo>
                  <a:pt x="194733" y="76200"/>
                </a:lnTo>
                <a:lnTo>
                  <a:pt x="194733" y="59267"/>
                </a:lnTo>
                <a:lnTo>
                  <a:pt x="203200" y="50800"/>
                </a:lnTo>
                <a:lnTo>
                  <a:pt x="211667" y="50800"/>
                </a:lnTo>
                <a:lnTo>
                  <a:pt x="220133" y="42333"/>
                </a:lnTo>
                <a:lnTo>
                  <a:pt x="228600" y="33867"/>
                </a:lnTo>
                <a:lnTo>
                  <a:pt x="237067" y="25400"/>
                </a:lnTo>
                <a:lnTo>
                  <a:pt x="245533" y="25400"/>
                </a:lnTo>
                <a:lnTo>
                  <a:pt x="262467" y="25400"/>
                </a:lnTo>
                <a:lnTo>
                  <a:pt x="270933" y="25400"/>
                </a:lnTo>
                <a:lnTo>
                  <a:pt x="287867" y="25400"/>
                </a:lnTo>
                <a:lnTo>
                  <a:pt x="296333" y="25400"/>
                </a:lnTo>
                <a:lnTo>
                  <a:pt x="304800" y="25400"/>
                </a:lnTo>
                <a:lnTo>
                  <a:pt x="313267" y="33867"/>
                </a:lnTo>
                <a:lnTo>
                  <a:pt x="313267" y="33867"/>
                </a:lnTo>
                <a:lnTo>
                  <a:pt x="321733" y="42333"/>
                </a:lnTo>
                <a:lnTo>
                  <a:pt x="321733" y="50800"/>
                </a:lnTo>
                <a:lnTo>
                  <a:pt x="330200" y="59267"/>
                </a:lnTo>
                <a:lnTo>
                  <a:pt x="330200" y="67733"/>
                </a:lnTo>
                <a:lnTo>
                  <a:pt x="330200" y="76200"/>
                </a:lnTo>
                <a:lnTo>
                  <a:pt x="330200" y="93133"/>
                </a:lnTo>
                <a:lnTo>
                  <a:pt x="330200" y="101600"/>
                </a:lnTo>
                <a:lnTo>
                  <a:pt x="330200" y="118533"/>
                </a:lnTo>
                <a:lnTo>
                  <a:pt x="330200" y="127000"/>
                </a:lnTo>
                <a:lnTo>
                  <a:pt x="330200" y="143933"/>
                </a:lnTo>
                <a:lnTo>
                  <a:pt x="330200" y="152400"/>
                </a:lnTo>
                <a:lnTo>
                  <a:pt x="338667" y="160867"/>
                </a:lnTo>
                <a:lnTo>
                  <a:pt x="338667" y="169333"/>
                </a:lnTo>
                <a:lnTo>
                  <a:pt x="347133" y="177800"/>
                </a:lnTo>
                <a:lnTo>
                  <a:pt x="355600" y="186267"/>
                </a:lnTo>
                <a:lnTo>
                  <a:pt x="355600" y="186267"/>
                </a:lnTo>
                <a:lnTo>
                  <a:pt x="364067" y="186267"/>
                </a:lnTo>
                <a:lnTo>
                  <a:pt x="364067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Freeform 3073"/>
          <p:cNvSpPr/>
          <p:nvPr/>
        </p:nvSpPr>
        <p:spPr>
          <a:xfrm>
            <a:off x="4199467" y="1591733"/>
            <a:ext cx="16934" cy="143935"/>
          </a:xfrm>
          <a:custGeom>
            <a:avLst/>
            <a:gdLst/>
            <a:ahLst/>
            <a:cxnLst/>
            <a:rect l="0" t="0" r="0" b="0"/>
            <a:pathLst>
              <a:path w="16934" h="143935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16933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93134"/>
                </a:lnTo>
                <a:lnTo>
                  <a:pt x="8466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0" y="135467"/>
                </a:lnTo>
                <a:lnTo>
                  <a:pt x="0" y="135467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Freeform 3074"/>
          <p:cNvSpPr/>
          <p:nvPr/>
        </p:nvSpPr>
        <p:spPr>
          <a:xfrm>
            <a:off x="4216400" y="1532467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Freeform 3076"/>
          <p:cNvSpPr/>
          <p:nvPr/>
        </p:nvSpPr>
        <p:spPr>
          <a:xfrm>
            <a:off x="4292600" y="1600200"/>
            <a:ext cx="160868" cy="160868"/>
          </a:xfrm>
          <a:custGeom>
            <a:avLst/>
            <a:gdLst/>
            <a:ahLst/>
            <a:cxnLst/>
            <a:rect l="0" t="0" r="0" b="0"/>
            <a:pathLst>
              <a:path w="160868" h="160868">
                <a:moveTo>
                  <a:pt x="0" y="42333"/>
                </a:moveTo>
                <a:lnTo>
                  <a:pt x="8467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16933" y="84667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27000"/>
                </a:lnTo>
                <a:lnTo>
                  <a:pt x="16933" y="135467"/>
                </a:lnTo>
                <a:lnTo>
                  <a:pt x="16933" y="135467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35467"/>
                </a:lnTo>
                <a:lnTo>
                  <a:pt x="16933" y="127000"/>
                </a:lnTo>
                <a:lnTo>
                  <a:pt x="16933" y="118533"/>
                </a:lnTo>
                <a:lnTo>
                  <a:pt x="25400" y="110067"/>
                </a:lnTo>
                <a:lnTo>
                  <a:pt x="25400" y="93133"/>
                </a:lnTo>
                <a:lnTo>
                  <a:pt x="33867" y="84667"/>
                </a:lnTo>
                <a:lnTo>
                  <a:pt x="33867" y="67733"/>
                </a:lnTo>
                <a:lnTo>
                  <a:pt x="42333" y="59267"/>
                </a:lnTo>
                <a:lnTo>
                  <a:pt x="50800" y="42333"/>
                </a:lnTo>
                <a:lnTo>
                  <a:pt x="59267" y="33867"/>
                </a:lnTo>
                <a:lnTo>
                  <a:pt x="67733" y="16933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8467"/>
                </a:lnTo>
                <a:lnTo>
                  <a:pt x="143933" y="16933"/>
                </a:lnTo>
                <a:lnTo>
                  <a:pt x="152400" y="25400"/>
                </a:lnTo>
                <a:lnTo>
                  <a:pt x="152400" y="42333"/>
                </a:lnTo>
                <a:lnTo>
                  <a:pt x="160867" y="50800"/>
                </a:lnTo>
                <a:lnTo>
                  <a:pt x="160867" y="67733"/>
                </a:lnTo>
                <a:lnTo>
                  <a:pt x="160867" y="84667"/>
                </a:lnTo>
                <a:lnTo>
                  <a:pt x="160867" y="101600"/>
                </a:lnTo>
                <a:lnTo>
                  <a:pt x="152400" y="118533"/>
                </a:lnTo>
                <a:lnTo>
                  <a:pt x="152400" y="127000"/>
                </a:lnTo>
                <a:lnTo>
                  <a:pt x="152400" y="143933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60867"/>
                </a:lnTo>
                <a:lnTo>
                  <a:pt x="152400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8" name="Freeform 3077"/>
          <p:cNvSpPr/>
          <p:nvPr/>
        </p:nvSpPr>
        <p:spPr>
          <a:xfrm>
            <a:off x="4639733" y="1566333"/>
            <a:ext cx="186268" cy="135468"/>
          </a:xfrm>
          <a:custGeom>
            <a:avLst/>
            <a:gdLst/>
            <a:ahLst/>
            <a:cxnLst/>
            <a:rect l="0" t="0" r="0" b="0"/>
            <a:pathLst>
              <a:path w="186268" h="135468">
                <a:moveTo>
                  <a:pt x="135467" y="0"/>
                </a:moveTo>
                <a:lnTo>
                  <a:pt x="127000" y="0"/>
                </a:lnTo>
                <a:lnTo>
                  <a:pt x="118534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8467"/>
                </a:lnTo>
                <a:lnTo>
                  <a:pt x="33867" y="8467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33867"/>
                </a:lnTo>
                <a:lnTo>
                  <a:pt x="33867" y="33867"/>
                </a:lnTo>
                <a:lnTo>
                  <a:pt x="42334" y="33867"/>
                </a:lnTo>
                <a:lnTo>
                  <a:pt x="50800" y="33867"/>
                </a:lnTo>
                <a:lnTo>
                  <a:pt x="59267" y="42334"/>
                </a:lnTo>
                <a:lnTo>
                  <a:pt x="67734" y="42334"/>
                </a:lnTo>
                <a:lnTo>
                  <a:pt x="76200" y="42334"/>
                </a:lnTo>
                <a:lnTo>
                  <a:pt x="93134" y="50800"/>
                </a:lnTo>
                <a:lnTo>
                  <a:pt x="101600" y="50800"/>
                </a:lnTo>
                <a:lnTo>
                  <a:pt x="118534" y="59267"/>
                </a:lnTo>
                <a:lnTo>
                  <a:pt x="127000" y="59267"/>
                </a:lnTo>
                <a:lnTo>
                  <a:pt x="143934" y="67734"/>
                </a:lnTo>
                <a:lnTo>
                  <a:pt x="160867" y="76200"/>
                </a:lnTo>
                <a:lnTo>
                  <a:pt x="169334" y="84667"/>
                </a:lnTo>
                <a:lnTo>
                  <a:pt x="177800" y="93134"/>
                </a:lnTo>
                <a:lnTo>
                  <a:pt x="177800" y="101600"/>
                </a:lnTo>
                <a:lnTo>
                  <a:pt x="186267" y="110067"/>
                </a:lnTo>
                <a:lnTo>
                  <a:pt x="186267" y="118534"/>
                </a:lnTo>
                <a:lnTo>
                  <a:pt x="177800" y="127000"/>
                </a:lnTo>
                <a:lnTo>
                  <a:pt x="177800" y="127000"/>
                </a:lnTo>
                <a:lnTo>
                  <a:pt x="169334" y="127000"/>
                </a:lnTo>
                <a:lnTo>
                  <a:pt x="152400" y="135467"/>
                </a:lnTo>
                <a:lnTo>
                  <a:pt x="143934" y="135467"/>
                </a:lnTo>
                <a:lnTo>
                  <a:pt x="127000" y="135467"/>
                </a:lnTo>
                <a:lnTo>
                  <a:pt x="110067" y="135467"/>
                </a:lnTo>
                <a:lnTo>
                  <a:pt x="93134" y="135467"/>
                </a:lnTo>
                <a:lnTo>
                  <a:pt x="76200" y="135467"/>
                </a:lnTo>
                <a:lnTo>
                  <a:pt x="59267" y="135467"/>
                </a:lnTo>
                <a:lnTo>
                  <a:pt x="42334" y="135467"/>
                </a:lnTo>
                <a:lnTo>
                  <a:pt x="33867" y="127000"/>
                </a:lnTo>
                <a:lnTo>
                  <a:pt x="16934" y="118534"/>
                </a:lnTo>
                <a:lnTo>
                  <a:pt x="8467" y="110067"/>
                </a:lnTo>
                <a:lnTo>
                  <a:pt x="0" y="101600"/>
                </a:lnTo>
                <a:lnTo>
                  <a:pt x="0" y="101600"/>
                </a:lnTo>
                <a:lnTo>
                  <a:pt x="0" y="93134"/>
                </a:lnTo>
                <a:lnTo>
                  <a:pt x="0" y="93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9" name="Freeform 3078"/>
          <p:cNvSpPr/>
          <p:nvPr/>
        </p:nvSpPr>
        <p:spPr>
          <a:xfrm>
            <a:off x="4834467" y="1439333"/>
            <a:ext cx="33867" cy="245535"/>
          </a:xfrm>
          <a:custGeom>
            <a:avLst/>
            <a:gdLst/>
            <a:ahLst/>
            <a:cxnLst/>
            <a:rect l="0" t="0" r="0" b="0"/>
            <a:pathLst>
              <a:path w="33867" h="245535">
                <a:moveTo>
                  <a:pt x="0" y="8467"/>
                </a:move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33866" y="8467"/>
                </a:lnTo>
                <a:lnTo>
                  <a:pt x="33866" y="16934"/>
                </a:lnTo>
                <a:lnTo>
                  <a:pt x="33866" y="33867"/>
                </a:lnTo>
                <a:lnTo>
                  <a:pt x="33866" y="50800"/>
                </a:lnTo>
                <a:lnTo>
                  <a:pt x="25400" y="67734"/>
                </a:lnTo>
                <a:lnTo>
                  <a:pt x="25400" y="93134"/>
                </a:lnTo>
                <a:lnTo>
                  <a:pt x="25400" y="110067"/>
                </a:lnTo>
                <a:lnTo>
                  <a:pt x="16933" y="135467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194734"/>
                </a:lnTo>
                <a:lnTo>
                  <a:pt x="16933" y="211667"/>
                </a:lnTo>
                <a:lnTo>
                  <a:pt x="16933" y="220134"/>
                </a:lnTo>
                <a:lnTo>
                  <a:pt x="25400" y="228600"/>
                </a:lnTo>
                <a:lnTo>
                  <a:pt x="25400" y="237067"/>
                </a:lnTo>
                <a:lnTo>
                  <a:pt x="25400" y="237067"/>
                </a:lnTo>
                <a:lnTo>
                  <a:pt x="25400" y="245534"/>
                </a:lnTo>
                <a:lnTo>
                  <a:pt x="25400" y="245534"/>
                </a:lnTo>
                <a:lnTo>
                  <a:pt x="25400" y="237067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28600"/>
                </a:lnTo>
                <a:lnTo>
                  <a:pt x="16933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0" name="Freeform 3079"/>
          <p:cNvSpPr/>
          <p:nvPr/>
        </p:nvSpPr>
        <p:spPr>
          <a:xfrm>
            <a:off x="4775200" y="1549400"/>
            <a:ext cx="186268" cy="25401"/>
          </a:xfrm>
          <a:custGeom>
            <a:avLst/>
            <a:gdLst/>
            <a:ahLst/>
            <a:cxnLst/>
            <a:rect l="0" t="0" r="0" b="0"/>
            <a:pathLst>
              <a:path w="186268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35467" y="8467"/>
                </a:lnTo>
                <a:lnTo>
                  <a:pt x="152400" y="8467"/>
                </a:lnTo>
                <a:lnTo>
                  <a:pt x="177800" y="0"/>
                </a:lnTo>
                <a:lnTo>
                  <a:pt x="177800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Freeform 3080"/>
          <p:cNvSpPr/>
          <p:nvPr/>
        </p:nvSpPr>
        <p:spPr>
          <a:xfrm>
            <a:off x="4936067" y="1532467"/>
            <a:ext cx="160867" cy="143934"/>
          </a:xfrm>
          <a:custGeom>
            <a:avLst/>
            <a:gdLst/>
            <a:ahLst/>
            <a:cxnLst/>
            <a:rect l="0" t="0" r="0" b="0"/>
            <a:pathLst>
              <a:path w="160867" h="143934">
                <a:moveTo>
                  <a:pt x="101600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84666" y="8466"/>
                </a:lnTo>
                <a:lnTo>
                  <a:pt x="84666" y="8466"/>
                </a:lnTo>
                <a:lnTo>
                  <a:pt x="84666" y="8466"/>
                </a:lnTo>
                <a:lnTo>
                  <a:pt x="76200" y="8466"/>
                </a:lnTo>
                <a:lnTo>
                  <a:pt x="67733" y="8466"/>
                </a:lnTo>
                <a:lnTo>
                  <a:pt x="59266" y="16933"/>
                </a:lnTo>
                <a:lnTo>
                  <a:pt x="59266" y="16933"/>
                </a:lnTo>
                <a:lnTo>
                  <a:pt x="50800" y="25400"/>
                </a:lnTo>
                <a:lnTo>
                  <a:pt x="42333" y="33866"/>
                </a:lnTo>
                <a:lnTo>
                  <a:pt x="33866" y="50800"/>
                </a:lnTo>
                <a:lnTo>
                  <a:pt x="25400" y="59266"/>
                </a:lnTo>
                <a:lnTo>
                  <a:pt x="16933" y="67733"/>
                </a:lnTo>
                <a:lnTo>
                  <a:pt x="8466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8466" y="135466"/>
                </a:lnTo>
                <a:lnTo>
                  <a:pt x="16933" y="143933"/>
                </a:lnTo>
                <a:lnTo>
                  <a:pt x="16933" y="143933"/>
                </a:lnTo>
                <a:lnTo>
                  <a:pt x="25400" y="143933"/>
                </a:lnTo>
                <a:lnTo>
                  <a:pt x="33866" y="143933"/>
                </a:lnTo>
                <a:lnTo>
                  <a:pt x="42333" y="143933"/>
                </a:lnTo>
                <a:lnTo>
                  <a:pt x="50800" y="135466"/>
                </a:lnTo>
                <a:lnTo>
                  <a:pt x="59266" y="127000"/>
                </a:lnTo>
                <a:lnTo>
                  <a:pt x="59266" y="118533"/>
                </a:lnTo>
                <a:lnTo>
                  <a:pt x="67733" y="110066"/>
                </a:lnTo>
                <a:lnTo>
                  <a:pt x="76200" y="93133"/>
                </a:lnTo>
                <a:lnTo>
                  <a:pt x="76200" y="84666"/>
                </a:lnTo>
                <a:lnTo>
                  <a:pt x="76200" y="67733"/>
                </a:lnTo>
                <a:lnTo>
                  <a:pt x="84666" y="59266"/>
                </a:lnTo>
                <a:lnTo>
                  <a:pt x="84666" y="50800"/>
                </a:lnTo>
                <a:lnTo>
                  <a:pt x="84666" y="42333"/>
                </a:lnTo>
                <a:lnTo>
                  <a:pt x="84666" y="33866"/>
                </a:lnTo>
                <a:lnTo>
                  <a:pt x="84666" y="33866"/>
                </a:lnTo>
                <a:lnTo>
                  <a:pt x="84666" y="33866"/>
                </a:lnTo>
                <a:lnTo>
                  <a:pt x="84666" y="33866"/>
                </a:lnTo>
                <a:lnTo>
                  <a:pt x="84666" y="33866"/>
                </a:lnTo>
                <a:lnTo>
                  <a:pt x="76200" y="42333"/>
                </a:lnTo>
                <a:lnTo>
                  <a:pt x="84666" y="50800"/>
                </a:lnTo>
                <a:lnTo>
                  <a:pt x="76200" y="59266"/>
                </a:lnTo>
                <a:lnTo>
                  <a:pt x="76200" y="67733"/>
                </a:lnTo>
                <a:lnTo>
                  <a:pt x="76200" y="76200"/>
                </a:lnTo>
                <a:lnTo>
                  <a:pt x="76200" y="93133"/>
                </a:lnTo>
                <a:lnTo>
                  <a:pt x="84666" y="101600"/>
                </a:lnTo>
                <a:lnTo>
                  <a:pt x="84666" y="110066"/>
                </a:lnTo>
                <a:lnTo>
                  <a:pt x="93133" y="118533"/>
                </a:lnTo>
                <a:lnTo>
                  <a:pt x="93133" y="127000"/>
                </a:lnTo>
                <a:lnTo>
                  <a:pt x="101600" y="135466"/>
                </a:lnTo>
                <a:lnTo>
                  <a:pt x="110066" y="143933"/>
                </a:lnTo>
                <a:lnTo>
                  <a:pt x="118533" y="143933"/>
                </a:lnTo>
                <a:lnTo>
                  <a:pt x="127000" y="143933"/>
                </a:lnTo>
                <a:lnTo>
                  <a:pt x="135466" y="135466"/>
                </a:lnTo>
                <a:lnTo>
                  <a:pt x="143933" y="135466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60866" y="118533"/>
                </a:lnTo>
                <a:lnTo>
                  <a:pt x="160866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2" name="Freeform 3081"/>
          <p:cNvSpPr/>
          <p:nvPr/>
        </p:nvSpPr>
        <p:spPr>
          <a:xfrm>
            <a:off x="5122333" y="1549400"/>
            <a:ext cx="143935" cy="135468"/>
          </a:xfrm>
          <a:custGeom>
            <a:avLst/>
            <a:gdLst/>
            <a:ahLst/>
            <a:cxnLst/>
            <a:rect l="0" t="0" r="0" b="0"/>
            <a:pathLst>
              <a:path w="143935" h="135468">
                <a:moveTo>
                  <a:pt x="16934" y="8467"/>
                </a:move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3"/>
                </a:lnTo>
                <a:lnTo>
                  <a:pt x="16934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27000"/>
                </a:lnTo>
                <a:lnTo>
                  <a:pt x="0" y="118533"/>
                </a:lnTo>
                <a:lnTo>
                  <a:pt x="0" y="110067"/>
                </a:lnTo>
                <a:lnTo>
                  <a:pt x="8467" y="93133"/>
                </a:lnTo>
                <a:lnTo>
                  <a:pt x="16934" y="76200"/>
                </a:lnTo>
                <a:lnTo>
                  <a:pt x="25400" y="59267"/>
                </a:lnTo>
                <a:lnTo>
                  <a:pt x="33867" y="42333"/>
                </a:lnTo>
                <a:lnTo>
                  <a:pt x="42334" y="25400"/>
                </a:lnTo>
                <a:lnTo>
                  <a:pt x="59267" y="16933"/>
                </a:lnTo>
                <a:lnTo>
                  <a:pt x="67734" y="8467"/>
                </a:lnTo>
                <a:lnTo>
                  <a:pt x="76200" y="0"/>
                </a:lnTo>
                <a:lnTo>
                  <a:pt x="84667" y="8467"/>
                </a:lnTo>
                <a:lnTo>
                  <a:pt x="93134" y="16933"/>
                </a:lnTo>
                <a:lnTo>
                  <a:pt x="93134" y="25400"/>
                </a:lnTo>
                <a:lnTo>
                  <a:pt x="93134" y="33867"/>
                </a:lnTo>
                <a:lnTo>
                  <a:pt x="93134" y="50800"/>
                </a:lnTo>
                <a:lnTo>
                  <a:pt x="93134" y="59267"/>
                </a:lnTo>
                <a:lnTo>
                  <a:pt x="93134" y="76200"/>
                </a:lnTo>
                <a:lnTo>
                  <a:pt x="93134" y="84667"/>
                </a:lnTo>
                <a:lnTo>
                  <a:pt x="93134" y="101600"/>
                </a:lnTo>
                <a:lnTo>
                  <a:pt x="93134" y="110067"/>
                </a:lnTo>
                <a:lnTo>
                  <a:pt x="110067" y="110067"/>
                </a:lnTo>
                <a:lnTo>
                  <a:pt x="118534" y="118533"/>
                </a:lnTo>
                <a:lnTo>
                  <a:pt x="127000" y="110067"/>
                </a:lnTo>
                <a:lnTo>
                  <a:pt x="135467" y="110067"/>
                </a:lnTo>
                <a:lnTo>
                  <a:pt x="135467" y="110067"/>
                </a:lnTo>
                <a:lnTo>
                  <a:pt x="143934" y="110067"/>
                </a:lnTo>
                <a:lnTo>
                  <a:pt x="143934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Freeform 3082"/>
          <p:cNvSpPr/>
          <p:nvPr/>
        </p:nvSpPr>
        <p:spPr>
          <a:xfrm>
            <a:off x="5266267" y="1456267"/>
            <a:ext cx="177801" cy="211667"/>
          </a:xfrm>
          <a:custGeom>
            <a:avLst/>
            <a:gdLst/>
            <a:ahLst/>
            <a:cxnLst/>
            <a:rect l="0" t="0" r="0" b="0"/>
            <a:pathLst>
              <a:path w="177801" h="211667">
                <a:moveTo>
                  <a:pt x="143933" y="101600"/>
                </a:moveTo>
                <a:lnTo>
                  <a:pt x="143933" y="101600"/>
                </a:lnTo>
                <a:lnTo>
                  <a:pt x="143933" y="101600"/>
                </a:lnTo>
                <a:lnTo>
                  <a:pt x="143933" y="101600"/>
                </a:lnTo>
                <a:lnTo>
                  <a:pt x="135466" y="101600"/>
                </a:lnTo>
                <a:lnTo>
                  <a:pt x="135466" y="101600"/>
                </a:lnTo>
                <a:lnTo>
                  <a:pt x="127000" y="101600"/>
                </a:lnTo>
                <a:lnTo>
                  <a:pt x="118533" y="101600"/>
                </a:lnTo>
                <a:lnTo>
                  <a:pt x="101600" y="101600"/>
                </a:lnTo>
                <a:lnTo>
                  <a:pt x="93133" y="101600"/>
                </a:lnTo>
                <a:lnTo>
                  <a:pt x="76200" y="110066"/>
                </a:lnTo>
                <a:lnTo>
                  <a:pt x="67733" y="118533"/>
                </a:lnTo>
                <a:lnTo>
                  <a:pt x="50800" y="127000"/>
                </a:lnTo>
                <a:lnTo>
                  <a:pt x="33866" y="143933"/>
                </a:lnTo>
                <a:lnTo>
                  <a:pt x="25400" y="152400"/>
                </a:lnTo>
                <a:lnTo>
                  <a:pt x="16933" y="169333"/>
                </a:lnTo>
                <a:lnTo>
                  <a:pt x="8466" y="177800"/>
                </a:lnTo>
                <a:lnTo>
                  <a:pt x="8466" y="186266"/>
                </a:lnTo>
                <a:lnTo>
                  <a:pt x="0" y="194733"/>
                </a:lnTo>
                <a:lnTo>
                  <a:pt x="8466" y="203200"/>
                </a:lnTo>
                <a:lnTo>
                  <a:pt x="8466" y="203200"/>
                </a:lnTo>
                <a:lnTo>
                  <a:pt x="16933" y="211666"/>
                </a:lnTo>
                <a:lnTo>
                  <a:pt x="16933" y="211666"/>
                </a:lnTo>
                <a:lnTo>
                  <a:pt x="25400" y="211666"/>
                </a:lnTo>
                <a:lnTo>
                  <a:pt x="33866" y="203200"/>
                </a:lnTo>
                <a:lnTo>
                  <a:pt x="42333" y="203200"/>
                </a:lnTo>
                <a:lnTo>
                  <a:pt x="50800" y="194733"/>
                </a:lnTo>
                <a:lnTo>
                  <a:pt x="67733" y="177800"/>
                </a:lnTo>
                <a:lnTo>
                  <a:pt x="76200" y="169333"/>
                </a:lnTo>
                <a:lnTo>
                  <a:pt x="84666" y="143933"/>
                </a:lnTo>
                <a:lnTo>
                  <a:pt x="93133" y="127000"/>
                </a:lnTo>
                <a:lnTo>
                  <a:pt x="101600" y="101600"/>
                </a:lnTo>
                <a:lnTo>
                  <a:pt x="101600" y="84666"/>
                </a:lnTo>
                <a:lnTo>
                  <a:pt x="110066" y="59266"/>
                </a:lnTo>
                <a:lnTo>
                  <a:pt x="110066" y="42333"/>
                </a:lnTo>
                <a:lnTo>
                  <a:pt x="110066" y="25400"/>
                </a:lnTo>
                <a:lnTo>
                  <a:pt x="110066" y="16933"/>
                </a:lnTo>
                <a:lnTo>
                  <a:pt x="110066" y="8466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8466"/>
                </a:lnTo>
                <a:lnTo>
                  <a:pt x="101600" y="16933"/>
                </a:lnTo>
                <a:lnTo>
                  <a:pt x="101600" y="25400"/>
                </a:lnTo>
                <a:lnTo>
                  <a:pt x="101600" y="50800"/>
                </a:lnTo>
                <a:lnTo>
                  <a:pt x="93133" y="67733"/>
                </a:lnTo>
                <a:lnTo>
                  <a:pt x="93133" y="84666"/>
                </a:lnTo>
                <a:lnTo>
                  <a:pt x="93133" y="101600"/>
                </a:lnTo>
                <a:lnTo>
                  <a:pt x="84666" y="127000"/>
                </a:lnTo>
                <a:lnTo>
                  <a:pt x="84666" y="143933"/>
                </a:lnTo>
                <a:lnTo>
                  <a:pt x="93133" y="152400"/>
                </a:lnTo>
                <a:lnTo>
                  <a:pt x="93133" y="169333"/>
                </a:lnTo>
                <a:lnTo>
                  <a:pt x="101600" y="177800"/>
                </a:lnTo>
                <a:lnTo>
                  <a:pt x="101600" y="186266"/>
                </a:lnTo>
                <a:lnTo>
                  <a:pt x="110066" y="203200"/>
                </a:lnTo>
                <a:lnTo>
                  <a:pt x="127000" y="203200"/>
                </a:lnTo>
                <a:lnTo>
                  <a:pt x="135466" y="211666"/>
                </a:lnTo>
                <a:lnTo>
                  <a:pt x="143933" y="211666"/>
                </a:lnTo>
                <a:lnTo>
                  <a:pt x="160866" y="211666"/>
                </a:lnTo>
                <a:lnTo>
                  <a:pt x="160866" y="211666"/>
                </a:lnTo>
                <a:lnTo>
                  <a:pt x="177800" y="203200"/>
                </a:lnTo>
                <a:lnTo>
                  <a:pt x="17780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4" name="Freeform 3083"/>
          <p:cNvSpPr/>
          <p:nvPr/>
        </p:nvSpPr>
        <p:spPr>
          <a:xfrm>
            <a:off x="5444067" y="1532467"/>
            <a:ext cx="135467" cy="152401"/>
          </a:xfrm>
          <a:custGeom>
            <a:avLst/>
            <a:gdLst/>
            <a:ahLst/>
            <a:cxnLst/>
            <a:rect l="0" t="0" r="0" b="0"/>
            <a:pathLst>
              <a:path w="135467" h="152401">
                <a:moveTo>
                  <a:pt x="101600" y="0"/>
                </a:move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8466"/>
                </a:lnTo>
                <a:lnTo>
                  <a:pt x="42333" y="16933"/>
                </a:lnTo>
                <a:lnTo>
                  <a:pt x="33866" y="33866"/>
                </a:lnTo>
                <a:lnTo>
                  <a:pt x="25400" y="42333"/>
                </a:lnTo>
                <a:lnTo>
                  <a:pt x="16933" y="59266"/>
                </a:lnTo>
                <a:lnTo>
                  <a:pt x="8466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6" y="127000"/>
                </a:lnTo>
                <a:lnTo>
                  <a:pt x="8466" y="135466"/>
                </a:lnTo>
                <a:lnTo>
                  <a:pt x="16933" y="135466"/>
                </a:lnTo>
                <a:lnTo>
                  <a:pt x="25400" y="135466"/>
                </a:lnTo>
                <a:lnTo>
                  <a:pt x="33866" y="135466"/>
                </a:lnTo>
                <a:lnTo>
                  <a:pt x="42333" y="127000"/>
                </a:lnTo>
                <a:lnTo>
                  <a:pt x="50800" y="127000"/>
                </a:lnTo>
                <a:lnTo>
                  <a:pt x="59266" y="110066"/>
                </a:lnTo>
                <a:lnTo>
                  <a:pt x="59266" y="101600"/>
                </a:lnTo>
                <a:lnTo>
                  <a:pt x="59266" y="84666"/>
                </a:lnTo>
                <a:lnTo>
                  <a:pt x="67733" y="67733"/>
                </a:lnTo>
                <a:lnTo>
                  <a:pt x="67733" y="50800"/>
                </a:lnTo>
                <a:lnTo>
                  <a:pt x="67733" y="33866"/>
                </a:lnTo>
                <a:lnTo>
                  <a:pt x="76200" y="33866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33866"/>
                </a:lnTo>
                <a:lnTo>
                  <a:pt x="76200" y="33866"/>
                </a:lnTo>
                <a:lnTo>
                  <a:pt x="67733" y="50800"/>
                </a:lnTo>
                <a:lnTo>
                  <a:pt x="67733" y="59266"/>
                </a:lnTo>
                <a:lnTo>
                  <a:pt x="67733" y="76200"/>
                </a:lnTo>
                <a:lnTo>
                  <a:pt x="67733" y="93133"/>
                </a:lnTo>
                <a:lnTo>
                  <a:pt x="67733" y="110066"/>
                </a:lnTo>
                <a:lnTo>
                  <a:pt x="76200" y="118533"/>
                </a:lnTo>
                <a:lnTo>
                  <a:pt x="76200" y="135466"/>
                </a:lnTo>
                <a:lnTo>
                  <a:pt x="84666" y="143933"/>
                </a:lnTo>
                <a:lnTo>
                  <a:pt x="93133" y="143933"/>
                </a:lnTo>
                <a:lnTo>
                  <a:pt x="93133" y="152400"/>
                </a:lnTo>
                <a:lnTo>
                  <a:pt x="110066" y="152400"/>
                </a:lnTo>
                <a:lnTo>
                  <a:pt x="110066" y="152400"/>
                </a:lnTo>
                <a:lnTo>
                  <a:pt x="118533" y="143933"/>
                </a:lnTo>
                <a:lnTo>
                  <a:pt x="127000" y="135466"/>
                </a:lnTo>
                <a:lnTo>
                  <a:pt x="135466" y="127000"/>
                </a:lnTo>
                <a:lnTo>
                  <a:pt x="135466" y="127000"/>
                </a:lnTo>
                <a:lnTo>
                  <a:pt x="135466" y="118533"/>
                </a:lnTo>
                <a:lnTo>
                  <a:pt x="135466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5" name="Freeform 3084"/>
          <p:cNvSpPr/>
          <p:nvPr/>
        </p:nvSpPr>
        <p:spPr>
          <a:xfrm>
            <a:off x="5604933" y="1557867"/>
            <a:ext cx="152401" cy="118534"/>
          </a:xfrm>
          <a:custGeom>
            <a:avLst/>
            <a:gdLst/>
            <a:ahLst/>
            <a:cxnLst/>
            <a:rect l="0" t="0" r="0" b="0"/>
            <a:pathLst>
              <a:path w="152401" h="118534">
                <a:moveTo>
                  <a:pt x="8467" y="8466"/>
                </a:move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0066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8467" y="118533"/>
                </a:lnTo>
                <a:lnTo>
                  <a:pt x="8467" y="110066"/>
                </a:lnTo>
                <a:lnTo>
                  <a:pt x="8467" y="110066"/>
                </a:lnTo>
                <a:lnTo>
                  <a:pt x="8467" y="101600"/>
                </a:lnTo>
                <a:lnTo>
                  <a:pt x="16934" y="84666"/>
                </a:lnTo>
                <a:lnTo>
                  <a:pt x="16934" y="76200"/>
                </a:lnTo>
                <a:lnTo>
                  <a:pt x="25400" y="67733"/>
                </a:lnTo>
                <a:lnTo>
                  <a:pt x="33867" y="50800"/>
                </a:lnTo>
                <a:lnTo>
                  <a:pt x="42334" y="33866"/>
                </a:lnTo>
                <a:lnTo>
                  <a:pt x="59267" y="25400"/>
                </a:lnTo>
                <a:lnTo>
                  <a:pt x="67734" y="16933"/>
                </a:lnTo>
                <a:lnTo>
                  <a:pt x="76200" y="16933"/>
                </a:lnTo>
                <a:lnTo>
                  <a:pt x="93134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35467" y="25400"/>
                </a:lnTo>
                <a:lnTo>
                  <a:pt x="135467" y="25400"/>
                </a:lnTo>
                <a:lnTo>
                  <a:pt x="152400" y="25400"/>
                </a:lnTo>
                <a:lnTo>
                  <a:pt x="1524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6" name="Freeform 3085"/>
          <p:cNvSpPr/>
          <p:nvPr/>
        </p:nvSpPr>
        <p:spPr>
          <a:xfrm>
            <a:off x="5765800" y="1481667"/>
            <a:ext cx="152401" cy="211667"/>
          </a:xfrm>
          <a:custGeom>
            <a:avLst/>
            <a:gdLst/>
            <a:ahLst/>
            <a:cxnLst/>
            <a:rect l="0" t="0" r="0" b="0"/>
            <a:pathLst>
              <a:path w="152401" h="211667">
                <a:moveTo>
                  <a:pt x="110067" y="93133"/>
                </a:moveTo>
                <a:lnTo>
                  <a:pt x="110067" y="93133"/>
                </a:lnTo>
                <a:lnTo>
                  <a:pt x="101600" y="93133"/>
                </a:lnTo>
                <a:lnTo>
                  <a:pt x="101600" y="84666"/>
                </a:lnTo>
                <a:lnTo>
                  <a:pt x="101600" y="84666"/>
                </a:lnTo>
                <a:lnTo>
                  <a:pt x="101600" y="84666"/>
                </a:lnTo>
                <a:lnTo>
                  <a:pt x="93133" y="76200"/>
                </a:lnTo>
                <a:lnTo>
                  <a:pt x="93133" y="76200"/>
                </a:lnTo>
                <a:lnTo>
                  <a:pt x="84667" y="84666"/>
                </a:lnTo>
                <a:lnTo>
                  <a:pt x="76200" y="84666"/>
                </a:lnTo>
                <a:lnTo>
                  <a:pt x="67733" y="93133"/>
                </a:lnTo>
                <a:lnTo>
                  <a:pt x="59267" y="101600"/>
                </a:lnTo>
                <a:lnTo>
                  <a:pt x="42333" y="118533"/>
                </a:lnTo>
                <a:lnTo>
                  <a:pt x="33867" y="127000"/>
                </a:lnTo>
                <a:lnTo>
                  <a:pt x="25400" y="143933"/>
                </a:lnTo>
                <a:lnTo>
                  <a:pt x="16933" y="160866"/>
                </a:lnTo>
                <a:lnTo>
                  <a:pt x="8467" y="169333"/>
                </a:lnTo>
                <a:lnTo>
                  <a:pt x="0" y="177800"/>
                </a:lnTo>
                <a:lnTo>
                  <a:pt x="0" y="186266"/>
                </a:lnTo>
                <a:lnTo>
                  <a:pt x="0" y="194733"/>
                </a:lnTo>
                <a:lnTo>
                  <a:pt x="0" y="194733"/>
                </a:lnTo>
                <a:lnTo>
                  <a:pt x="8467" y="203200"/>
                </a:lnTo>
                <a:lnTo>
                  <a:pt x="8467" y="203200"/>
                </a:lnTo>
                <a:lnTo>
                  <a:pt x="16933" y="203200"/>
                </a:lnTo>
                <a:lnTo>
                  <a:pt x="25400" y="203200"/>
                </a:lnTo>
                <a:lnTo>
                  <a:pt x="42333" y="203200"/>
                </a:lnTo>
                <a:lnTo>
                  <a:pt x="50800" y="194733"/>
                </a:lnTo>
                <a:lnTo>
                  <a:pt x="59267" y="186266"/>
                </a:lnTo>
                <a:lnTo>
                  <a:pt x="67733" y="177800"/>
                </a:lnTo>
                <a:lnTo>
                  <a:pt x="76200" y="169333"/>
                </a:lnTo>
                <a:lnTo>
                  <a:pt x="84667" y="152400"/>
                </a:lnTo>
                <a:lnTo>
                  <a:pt x="93133" y="135466"/>
                </a:lnTo>
                <a:lnTo>
                  <a:pt x="101600" y="118533"/>
                </a:lnTo>
                <a:lnTo>
                  <a:pt x="110067" y="93133"/>
                </a:lnTo>
                <a:lnTo>
                  <a:pt x="118533" y="76200"/>
                </a:lnTo>
                <a:lnTo>
                  <a:pt x="118533" y="59266"/>
                </a:lnTo>
                <a:lnTo>
                  <a:pt x="118533" y="42333"/>
                </a:lnTo>
                <a:lnTo>
                  <a:pt x="118533" y="25400"/>
                </a:lnTo>
                <a:lnTo>
                  <a:pt x="118533" y="16933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0"/>
                </a:lnTo>
                <a:lnTo>
                  <a:pt x="118533" y="0"/>
                </a:lnTo>
                <a:lnTo>
                  <a:pt x="110067" y="0"/>
                </a:lnTo>
                <a:lnTo>
                  <a:pt x="110067" y="8466"/>
                </a:lnTo>
                <a:lnTo>
                  <a:pt x="101600" y="8466"/>
                </a:lnTo>
                <a:lnTo>
                  <a:pt x="101600" y="16933"/>
                </a:lnTo>
                <a:lnTo>
                  <a:pt x="101600" y="25400"/>
                </a:lnTo>
                <a:lnTo>
                  <a:pt x="93133" y="42333"/>
                </a:lnTo>
                <a:lnTo>
                  <a:pt x="93133" y="50800"/>
                </a:lnTo>
                <a:lnTo>
                  <a:pt x="93133" y="67733"/>
                </a:lnTo>
                <a:lnTo>
                  <a:pt x="93133" y="93133"/>
                </a:lnTo>
                <a:lnTo>
                  <a:pt x="84667" y="110066"/>
                </a:lnTo>
                <a:lnTo>
                  <a:pt x="93133" y="127000"/>
                </a:lnTo>
                <a:lnTo>
                  <a:pt x="93133" y="143933"/>
                </a:lnTo>
                <a:lnTo>
                  <a:pt x="93133" y="160866"/>
                </a:lnTo>
                <a:lnTo>
                  <a:pt x="101600" y="169333"/>
                </a:lnTo>
                <a:lnTo>
                  <a:pt x="101600" y="186266"/>
                </a:lnTo>
                <a:lnTo>
                  <a:pt x="110067" y="194733"/>
                </a:lnTo>
                <a:lnTo>
                  <a:pt x="118533" y="203200"/>
                </a:lnTo>
                <a:lnTo>
                  <a:pt x="127000" y="203200"/>
                </a:lnTo>
                <a:lnTo>
                  <a:pt x="143933" y="211666"/>
                </a:lnTo>
                <a:lnTo>
                  <a:pt x="143933" y="211666"/>
                </a:lnTo>
                <a:lnTo>
                  <a:pt x="152400" y="211666"/>
                </a:lnTo>
                <a:lnTo>
                  <a:pt x="152400" y="211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7" name="Freeform 3086"/>
          <p:cNvSpPr/>
          <p:nvPr/>
        </p:nvSpPr>
        <p:spPr>
          <a:xfrm>
            <a:off x="6163733" y="1388533"/>
            <a:ext cx="245535" cy="279401"/>
          </a:xfrm>
          <a:custGeom>
            <a:avLst/>
            <a:gdLst/>
            <a:ahLst/>
            <a:cxnLst/>
            <a:rect l="0" t="0" r="0" b="0"/>
            <a:pathLst>
              <a:path w="245535" h="279401">
                <a:moveTo>
                  <a:pt x="245534" y="42334"/>
                </a:moveTo>
                <a:lnTo>
                  <a:pt x="245534" y="42334"/>
                </a:lnTo>
                <a:lnTo>
                  <a:pt x="237067" y="33867"/>
                </a:lnTo>
                <a:lnTo>
                  <a:pt x="237067" y="25400"/>
                </a:lnTo>
                <a:lnTo>
                  <a:pt x="237067" y="25400"/>
                </a:lnTo>
                <a:lnTo>
                  <a:pt x="237067" y="16934"/>
                </a:lnTo>
                <a:lnTo>
                  <a:pt x="228600" y="16934"/>
                </a:lnTo>
                <a:lnTo>
                  <a:pt x="220134" y="8467"/>
                </a:lnTo>
                <a:lnTo>
                  <a:pt x="211667" y="8467"/>
                </a:lnTo>
                <a:lnTo>
                  <a:pt x="194734" y="0"/>
                </a:lnTo>
                <a:lnTo>
                  <a:pt x="177800" y="0"/>
                </a:lnTo>
                <a:lnTo>
                  <a:pt x="160867" y="0"/>
                </a:lnTo>
                <a:lnTo>
                  <a:pt x="143934" y="8467"/>
                </a:lnTo>
                <a:lnTo>
                  <a:pt x="127000" y="8467"/>
                </a:lnTo>
                <a:lnTo>
                  <a:pt x="110067" y="16934"/>
                </a:lnTo>
                <a:lnTo>
                  <a:pt x="93134" y="25400"/>
                </a:lnTo>
                <a:lnTo>
                  <a:pt x="76200" y="33867"/>
                </a:lnTo>
                <a:lnTo>
                  <a:pt x="67734" y="50800"/>
                </a:lnTo>
                <a:lnTo>
                  <a:pt x="59267" y="67734"/>
                </a:lnTo>
                <a:lnTo>
                  <a:pt x="59267" y="84667"/>
                </a:lnTo>
                <a:lnTo>
                  <a:pt x="50800" y="101600"/>
                </a:lnTo>
                <a:lnTo>
                  <a:pt x="50800" y="118534"/>
                </a:lnTo>
                <a:lnTo>
                  <a:pt x="50800" y="135467"/>
                </a:lnTo>
                <a:lnTo>
                  <a:pt x="42334" y="160867"/>
                </a:lnTo>
                <a:lnTo>
                  <a:pt x="42334" y="177800"/>
                </a:lnTo>
                <a:lnTo>
                  <a:pt x="42334" y="194734"/>
                </a:lnTo>
                <a:lnTo>
                  <a:pt x="42334" y="211667"/>
                </a:lnTo>
                <a:lnTo>
                  <a:pt x="42334" y="228600"/>
                </a:lnTo>
                <a:lnTo>
                  <a:pt x="42334" y="245534"/>
                </a:lnTo>
                <a:lnTo>
                  <a:pt x="42334" y="262467"/>
                </a:lnTo>
                <a:lnTo>
                  <a:pt x="42334" y="270934"/>
                </a:lnTo>
                <a:lnTo>
                  <a:pt x="33867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16934" y="279400"/>
                </a:lnTo>
                <a:lnTo>
                  <a:pt x="8467" y="270934"/>
                </a:lnTo>
                <a:lnTo>
                  <a:pt x="8467" y="270934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8" name="Freeform 3087"/>
          <p:cNvSpPr/>
          <p:nvPr/>
        </p:nvSpPr>
        <p:spPr>
          <a:xfrm>
            <a:off x="6087533" y="1557867"/>
            <a:ext cx="203201" cy="16934"/>
          </a:xfrm>
          <a:custGeom>
            <a:avLst/>
            <a:gdLst/>
            <a:ahLst/>
            <a:cxnLst/>
            <a:rect l="0" t="0" r="0" b="0"/>
            <a:pathLst>
              <a:path w="203201" h="16934">
                <a:moveTo>
                  <a:pt x="0" y="8466"/>
                </a:move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4" y="16933"/>
                </a:lnTo>
                <a:lnTo>
                  <a:pt x="50800" y="16933"/>
                </a:lnTo>
                <a:lnTo>
                  <a:pt x="76200" y="16933"/>
                </a:lnTo>
                <a:lnTo>
                  <a:pt x="93134" y="16933"/>
                </a:lnTo>
                <a:lnTo>
                  <a:pt x="118534" y="16933"/>
                </a:lnTo>
                <a:lnTo>
                  <a:pt x="135467" y="16933"/>
                </a:lnTo>
                <a:lnTo>
                  <a:pt x="152400" y="16933"/>
                </a:lnTo>
                <a:lnTo>
                  <a:pt x="169334" y="8466"/>
                </a:lnTo>
                <a:lnTo>
                  <a:pt x="186267" y="8466"/>
                </a:lnTo>
                <a:lnTo>
                  <a:pt x="186267" y="8466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9" name="Freeform 3088"/>
          <p:cNvSpPr/>
          <p:nvPr/>
        </p:nvSpPr>
        <p:spPr>
          <a:xfrm>
            <a:off x="6307667" y="1549400"/>
            <a:ext cx="84667" cy="143934"/>
          </a:xfrm>
          <a:custGeom>
            <a:avLst/>
            <a:gdLst/>
            <a:ahLst/>
            <a:cxnLst/>
            <a:rect l="0" t="0" r="0" b="0"/>
            <a:pathLst>
              <a:path w="84667" h="143934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33866" y="8467"/>
                </a:lnTo>
                <a:lnTo>
                  <a:pt x="33866" y="16933"/>
                </a:lnTo>
                <a:lnTo>
                  <a:pt x="25400" y="25400"/>
                </a:lnTo>
                <a:lnTo>
                  <a:pt x="16933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8466" y="110067"/>
                </a:lnTo>
                <a:lnTo>
                  <a:pt x="8466" y="127000"/>
                </a:lnTo>
                <a:lnTo>
                  <a:pt x="16933" y="127000"/>
                </a:lnTo>
                <a:lnTo>
                  <a:pt x="25400" y="135467"/>
                </a:lnTo>
                <a:lnTo>
                  <a:pt x="33866" y="135467"/>
                </a:lnTo>
                <a:lnTo>
                  <a:pt x="42333" y="143933"/>
                </a:lnTo>
                <a:lnTo>
                  <a:pt x="50800" y="135467"/>
                </a:lnTo>
                <a:lnTo>
                  <a:pt x="59266" y="135467"/>
                </a:lnTo>
                <a:lnTo>
                  <a:pt x="67733" y="127000"/>
                </a:lnTo>
                <a:lnTo>
                  <a:pt x="76200" y="118533"/>
                </a:lnTo>
                <a:lnTo>
                  <a:pt x="76200" y="110067"/>
                </a:lnTo>
                <a:lnTo>
                  <a:pt x="76200" y="93133"/>
                </a:lnTo>
                <a:lnTo>
                  <a:pt x="84666" y="76200"/>
                </a:lnTo>
                <a:lnTo>
                  <a:pt x="84666" y="59267"/>
                </a:lnTo>
                <a:lnTo>
                  <a:pt x="76200" y="50800"/>
                </a:lnTo>
                <a:lnTo>
                  <a:pt x="76200" y="33867"/>
                </a:lnTo>
                <a:lnTo>
                  <a:pt x="67733" y="33867"/>
                </a:lnTo>
                <a:lnTo>
                  <a:pt x="67733" y="33867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0" name="Freeform 3089"/>
          <p:cNvSpPr/>
          <p:nvPr/>
        </p:nvSpPr>
        <p:spPr>
          <a:xfrm>
            <a:off x="6451600" y="1574800"/>
            <a:ext cx="127001" cy="110068"/>
          </a:xfrm>
          <a:custGeom>
            <a:avLst/>
            <a:gdLst/>
            <a:ahLst/>
            <a:cxnLst/>
            <a:rect l="0" t="0" r="0" b="0"/>
            <a:pathLst>
              <a:path w="127001" h="110068">
                <a:moveTo>
                  <a:pt x="0" y="8467"/>
                </a:move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42333"/>
                </a:lnTo>
                <a:lnTo>
                  <a:pt x="25400" y="50800"/>
                </a:lnTo>
                <a:lnTo>
                  <a:pt x="33867" y="67733"/>
                </a:lnTo>
                <a:lnTo>
                  <a:pt x="33867" y="84667"/>
                </a:lnTo>
                <a:lnTo>
                  <a:pt x="42333" y="93133"/>
                </a:lnTo>
                <a:lnTo>
                  <a:pt x="42333" y="101600"/>
                </a:lnTo>
                <a:lnTo>
                  <a:pt x="42333" y="110067"/>
                </a:lnTo>
                <a:lnTo>
                  <a:pt x="42333" y="110067"/>
                </a:lnTo>
                <a:lnTo>
                  <a:pt x="42333" y="110067"/>
                </a:lnTo>
                <a:lnTo>
                  <a:pt x="33867" y="110067"/>
                </a:lnTo>
                <a:lnTo>
                  <a:pt x="33867" y="110067"/>
                </a:lnTo>
                <a:lnTo>
                  <a:pt x="33867" y="110067"/>
                </a:lnTo>
                <a:lnTo>
                  <a:pt x="33867" y="101600"/>
                </a:lnTo>
                <a:lnTo>
                  <a:pt x="25400" y="93133"/>
                </a:lnTo>
                <a:lnTo>
                  <a:pt x="25400" y="84667"/>
                </a:lnTo>
                <a:lnTo>
                  <a:pt x="25400" y="67733"/>
                </a:lnTo>
                <a:lnTo>
                  <a:pt x="25400" y="50800"/>
                </a:lnTo>
                <a:lnTo>
                  <a:pt x="25400" y="42333"/>
                </a:lnTo>
                <a:lnTo>
                  <a:pt x="33867" y="25400"/>
                </a:lnTo>
                <a:lnTo>
                  <a:pt x="33867" y="16933"/>
                </a:lnTo>
                <a:lnTo>
                  <a:pt x="42333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1" name="Freeform 3090"/>
          <p:cNvSpPr/>
          <p:nvPr/>
        </p:nvSpPr>
        <p:spPr>
          <a:xfrm>
            <a:off x="6612467" y="1583267"/>
            <a:ext cx="254001" cy="118534"/>
          </a:xfrm>
          <a:custGeom>
            <a:avLst/>
            <a:gdLst/>
            <a:ahLst/>
            <a:cxnLst/>
            <a:rect l="0" t="0" r="0" b="0"/>
            <a:pathLst>
              <a:path w="254001" h="118534">
                <a:moveTo>
                  <a:pt x="8466" y="16933"/>
                </a:move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8466" y="84666"/>
                </a:lnTo>
                <a:lnTo>
                  <a:pt x="8466" y="93133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93133"/>
                </a:lnTo>
                <a:lnTo>
                  <a:pt x="8466" y="93133"/>
                </a:lnTo>
                <a:lnTo>
                  <a:pt x="16933" y="93133"/>
                </a:lnTo>
                <a:lnTo>
                  <a:pt x="16933" y="76200"/>
                </a:lnTo>
                <a:lnTo>
                  <a:pt x="16933" y="67733"/>
                </a:lnTo>
                <a:lnTo>
                  <a:pt x="25400" y="59266"/>
                </a:lnTo>
                <a:lnTo>
                  <a:pt x="25400" y="42333"/>
                </a:lnTo>
                <a:lnTo>
                  <a:pt x="33866" y="25400"/>
                </a:lnTo>
                <a:lnTo>
                  <a:pt x="42333" y="16933"/>
                </a:lnTo>
                <a:lnTo>
                  <a:pt x="50799" y="8466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8466"/>
                </a:lnTo>
                <a:lnTo>
                  <a:pt x="93133" y="16933"/>
                </a:lnTo>
                <a:lnTo>
                  <a:pt x="101600" y="25400"/>
                </a:lnTo>
                <a:lnTo>
                  <a:pt x="101600" y="42333"/>
                </a:lnTo>
                <a:lnTo>
                  <a:pt x="101600" y="50800"/>
                </a:lnTo>
                <a:lnTo>
                  <a:pt x="93133" y="67733"/>
                </a:lnTo>
                <a:lnTo>
                  <a:pt x="93133" y="84666"/>
                </a:lnTo>
                <a:lnTo>
                  <a:pt x="93133" y="101600"/>
                </a:lnTo>
                <a:lnTo>
                  <a:pt x="93133" y="110066"/>
                </a:lnTo>
                <a:lnTo>
                  <a:pt x="93133" y="118533"/>
                </a:lnTo>
                <a:lnTo>
                  <a:pt x="93133" y="118533"/>
                </a:lnTo>
                <a:lnTo>
                  <a:pt x="93133" y="118533"/>
                </a:lnTo>
                <a:lnTo>
                  <a:pt x="93133" y="118533"/>
                </a:lnTo>
                <a:lnTo>
                  <a:pt x="93133" y="118533"/>
                </a:lnTo>
                <a:lnTo>
                  <a:pt x="93133" y="110066"/>
                </a:lnTo>
                <a:lnTo>
                  <a:pt x="101600" y="101600"/>
                </a:lnTo>
                <a:lnTo>
                  <a:pt x="101600" y="93133"/>
                </a:lnTo>
                <a:lnTo>
                  <a:pt x="110066" y="76200"/>
                </a:lnTo>
                <a:lnTo>
                  <a:pt x="118533" y="67733"/>
                </a:lnTo>
                <a:lnTo>
                  <a:pt x="126999" y="50800"/>
                </a:lnTo>
                <a:lnTo>
                  <a:pt x="143933" y="33866"/>
                </a:lnTo>
                <a:lnTo>
                  <a:pt x="152400" y="25400"/>
                </a:lnTo>
                <a:lnTo>
                  <a:pt x="160866" y="16933"/>
                </a:lnTo>
                <a:lnTo>
                  <a:pt x="169333" y="16933"/>
                </a:lnTo>
                <a:lnTo>
                  <a:pt x="177800" y="16933"/>
                </a:lnTo>
                <a:lnTo>
                  <a:pt x="186266" y="16933"/>
                </a:lnTo>
                <a:lnTo>
                  <a:pt x="203199" y="16933"/>
                </a:lnTo>
                <a:lnTo>
                  <a:pt x="211667" y="16933"/>
                </a:lnTo>
                <a:lnTo>
                  <a:pt x="220133" y="25400"/>
                </a:lnTo>
                <a:lnTo>
                  <a:pt x="228600" y="33866"/>
                </a:lnTo>
                <a:lnTo>
                  <a:pt x="237066" y="42333"/>
                </a:lnTo>
                <a:lnTo>
                  <a:pt x="245533" y="50800"/>
                </a:lnTo>
                <a:lnTo>
                  <a:pt x="245533" y="59266"/>
                </a:lnTo>
                <a:lnTo>
                  <a:pt x="245533" y="67733"/>
                </a:lnTo>
                <a:lnTo>
                  <a:pt x="245533" y="76200"/>
                </a:lnTo>
                <a:lnTo>
                  <a:pt x="245533" y="84666"/>
                </a:lnTo>
                <a:lnTo>
                  <a:pt x="245533" y="93133"/>
                </a:lnTo>
                <a:lnTo>
                  <a:pt x="245533" y="93133"/>
                </a:lnTo>
                <a:lnTo>
                  <a:pt x="245533" y="101600"/>
                </a:lnTo>
                <a:lnTo>
                  <a:pt x="245533" y="101600"/>
                </a:lnTo>
                <a:lnTo>
                  <a:pt x="254000" y="93133"/>
                </a:lnTo>
                <a:lnTo>
                  <a:pt x="254000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2" name="Freeform 3091"/>
          <p:cNvSpPr/>
          <p:nvPr/>
        </p:nvSpPr>
        <p:spPr>
          <a:xfrm>
            <a:off x="6976534" y="1693333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4" name="Freeform 3093"/>
          <p:cNvSpPr/>
          <p:nvPr/>
        </p:nvSpPr>
        <p:spPr>
          <a:xfrm>
            <a:off x="2455333" y="118533"/>
            <a:ext cx="143935" cy="338668"/>
          </a:xfrm>
          <a:custGeom>
            <a:avLst/>
            <a:gdLst/>
            <a:ahLst/>
            <a:cxnLst/>
            <a:rect l="0" t="0" r="0" b="0"/>
            <a:pathLst>
              <a:path w="143935" h="338668">
                <a:moveTo>
                  <a:pt x="127000" y="50800"/>
                </a:moveTo>
                <a:lnTo>
                  <a:pt x="127000" y="50800"/>
                </a:lnTo>
                <a:lnTo>
                  <a:pt x="127000" y="42334"/>
                </a:lnTo>
                <a:lnTo>
                  <a:pt x="127000" y="33867"/>
                </a:lnTo>
                <a:lnTo>
                  <a:pt x="135467" y="33867"/>
                </a:lnTo>
                <a:lnTo>
                  <a:pt x="135467" y="25400"/>
                </a:lnTo>
                <a:lnTo>
                  <a:pt x="143934" y="16934"/>
                </a:lnTo>
                <a:lnTo>
                  <a:pt x="143934" y="16934"/>
                </a:lnTo>
                <a:lnTo>
                  <a:pt x="143934" y="8467"/>
                </a:lnTo>
                <a:lnTo>
                  <a:pt x="143934" y="8467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27000" y="8467"/>
                </a:lnTo>
                <a:lnTo>
                  <a:pt x="118534" y="16934"/>
                </a:lnTo>
                <a:lnTo>
                  <a:pt x="110067" y="25400"/>
                </a:lnTo>
                <a:lnTo>
                  <a:pt x="101600" y="33867"/>
                </a:lnTo>
                <a:lnTo>
                  <a:pt x="93134" y="50800"/>
                </a:lnTo>
                <a:lnTo>
                  <a:pt x="76200" y="59267"/>
                </a:lnTo>
                <a:lnTo>
                  <a:pt x="67734" y="76200"/>
                </a:lnTo>
                <a:lnTo>
                  <a:pt x="50800" y="93134"/>
                </a:lnTo>
                <a:lnTo>
                  <a:pt x="42334" y="110067"/>
                </a:lnTo>
                <a:lnTo>
                  <a:pt x="25400" y="127000"/>
                </a:lnTo>
                <a:lnTo>
                  <a:pt x="16934" y="143934"/>
                </a:lnTo>
                <a:lnTo>
                  <a:pt x="8467" y="169334"/>
                </a:lnTo>
                <a:lnTo>
                  <a:pt x="8467" y="186267"/>
                </a:lnTo>
                <a:lnTo>
                  <a:pt x="0" y="203200"/>
                </a:lnTo>
                <a:lnTo>
                  <a:pt x="0" y="220134"/>
                </a:lnTo>
                <a:lnTo>
                  <a:pt x="0" y="237067"/>
                </a:lnTo>
                <a:lnTo>
                  <a:pt x="0" y="254000"/>
                </a:lnTo>
                <a:lnTo>
                  <a:pt x="0" y="270934"/>
                </a:lnTo>
                <a:lnTo>
                  <a:pt x="8467" y="279400"/>
                </a:lnTo>
                <a:lnTo>
                  <a:pt x="8467" y="296334"/>
                </a:lnTo>
                <a:lnTo>
                  <a:pt x="16934" y="304800"/>
                </a:lnTo>
                <a:lnTo>
                  <a:pt x="33867" y="313267"/>
                </a:lnTo>
                <a:lnTo>
                  <a:pt x="50800" y="330200"/>
                </a:lnTo>
                <a:lnTo>
                  <a:pt x="59267" y="330200"/>
                </a:lnTo>
                <a:lnTo>
                  <a:pt x="76200" y="338667"/>
                </a:lnTo>
                <a:lnTo>
                  <a:pt x="84667" y="338667"/>
                </a:lnTo>
                <a:lnTo>
                  <a:pt x="93134" y="338667"/>
                </a:lnTo>
                <a:lnTo>
                  <a:pt x="110067" y="330200"/>
                </a:lnTo>
                <a:lnTo>
                  <a:pt x="110067" y="330200"/>
                </a:lnTo>
                <a:lnTo>
                  <a:pt x="118534" y="330200"/>
                </a:lnTo>
                <a:lnTo>
                  <a:pt x="118534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5" name="Freeform 3094"/>
          <p:cNvSpPr/>
          <p:nvPr/>
        </p:nvSpPr>
        <p:spPr>
          <a:xfrm>
            <a:off x="2633133" y="211667"/>
            <a:ext cx="152401" cy="313267"/>
          </a:xfrm>
          <a:custGeom>
            <a:avLst/>
            <a:gdLst/>
            <a:ahLst/>
            <a:cxnLst/>
            <a:rect l="0" t="0" r="0" b="0"/>
            <a:pathLst>
              <a:path w="152401" h="313267">
                <a:moveTo>
                  <a:pt x="33867" y="8466"/>
                </a:moveTo>
                <a:lnTo>
                  <a:pt x="33867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59266"/>
                </a:lnTo>
                <a:lnTo>
                  <a:pt x="0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35466"/>
                </a:lnTo>
                <a:lnTo>
                  <a:pt x="8467" y="143933"/>
                </a:lnTo>
                <a:lnTo>
                  <a:pt x="16934" y="152400"/>
                </a:lnTo>
                <a:lnTo>
                  <a:pt x="25400" y="152400"/>
                </a:lnTo>
                <a:lnTo>
                  <a:pt x="33867" y="152400"/>
                </a:lnTo>
                <a:lnTo>
                  <a:pt x="42334" y="152400"/>
                </a:lnTo>
                <a:lnTo>
                  <a:pt x="50800" y="152400"/>
                </a:lnTo>
                <a:lnTo>
                  <a:pt x="59267" y="143933"/>
                </a:lnTo>
                <a:lnTo>
                  <a:pt x="67734" y="135466"/>
                </a:lnTo>
                <a:lnTo>
                  <a:pt x="76200" y="127000"/>
                </a:lnTo>
                <a:lnTo>
                  <a:pt x="84667" y="118533"/>
                </a:lnTo>
                <a:lnTo>
                  <a:pt x="93134" y="110066"/>
                </a:lnTo>
                <a:lnTo>
                  <a:pt x="93134" y="93133"/>
                </a:lnTo>
                <a:lnTo>
                  <a:pt x="101600" y="84666"/>
                </a:lnTo>
                <a:lnTo>
                  <a:pt x="101600" y="67733"/>
                </a:lnTo>
                <a:lnTo>
                  <a:pt x="101600" y="59266"/>
                </a:lnTo>
                <a:lnTo>
                  <a:pt x="101600" y="50800"/>
                </a:lnTo>
                <a:lnTo>
                  <a:pt x="101600" y="42333"/>
                </a:lnTo>
                <a:lnTo>
                  <a:pt x="101600" y="42333"/>
                </a:lnTo>
                <a:lnTo>
                  <a:pt x="101600" y="33866"/>
                </a:lnTo>
                <a:lnTo>
                  <a:pt x="101600" y="33866"/>
                </a:lnTo>
                <a:lnTo>
                  <a:pt x="101600" y="33866"/>
                </a:lnTo>
                <a:lnTo>
                  <a:pt x="101600" y="33866"/>
                </a:lnTo>
                <a:lnTo>
                  <a:pt x="101600" y="33866"/>
                </a:lnTo>
                <a:lnTo>
                  <a:pt x="101600" y="33866"/>
                </a:lnTo>
                <a:lnTo>
                  <a:pt x="101600" y="33866"/>
                </a:lnTo>
                <a:lnTo>
                  <a:pt x="101600" y="33866"/>
                </a:lnTo>
                <a:lnTo>
                  <a:pt x="101600" y="42333"/>
                </a:lnTo>
                <a:lnTo>
                  <a:pt x="101600" y="50800"/>
                </a:lnTo>
                <a:lnTo>
                  <a:pt x="101600" y="59266"/>
                </a:lnTo>
                <a:lnTo>
                  <a:pt x="110067" y="67733"/>
                </a:lnTo>
                <a:lnTo>
                  <a:pt x="110067" y="76200"/>
                </a:lnTo>
                <a:lnTo>
                  <a:pt x="118534" y="93133"/>
                </a:lnTo>
                <a:lnTo>
                  <a:pt x="118534" y="110066"/>
                </a:lnTo>
                <a:lnTo>
                  <a:pt x="127000" y="127000"/>
                </a:lnTo>
                <a:lnTo>
                  <a:pt x="135467" y="143933"/>
                </a:lnTo>
                <a:lnTo>
                  <a:pt x="143934" y="160866"/>
                </a:lnTo>
                <a:lnTo>
                  <a:pt x="143934" y="186266"/>
                </a:lnTo>
                <a:lnTo>
                  <a:pt x="152400" y="203200"/>
                </a:lnTo>
                <a:lnTo>
                  <a:pt x="152400" y="220133"/>
                </a:lnTo>
                <a:lnTo>
                  <a:pt x="152400" y="237066"/>
                </a:lnTo>
                <a:lnTo>
                  <a:pt x="143934" y="254000"/>
                </a:lnTo>
                <a:lnTo>
                  <a:pt x="143934" y="262466"/>
                </a:lnTo>
                <a:lnTo>
                  <a:pt x="135467" y="279400"/>
                </a:lnTo>
                <a:lnTo>
                  <a:pt x="127000" y="287866"/>
                </a:lnTo>
                <a:lnTo>
                  <a:pt x="118534" y="296333"/>
                </a:lnTo>
                <a:lnTo>
                  <a:pt x="101600" y="304800"/>
                </a:lnTo>
                <a:lnTo>
                  <a:pt x="93134" y="313266"/>
                </a:lnTo>
                <a:lnTo>
                  <a:pt x="76200" y="313266"/>
                </a:lnTo>
                <a:lnTo>
                  <a:pt x="67734" y="313266"/>
                </a:lnTo>
                <a:lnTo>
                  <a:pt x="50800" y="313266"/>
                </a:lnTo>
                <a:lnTo>
                  <a:pt x="42334" y="304800"/>
                </a:lnTo>
                <a:lnTo>
                  <a:pt x="25400" y="296333"/>
                </a:lnTo>
                <a:lnTo>
                  <a:pt x="16934" y="287866"/>
                </a:lnTo>
                <a:lnTo>
                  <a:pt x="8467" y="279400"/>
                </a:lnTo>
                <a:lnTo>
                  <a:pt x="8467" y="270933"/>
                </a:lnTo>
                <a:lnTo>
                  <a:pt x="0" y="254000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37066"/>
                </a:lnTo>
                <a:lnTo>
                  <a:pt x="8467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6" name="Freeform 3095"/>
          <p:cNvSpPr/>
          <p:nvPr/>
        </p:nvSpPr>
        <p:spPr>
          <a:xfrm>
            <a:off x="2870200" y="279400"/>
            <a:ext cx="160868" cy="16934"/>
          </a:xfrm>
          <a:custGeom>
            <a:avLst/>
            <a:gdLst/>
            <a:ahLst/>
            <a:cxnLst/>
            <a:rect l="0" t="0" r="0" b="0"/>
            <a:pathLst>
              <a:path w="160868" h="16934">
                <a:moveTo>
                  <a:pt x="0" y="8467"/>
                </a:moveTo>
                <a:lnTo>
                  <a:pt x="0" y="8467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67733" y="16933"/>
                </a:lnTo>
                <a:lnTo>
                  <a:pt x="84667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43933" y="8467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7" name="Freeform 3096"/>
          <p:cNvSpPr/>
          <p:nvPr/>
        </p:nvSpPr>
        <p:spPr>
          <a:xfrm>
            <a:off x="3141133" y="186267"/>
            <a:ext cx="25401" cy="186267"/>
          </a:xfrm>
          <a:custGeom>
            <a:avLst/>
            <a:gdLst/>
            <a:ahLst/>
            <a:cxnLst/>
            <a:rect l="0" t="0" r="0" b="0"/>
            <a:pathLst>
              <a:path w="25401" h="186267">
                <a:moveTo>
                  <a:pt x="8467" y="0"/>
                </a:move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25400" y="42333"/>
                </a:lnTo>
                <a:lnTo>
                  <a:pt x="25400" y="59266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0066"/>
                </a:lnTo>
                <a:lnTo>
                  <a:pt x="16934" y="127000"/>
                </a:lnTo>
                <a:lnTo>
                  <a:pt x="16934" y="143933"/>
                </a:lnTo>
                <a:lnTo>
                  <a:pt x="8467" y="160866"/>
                </a:lnTo>
                <a:lnTo>
                  <a:pt x="8467" y="169333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77800"/>
                </a:lnTo>
                <a:lnTo>
                  <a:pt x="8467" y="169333"/>
                </a:lnTo>
                <a:lnTo>
                  <a:pt x="8467" y="160866"/>
                </a:lnTo>
                <a:lnTo>
                  <a:pt x="8467" y="160866"/>
                </a:lnTo>
                <a:lnTo>
                  <a:pt x="16934" y="143933"/>
                </a:lnTo>
                <a:lnTo>
                  <a:pt x="16934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8" name="Freeform 3097"/>
          <p:cNvSpPr/>
          <p:nvPr/>
        </p:nvSpPr>
        <p:spPr>
          <a:xfrm>
            <a:off x="3141133" y="203200"/>
            <a:ext cx="143935" cy="160868"/>
          </a:xfrm>
          <a:custGeom>
            <a:avLst/>
            <a:gdLst/>
            <a:ahLst/>
            <a:cxnLst/>
            <a:rect l="0" t="0" r="0" b="0"/>
            <a:pathLst>
              <a:path w="143935" h="160868">
                <a:moveTo>
                  <a:pt x="127000" y="0"/>
                </a:move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27000" y="8467"/>
                </a:lnTo>
                <a:lnTo>
                  <a:pt x="118534" y="8467"/>
                </a:lnTo>
                <a:lnTo>
                  <a:pt x="110067" y="25400"/>
                </a:lnTo>
                <a:lnTo>
                  <a:pt x="101600" y="33867"/>
                </a:lnTo>
                <a:lnTo>
                  <a:pt x="84667" y="42333"/>
                </a:lnTo>
                <a:lnTo>
                  <a:pt x="67734" y="42333"/>
                </a:lnTo>
                <a:lnTo>
                  <a:pt x="50800" y="50800"/>
                </a:lnTo>
                <a:lnTo>
                  <a:pt x="42334" y="50800"/>
                </a:lnTo>
                <a:lnTo>
                  <a:pt x="25400" y="50800"/>
                </a:lnTo>
                <a:lnTo>
                  <a:pt x="16934" y="59267"/>
                </a:lnTo>
                <a:lnTo>
                  <a:pt x="8467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8467" y="59267"/>
                </a:lnTo>
                <a:lnTo>
                  <a:pt x="16934" y="59267"/>
                </a:lnTo>
                <a:lnTo>
                  <a:pt x="25400" y="59267"/>
                </a:lnTo>
                <a:lnTo>
                  <a:pt x="42334" y="59267"/>
                </a:lnTo>
                <a:lnTo>
                  <a:pt x="50800" y="59267"/>
                </a:lnTo>
                <a:lnTo>
                  <a:pt x="59267" y="67733"/>
                </a:lnTo>
                <a:lnTo>
                  <a:pt x="76200" y="76200"/>
                </a:lnTo>
                <a:lnTo>
                  <a:pt x="84667" y="84667"/>
                </a:lnTo>
                <a:lnTo>
                  <a:pt x="93134" y="101600"/>
                </a:lnTo>
                <a:lnTo>
                  <a:pt x="101600" y="110067"/>
                </a:lnTo>
                <a:lnTo>
                  <a:pt x="110067" y="127000"/>
                </a:lnTo>
                <a:lnTo>
                  <a:pt x="118534" y="135467"/>
                </a:lnTo>
                <a:lnTo>
                  <a:pt x="118534" y="143933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60867"/>
                </a:lnTo>
                <a:lnTo>
                  <a:pt x="127000" y="160867"/>
                </a:lnTo>
                <a:lnTo>
                  <a:pt x="135467" y="160867"/>
                </a:lnTo>
                <a:lnTo>
                  <a:pt x="135467" y="160867"/>
                </a:lnTo>
                <a:lnTo>
                  <a:pt x="135467" y="152400"/>
                </a:lnTo>
                <a:lnTo>
                  <a:pt x="143934" y="143933"/>
                </a:lnTo>
                <a:lnTo>
                  <a:pt x="143934" y="143933"/>
                </a:lnTo>
                <a:lnTo>
                  <a:pt x="143934" y="135467"/>
                </a:lnTo>
                <a:lnTo>
                  <a:pt x="143934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9" name="Freeform 3098"/>
          <p:cNvSpPr/>
          <p:nvPr/>
        </p:nvSpPr>
        <p:spPr>
          <a:xfrm>
            <a:off x="3361267" y="76200"/>
            <a:ext cx="118534" cy="364068"/>
          </a:xfrm>
          <a:custGeom>
            <a:avLst/>
            <a:gdLst/>
            <a:ahLst/>
            <a:cxnLst/>
            <a:rect l="0" t="0" r="0" b="0"/>
            <a:pathLst>
              <a:path w="118534" h="3640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16933"/>
                </a:lnTo>
                <a:lnTo>
                  <a:pt x="42333" y="33867"/>
                </a:lnTo>
                <a:lnTo>
                  <a:pt x="50800" y="42333"/>
                </a:lnTo>
                <a:lnTo>
                  <a:pt x="67733" y="59267"/>
                </a:lnTo>
                <a:lnTo>
                  <a:pt x="76200" y="76200"/>
                </a:lnTo>
                <a:lnTo>
                  <a:pt x="84666" y="101600"/>
                </a:lnTo>
                <a:lnTo>
                  <a:pt x="101600" y="127000"/>
                </a:lnTo>
                <a:lnTo>
                  <a:pt x="110066" y="152400"/>
                </a:lnTo>
                <a:lnTo>
                  <a:pt x="118533" y="177800"/>
                </a:lnTo>
                <a:lnTo>
                  <a:pt x="118533" y="203200"/>
                </a:lnTo>
                <a:lnTo>
                  <a:pt x="118533" y="228600"/>
                </a:lnTo>
                <a:lnTo>
                  <a:pt x="118533" y="254000"/>
                </a:lnTo>
                <a:lnTo>
                  <a:pt x="110066" y="270933"/>
                </a:lnTo>
                <a:lnTo>
                  <a:pt x="101600" y="296333"/>
                </a:lnTo>
                <a:lnTo>
                  <a:pt x="84666" y="313267"/>
                </a:lnTo>
                <a:lnTo>
                  <a:pt x="76200" y="330200"/>
                </a:lnTo>
                <a:lnTo>
                  <a:pt x="59266" y="338667"/>
                </a:lnTo>
                <a:lnTo>
                  <a:pt x="50800" y="355600"/>
                </a:lnTo>
                <a:lnTo>
                  <a:pt x="42333" y="364067"/>
                </a:lnTo>
                <a:lnTo>
                  <a:pt x="33866" y="364067"/>
                </a:lnTo>
                <a:lnTo>
                  <a:pt x="25400" y="364067"/>
                </a:lnTo>
                <a:lnTo>
                  <a:pt x="16933" y="364067"/>
                </a:lnTo>
                <a:lnTo>
                  <a:pt x="16933" y="355600"/>
                </a:lnTo>
                <a:lnTo>
                  <a:pt x="16933" y="355600"/>
                </a:lnTo>
                <a:lnTo>
                  <a:pt x="8466" y="347133"/>
                </a:lnTo>
                <a:lnTo>
                  <a:pt x="8466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0" name="Freeform 3099"/>
          <p:cNvSpPr/>
          <p:nvPr/>
        </p:nvSpPr>
        <p:spPr>
          <a:xfrm>
            <a:off x="3496733" y="33867"/>
            <a:ext cx="169335" cy="152401"/>
          </a:xfrm>
          <a:custGeom>
            <a:avLst/>
            <a:gdLst/>
            <a:ahLst/>
            <a:cxnLst/>
            <a:rect l="0" t="0" r="0" b="0"/>
            <a:pathLst>
              <a:path w="169335" h="1524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0"/>
                </a:lnTo>
                <a:lnTo>
                  <a:pt x="50800" y="0"/>
                </a:lnTo>
                <a:lnTo>
                  <a:pt x="67734" y="8466"/>
                </a:lnTo>
                <a:lnTo>
                  <a:pt x="76200" y="8466"/>
                </a:lnTo>
                <a:lnTo>
                  <a:pt x="84667" y="16933"/>
                </a:lnTo>
                <a:lnTo>
                  <a:pt x="93134" y="25400"/>
                </a:lnTo>
                <a:lnTo>
                  <a:pt x="101600" y="33866"/>
                </a:lnTo>
                <a:lnTo>
                  <a:pt x="101600" y="50800"/>
                </a:lnTo>
                <a:lnTo>
                  <a:pt x="101600" y="59266"/>
                </a:lnTo>
                <a:lnTo>
                  <a:pt x="101600" y="76200"/>
                </a:lnTo>
                <a:lnTo>
                  <a:pt x="93134" y="93133"/>
                </a:lnTo>
                <a:lnTo>
                  <a:pt x="84667" y="110066"/>
                </a:lnTo>
                <a:lnTo>
                  <a:pt x="84667" y="127000"/>
                </a:lnTo>
                <a:lnTo>
                  <a:pt x="76200" y="135466"/>
                </a:lnTo>
                <a:lnTo>
                  <a:pt x="67734" y="143933"/>
                </a:lnTo>
                <a:lnTo>
                  <a:pt x="59267" y="152400"/>
                </a:lnTo>
                <a:lnTo>
                  <a:pt x="50800" y="152400"/>
                </a:lnTo>
                <a:lnTo>
                  <a:pt x="50800" y="152400"/>
                </a:lnTo>
                <a:lnTo>
                  <a:pt x="42334" y="152400"/>
                </a:lnTo>
                <a:lnTo>
                  <a:pt x="42334" y="152400"/>
                </a:lnTo>
                <a:lnTo>
                  <a:pt x="33867" y="143933"/>
                </a:lnTo>
                <a:lnTo>
                  <a:pt x="25400" y="135466"/>
                </a:lnTo>
                <a:lnTo>
                  <a:pt x="25400" y="127000"/>
                </a:lnTo>
                <a:lnTo>
                  <a:pt x="25400" y="118533"/>
                </a:lnTo>
                <a:lnTo>
                  <a:pt x="33867" y="101600"/>
                </a:lnTo>
                <a:lnTo>
                  <a:pt x="33867" y="93133"/>
                </a:lnTo>
                <a:lnTo>
                  <a:pt x="42334" y="84666"/>
                </a:lnTo>
                <a:lnTo>
                  <a:pt x="50800" y="76200"/>
                </a:lnTo>
                <a:lnTo>
                  <a:pt x="50800" y="76200"/>
                </a:lnTo>
                <a:lnTo>
                  <a:pt x="59267" y="76200"/>
                </a:lnTo>
                <a:lnTo>
                  <a:pt x="67734" y="76200"/>
                </a:lnTo>
                <a:lnTo>
                  <a:pt x="76200" y="76200"/>
                </a:lnTo>
                <a:lnTo>
                  <a:pt x="84667" y="76200"/>
                </a:lnTo>
                <a:lnTo>
                  <a:pt x="101600" y="76200"/>
                </a:lnTo>
                <a:lnTo>
                  <a:pt x="110067" y="84666"/>
                </a:lnTo>
                <a:lnTo>
                  <a:pt x="110067" y="84666"/>
                </a:lnTo>
                <a:lnTo>
                  <a:pt x="118534" y="93133"/>
                </a:lnTo>
                <a:lnTo>
                  <a:pt x="127000" y="93133"/>
                </a:lnTo>
                <a:lnTo>
                  <a:pt x="135467" y="101600"/>
                </a:lnTo>
                <a:lnTo>
                  <a:pt x="143934" y="110066"/>
                </a:lnTo>
                <a:lnTo>
                  <a:pt x="143934" y="110066"/>
                </a:lnTo>
                <a:lnTo>
                  <a:pt x="152400" y="110066"/>
                </a:lnTo>
                <a:lnTo>
                  <a:pt x="152400" y="118533"/>
                </a:lnTo>
                <a:lnTo>
                  <a:pt x="160867" y="118533"/>
                </a:lnTo>
                <a:lnTo>
                  <a:pt x="160867" y="118533"/>
                </a:lnTo>
                <a:lnTo>
                  <a:pt x="169334" y="110066"/>
                </a:lnTo>
                <a:lnTo>
                  <a:pt x="169334" y="110066"/>
                </a:lnTo>
                <a:lnTo>
                  <a:pt x="169334" y="110066"/>
                </a:lnTo>
                <a:lnTo>
                  <a:pt x="169334" y="101600"/>
                </a:lnTo>
                <a:lnTo>
                  <a:pt x="169334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1" name="Freeform 3100"/>
          <p:cNvSpPr/>
          <p:nvPr/>
        </p:nvSpPr>
        <p:spPr>
          <a:xfrm>
            <a:off x="3581400" y="3048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2700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2" name="Freeform 3101"/>
          <p:cNvSpPr/>
          <p:nvPr/>
        </p:nvSpPr>
        <p:spPr>
          <a:xfrm>
            <a:off x="3564467" y="381000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16933" y="8467"/>
                </a:moveTo>
                <a:lnTo>
                  <a:pt x="16933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33866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93133" y="8467"/>
                </a:lnTo>
                <a:lnTo>
                  <a:pt x="110066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3" name="Freeform 3102"/>
          <p:cNvSpPr/>
          <p:nvPr/>
        </p:nvSpPr>
        <p:spPr>
          <a:xfrm>
            <a:off x="3886200" y="186267"/>
            <a:ext cx="169334" cy="118534"/>
          </a:xfrm>
          <a:custGeom>
            <a:avLst/>
            <a:gdLst/>
            <a:ahLst/>
            <a:cxnLst/>
            <a:rect l="0" t="0" r="0" b="0"/>
            <a:pathLst>
              <a:path w="169334" h="118534">
                <a:moveTo>
                  <a:pt x="25400" y="0"/>
                </a:move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42333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8467" y="110066"/>
                </a:lnTo>
                <a:lnTo>
                  <a:pt x="8467" y="110066"/>
                </a:lnTo>
                <a:lnTo>
                  <a:pt x="8467" y="118533"/>
                </a:lnTo>
                <a:lnTo>
                  <a:pt x="25400" y="118533"/>
                </a:lnTo>
                <a:lnTo>
                  <a:pt x="33867" y="118533"/>
                </a:lnTo>
                <a:lnTo>
                  <a:pt x="50800" y="110066"/>
                </a:lnTo>
                <a:lnTo>
                  <a:pt x="67733" y="110066"/>
                </a:lnTo>
                <a:lnTo>
                  <a:pt x="93133" y="101600"/>
                </a:lnTo>
                <a:lnTo>
                  <a:pt x="110067" y="101600"/>
                </a:lnTo>
                <a:lnTo>
                  <a:pt x="118533" y="101600"/>
                </a:lnTo>
                <a:lnTo>
                  <a:pt x="135467" y="101600"/>
                </a:lnTo>
                <a:lnTo>
                  <a:pt x="143933" y="93133"/>
                </a:lnTo>
                <a:lnTo>
                  <a:pt x="152400" y="93133"/>
                </a:lnTo>
                <a:lnTo>
                  <a:pt x="160867" y="93133"/>
                </a:lnTo>
                <a:lnTo>
                  <a:pt x="160867" y="93133"/>
                </a:lnTo>
                <a:lnTo>
                  <a:pt x="169333" y="84666"/>
                </a:lnTo>
                <a:lnTo>
                  <a:pt x="169333" y="84666"/>
                </a:lnTo>
                <a:lnTo>
                  <a:pt x="169333" y="76200"/>
                </a:lnTo>
                <a:lnTo>
                  <a:pt x="169333" y="76200"/>
                </a:lnTo>
                <a:lnTo>
                  <a:pt x="169333" y="76200"/>
                </a:lnTo>
                <a:lnTo>
                  <a:pt x="169333" y="76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4" name="Freeform 3103"/>
          <p:cNvSpPr/>
          <p:nvPr/>
        </p:nvSpPr>
        <p:spPr>
          <a:xfrm>
            <a:off x="3996267" y="143933"/>
            <a:ext cx="16934" cy="262468"/>
          </a:xfrm>
          <a:custGeom>
            <a:avLst/>
            <a:gdLst/>
            <a:ahLst/>
            <a:cxnLst/>
            <a:rect l="0" t="0" r="0" b="0"/>
            <a:pathLst>
              <a:path w="16934" h="262468">
                <a:moveTo>
                  <a:pt x="16933" y="0"/>
                </a:move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0" y="50800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4"/>
                </a:lnTo>
                <a:lnTo>
                  <a:pt x="0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0" y="254000"/>
                </a:lnTo>
                <a:lnTo>
                  <a:pt x="0" y="254000"/>
                </a:lnTo>
                <a:lnTo>
                  <a:pt x="0" y="262467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5" name="Freeform 3104"/>
          <p:cNvSpPr/>
          <p:nvPr/>
        </p:nvSpPr>
        <p:spPr>
          <a:xfrm>
            <a:off x="4089400" y="270933"/>
            <a:ext cx="25401" cy="254001"/>
          </a:xfrm>
          <a:custGeom>
            <a:avLst/>
            <a:gdLst/>
            <a:ahLst/>
            <a:cxnLst/>
            <a:rect l="0" t="0" r="0" b="0"/>
            <a:pathLst>
              <a:path w="25401" h="254001">
                <a:moveTo>
                  <a:pt x="16933" y="0"/>
                </a:move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67734"/>
                </a:lnTo>
                <a:lnTo>
                  <a:pt x="25400" y="93134"/>
                </a:lnTo>
                <a:lnTo>
                  <a:pt x="25400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16933" y="186267"/>
                </a:lnTo>
                <a:lnTo>
                  <a:pt x="16933" y="211667"/>
                </a:lnTo>
                <a:lnTo>
                  <a:pt x="8467" y="228600"/>
                </a:lnTo>
                <a:lnTo>
                  <a:pt x="8467" y="245534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0" y="245534"/>
                </a:lnTo>
                <a:lnTo>
                  <a:pt x="0" y="245534"/>
                </a:lnTo>
                <a:lnTo>
                  <a:pt x="8467" y="237067"/>
                </a:lnTo>
                <a:lnTo>
                  <a:pt x="8467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6" name="Freeform 3105"/>
          <p:cNvSpPr/>
          <p:nvPr/>
        </p:nvSpPr>
        <p:spPr>
          <a:xfrm>
            <a:off x="4080933" y="262467"/>
            <a:ext cx="118535" cy="135467"/>
          </a:xfrm>
          <a:custGeom>
            <a:avLst/>
            <a:gdLst/>
            <a:ahLst/>
            <a:cxnLst/>
            <a:rect l="0" t="0" r="0" b="0"/>
            <a:pathLst>
              <a:path w="118535" h="135467">
                <a:moveTo>
                  <a:pt x="0" y="16933"/>
                </a:moveTo>
                <a:lnTo>
                  <a:pt x="0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8466"/>
                </a:lnTo>
                <a:lnTo>
                  <a:pt x="84667" y="16933"/>
                </a:lnTo>
                <a:lnTo>
                  <a:pt x="93134" y="25400"/>
                </a:lnTo>
                <a:lnTo>
                  <a:pt x="101600" y="33866"/>
                </a:lnTo>
                <a:lnTo>
                  <a:pt x="110067" y="50800"/>
                </a:lnTo>
                <a:lnTo>
                  <a:pt x="118534" y="59266"/>
                </a:lnTo>
                <a:lnTo>
                  <a:pt x="118534" y="76200"/>
                </a:lnTo>
                <a:lnTo>
                  <a:pt x="118534" y="93133"/>
                </a:lnTo>
                <a:lnTo>
                  <a:pt x="118534" y="101600"/>
                </a:lnTo>
                <a:lnTo>
                  <a:pt x="118534" y="110066"/>
                </a:lnTo>
                <a:lnTo>
                  <a:pt x="110067" y="110066"/>
                </a:lnTo>
                <a:lnTo>
                  <a:pt x="101600" y="118533"/>
                </a:lnTo>
                <a:lnTo>
                  <a:pt x="93134" y="127000"/>
                </a:lnTo>
                <a:lnTo>
                  <a:pt x="84667" y="127000"/>
                </a:lnTo>
                <a:lnTo>
                  <a:pt x="67734" y="135466"/>
                </a:lnTo>
                <a:lnTo>
                  <a:pt x="59267" y="135466"/>
                </a:lnTo>
                <a:lnTo>
                  <a:pt x="42334" y="135466"/>
                </a:lnTo>
                <a:lnTo>
                  <a:pt x="33867" y="135466"/>
                </a:lnTo>
                <a:lnTo>
                  <a:pt x="25400" y="135466"/>
                </a:lnTo>
                <a:lnTo>
                  <a:pt x="16934" y="135466"/>
                </a:lnTo>
                <a:lnTo>
                  <a:pt x="16934" y="135466"/>
                </a:lnTo>
                <a:lnTo>
                  <a:pt x="16934" y="127000"/>
                </a:lnTo>
                <a:lnTo>
                  <a:pt x="16934" y="127000"/>
                </a:lnTo>
                <a:lnTo>
                  <a:pt x="16934" y="127000"/>
                </a:lnTo>
                <a:lnTo>
                  <a:pt x="16934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7" name="Freeform 3106"/>
          <p:cNvSpPr/>
          <p:nvPr/>
        </p:nvSpPr>
        <p:spPr>
          <a:xfrm>
            <a:off x="4301067" y="59267"/>
            <a:ext cx="127001" cy="355601"/>
          </a:xfrm>
          <a:custGeom>
            <a:avLst/>
            <a:gdLst/>
            <a:ahLst/>
            <a:cxnLst/>
            <a:rect l="0" t="0" r="0" b="0"/>
            <a:pathLst>
              <a:path w="127001" h="355601">
                <a:moveTo>
                  <a:pt x="118533" y="0"/>
                </a:moveTo>
                <a:lnTo>
                  <a:pt x="118533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6" y="0"/>
                </a:lnTo>
                <a:lnTo>
                  <a:pt x="101600" y="8466"/>
                </a:lnTo>
                <a:lnTo>
                  <a:pt x="93133" y="16933"/>
                </a:lnTo>
                <a:lnTo>
                  <a:pt x="84666" y="16933"/>
                </a:lnTo>
                <a:lnTo>
                  <a:pt x="76200" y="33866"/>
                </a:lnTo>
                <a:lnTo>
                  <a:pt x="67733" y="42333"/>
                </a:lnTo>
                <a:lnTo>
                  <a:pt x="59266" y="59266"/>
                </a:lnTo>
                <a:lnTo>
                  <a:pt x="42333" y="76200"/>
                </a:lnTo>
                <a:lnTo>
                  <a:pt x="33866" y="93133"/>
                </a:lnTo>
                <a:lnTo>
                  <a:pt x="25400" y="118533"/>
                </a:lnTo>
                <a:lnTo>
                  <a:pt x="16933" y="135466"/>
                </a:lnTo>
                <a:lnTo>
                  <a:pt x="8466" y="160866"/>
                </a:lnTo>
                <a:lnTo>
                  <a:pt x="0" y="186266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8466" y="270933"/>
                </a:lnTo>
                <a:lnTo>
                  <a:pt x="8466" y="287866"/>
                </a:lnTo>
                <a:lnTo>
                  <a:pt x="16933" y="304800"/>
                </a:lnTo>
                <a:lnTo>
                  <a:pt x="25400" y="321733"/>
                </a:lnTo>
                <a:lnTo>
                  <a:pt x="42333" y="338666"/>
                </a:lnTo>
                <a:lnTo>
                  <a:pt x="59266" y="347133"/>
                </a:lnTo>
                <a:lnTo>
                  <a:pt x="67733" y="355600"/>
                </a:lnTo>
                <a:lnTo>
                  <a:pt x="84666" y="355600"/>
                </a:lnTo>
                <a:lnTo>
                  <a:pt x="93133" y="355600"/>
                </a:lnTo>
                <a:lnTo>
                  <a:pt x="110066" y="355600"/>
                </a:lnTo>
                <a:lnTo>
                  <a:pt x="110066" y="355600"/>
                </a:lnTo>
                <a:lnTo>
                  <a:pt x="118533" y="347133"/>
                </a:lnTo>
                <a:lnTo>
                  <a:pt x="118533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8" name="Freeform 3107"/>
          <p:cNvSpPr/>
          <p:nvPr/>
        </p:nvSpPr>
        <p:spPr>
          <a:xfrm>
            <a:off x="4419600" y="160867"/>
            <a:ext cx="143934" cy="203201"/>
          </a:xfrm>
          <a:custGeom>
            <a:avLst/>
            <a:gdLst/>
            <a:ahLst/>
            <a:cxnLst/>
            <a:rect l="0" t="0" r="0" b="0"/>
            <a:pathLst>
              <a:path w="143934" h="203201">
                <a:moveTo>
                  <a:pt x="143933" y="0"/>
                </a:moveTo>
                <a:lnTo>
                  <a:pt x="143933" y="0"/>
                </a:lnTo>
                <a:lnTo>
                  <a:pt x="143933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27000" y="8466"/>
                </a:lnTo>
                <a:lnTo>
                  <a:pt x="118533" y="8466"/>
                </a:lnTo>
                <a:lnTo>
                  <a:pt x="118533" y="16933"/>
                </a:lnTo>
                <a:lnTo>
                  <a:pt x="110067" y="25400"/>
                </a:lnTo>
                <a:lnTo>
                  <a:pt x="101600" y="33866"/>
                </a:lnTo>
                <a:lnTo>
                  <a:pt x="93133" y="42333"/>
                </a:lnTo>
                <a:lnTo>
                  <a:pt x="84667" y="59266"/>
                </a:lnTo>
                <a:lnTo>
                  <a:pt x="76200" y="84666"/>
                </a:lnTo>
                <a:lnTo>
                  <a:pt x="67733" y="101600"/>
                </a:lnTo>
                <a:lnTo>
                  <a:pt x="50800" y="127000"/>
                </a:lnTo>
                <a:lnTo>
                  <a:pt x="42333" y="143933"/>
                </a:lnTo>
                <a:lnTo>
                  <a:pt x="25400" y="169333"/>
                </a:lnTo>
                <a:lnTo>
                  <a:pt x="16933" y="177800"/>
                </a:lnTo>
                <a:lnTo>
                  <a:pt x="8467" y="194733"/>
                </a:lnTo>
                <a:lnTo>
                  <a:pt x="8467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9" name="Freeform 3108"/>
          <p:cNvSpPr/>
          <p:nvPr/>
        </p:nvSpPr>
        <p:spPr>
          <a:xfrm>
            <a:off x="4419600" y="194733"/>
            <a:ext cx="127001" cy="143935"/>
          </a:xfrm>
          <a:custGeom>
            <a:avLst/>
            <a:gdLst/>
            <a:ahLst/>
            <a:cxnLst/>
            <a:rect l="0" t="0" r="0" b="0"/>
            <a:pathLst>
              <a:path w="127001" h="143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7" y="50800"/>
                </a:lnTo>
                <a:lnTo>
                  <a:pt x="42333" y="59267"/>
                </a:lnTo>
                <a:lnTo>
                  <a:pt x="59267" y="76200"/>
                </a:lnTo>
                <a:lnTo>
                  <a:pt x="67733" y="84667"/>
                </a:lnTo>
                <a:lnTo>
                  <a:pt x="76200" y="101600"/>
                </a:lnTo>
                <a:lnTo>
                  <a:pt x="84667" y="110067"/>
                </a:lnTo>
                <a:lnTo>
                  <a:pt x="84667" y="118534"/>
                </a:lnTo>
                <a:lnTo>
                  <a:pt x="93133" y="127000"/>
                </a:lnTo>
                <a:lnTo>
                  <a:pt x="101600" y="135467"/>
                </a:lnTo>
                <a:lnTo>
                  <a:pt x="110067" y="143934"/>
                </a:lnTo>
                <a:lnTo>
                  <a:pt x="118533" y="143934"/>
                </a:lnTo>
                <a:lnTo>
                  <a:pt x="118533" y="135467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27000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0" name="Freeform 3109"/>
          <p:cNvSpPr/>
          <p:nvPr/>
        </p:nvSpPr>
        <p:spPr>
          <a:xfrm>
            <a:off x="4588933" y="262467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25400"/>
                </a:lnTo>
                <a:lnTo>
                  <a:pt x="42334" y="25400"/>
                </a:lnTo>
                <a:lnTo>
                  <a:pt x="50800" y="25400"/>
                </a:lnTo>
                <a:lnTo>
                  <a:pt x="67734" y="25400"/>
                </a:lnTo>
                <a:lnTo>
                  <a:pt x="76200" y="25400"/>
                </a:lnTo>
                <a:lnTo>
                  <a:pt x="93134" y="25400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8534" y="8466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1" name="Freeform 3110"/>
          <p:cNvSpPr/>
          <p:nvPr/>
        </p:nvSpPr>
        <p:spPr>
          <a:xfrm>
            <a:off x="4775200" y="110067"/>
            <a:ext cx="143934" cy="254001"/>
          </a:xfrm>
          <a:custGeom>
            <a:avLst/>
            <a:gdLst/>
            <a:ahLst/>
            <a:cxnLst/>
            <a:rect l="0" t="0" r="0" b="0"/>
            <a:pathLst>
              <a:path w="143934" h="2540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0866"/>
                </a:lnTo>
                <a:lnTo>
                  <a:pt x="16933" y="186266"/>
                </a:lnTo>
                <a:lnTo>
                  <a:pt x="8467" y="203200"/>
                </a:lnTo>
                <a:lnTo>
                  <a:pt x="8467" y="220133"/>
                </a:lnTo>
                <a:lnTo>
                  <a:pt x="8467" y="228600"/>
                </a:lnTo>
                <a:lnTo>
                  <a:pt x="0" y="237066"/>
                </a:lnTo>
                <a:lnTo>
                  <a:pt x="0" y="245533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8467" y="245533"/>
                </a:lnTo>
                <a:lnTo>
                  <a:pt x="8467" y="245533"/>
                </a:lnTo>
                <a:lnTo>
                  <a:pt x="16933" y="237066"/>
                </a:lnTo>
                <a:lnTo>
                  <a:pt x="16933" y="228600"/>
                </a:lnTo>
                <a:lnTo>
                  <a:pt x="25400" y="211666"/>
                </a:lnTo>
                <a:lnTo>
                  <a:pt x="33867" y="194733"/>
                </a:lnTo>
                <a:lnTo>
                  <a:pt x="42333" y="177800"/>
                </a:lnTo>
                <a:lnTo>
                  <a:pt x="50800" y="152400"/>
                </a:lnTo>
                <a:lnTo>
                  <a:pt x="59267" y="135466"/>
                </a:lnTo>
                <a:lnTo>
                  <a:pt x="76200" y="127000"/>
                </a:lnTo>
                <a:lnTo>
                  <a:pt x="84667" y="118533"/>
                </a:lnTo>
                <a:lnTo>
                  <a:pt x="93133" y="110066"/>
                </a:lnTo>
                <a:lnTo>
                  <a:pt x="101600" y="110066"/>
                </a:lnTo>
                <a:lnTo>
                  <a:pt x="110067" y="110066"/>
                </a:lnTo>
                <a:lnTo>
                  <a:pt x="127000" y="110066"/>
                </a:lnTo>
                <a:lnTo>
                  <a:pt x="127000" y="118533"/>
                </a:lnTo>
                <a:lnTo>
                  <a:pt x="135467" y="127000"/>
                </a:lnTo>
                <a:lnTo>
                  <a:pt x="143933" y="135466"/>
                </a:lnTo>
                <a:lnTo>
                  <a:pt x="143933" y="143933"/>
                </a:lnTo>
                <a:lnTo>
                  <a:pt x="143933" y="152400"/>
                </a:lnTo>
                <a:lnTo>
                  <a:pt x="143933" y="169333"/>
                </a:lnTo>
                <a:lnTo>
                  <a:pt x="143933" y="186266"/>
                </a:lnTo>
                <a:lnTo>
                  <a:pt x="143933" y="211666"/>
                </a:lnTo>
                <a:lnTo>
                  <a:pt x="143933" y="228600"/>
                </a:lnTo>
                <a:lnTo>
                  <a:pt x="135467" y="237066"/>
                </a:lnTo>
                <a:lnTo>
                  <a:pt x="135467" y="245533"/>
                </a:lnTo>
                <a:lnTo>
                  <a:pt x="135467" y="254000"/>
                </a:lnTo>
                <a:lnTo>
                  <a:pt x="135467" y="254000"/>
                </a:lnTo>
                <a:lnTo>
                  <a:pt x="135467" y="254000"/>
                </a:lnTo>
                <a:lnTo>
                  <a:pt x="143933" y="245533"/>
                </a:lnTo>
                <a:lnTo>
                  <a:pt x="143933" y="245533"/>
                </a:lnTo>
                <a:lnTo>
                  <a:pt x="143933" y="245533"/>
                </a:lnTo>
                <a:lnTo>
                  <a:pt x="143933" y="237066"/>
                </a:lnTo>
                <a:lnTo>
                  <a:pt x="143933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2" name="Freeform 3111"/>
          <p:cNvSpPr/>
          <p:nvPr/>
        </p:nvSpPr>
        <p:spPr>
          <a:xfrm>
            <a:off x="4978400" y="76200"/>
            <a:ext cx="110068" cy="397934"/>
          </a:xfrm>
          <a:custGeom>
            <a:avLst/>
            <a:gdLst/>
            <a:ahLst/>
            <a:cxnLst/>
            <a:rect l="0" t="0" r="0" b="0"/>
            <a:pathLst>
              <a:path w="110068" h="397934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16933"/>
                </a:lnTo>
                <a:lnTo>
                  <a:pt x="42333" y="25400"/>
                </a:lnTo>
                <a:lnTo>
                  <a:pt x="50800" y="33867"/>
                </a:lnTo>
                <a:lnTo>
                  <a:pt x="67733" y="50800"/>
                </a:lnTo>
                <a:lnTo>
                  <a:pt x="76200" y="76200"/>
                </a:lnTo>
                <a:lnTo>
                  <a:pt x="84667" y="93133"/>
                </a:lnTo>
                <a:lnTo>
                  <a:pt x="93133" y="127000"/>
                </a:lnTo>
                <a:lnTo>
                  <a:pt x="101600" y="160867"/>
                </a:lnTo>
                <a:lnTo>
                  <a:pt x="101600" y="194733"/>
                </a:lnTo>
                <a:lnTo>
                  <a:pt x="110067" y="237067"/>
                </a:lnTo>
                <a:lnTo>
                  <a:pt x="110067" y="270933"/>
                </a:lnTo>
                <a:lnTo>
                  <a:pt x="101600" y="304800"/>
                </a:lnTo>
                <a:lnTo>
                  <a:pt x="101600" y="330200"/>
                </a:lnTo>
                <a:lnTo>
                  <a:pt x="93133" y="347133"/>
                </a:lnTo>
                <a:lnTo>
                  <a:pt x="84667" y="364067"/>
                </a:lnTo>
                <a:lnTo>
                  <a:pt x="67733" y="381000"/>
                </a:lnTo>
                <a:lnTo>
                  <a:pt x="50800" y="389467"/>
                </a:lnTo>
                <a:lnTo>
                  <a:pt x="50800" y="389467"/>
                </a:lnTo>
                <a:lnTo>
                  <a:pt x="42333" y="397933"/>
                </a:lnTo>
                <a:lnTo>
                  <a:pt x="42333" y="397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3" name="Freeform 3112"/>
          <p:cNvSpPr/>
          <p:nvPr/>
        </p:nvSpPr>
        <p:spPr>
          <a:xfrm>
            <a:off x="660400" y="2159000"/>
            <a:ext cx="160868" cy="423334"/>
          </a:xfrm>
          <a:custGeom>
            <a:avLst/>
            <a:gdLst/>
            <a:ahLst/>
            <a:cxnLst/>
            <a:rect l="0" t="0" r="0" b="0"/>
            <a:pathLst>
              <a:path w="160868" h="423334">
                <a:moveTo>
                  <a:pt x="160867" y="0"/>
                </a:moveTo>
                <a:lnTo>
                  <a:pt x="160867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35467" y="8467"/>
                </a:lnTo>
                <a:lnTo>
                  <a:pt x="127000" y="16933"/>
                </a:lnTo>
                <a:lnTo>
                  <a:pt x="127000" y="25400"/>
                </a:lnTo>
                <a:lnTo>
                  <a:pt x="118533" y="33867"/>
                </a:lnTo>
                <a:lnTo>
                  <a:pt x="110067" y="42333"/>
                </a:lnTo>
                <a:lnTo>
                  <a:pt x="101600" y="50800"/>
                </a:lnTo>
                <a:lnTo>
                  <a:pt x="93133" y="67733"/>
                </a:lnTo>
                <a:lnTo>
                  <a:pt x="76200" y="76200"/>
                </a:lnTo>
                <a:lnTo>
                  <a:pt x="67733" y="101600"/>
                </a:lnTo>
                <a:lnTo>
                  <a:pt x="59267" y="110067"/>
                </a:lnTo>
                <a:lnTo>
                  <a:pt x="50800" y="135467"/>
                </a:lnTo>
                <a:lnTo>
                  <a:pt x="33867" y="152400"/>
                </a:lnTo>
                <a:lnTo>
                  <a:pt x="25400" y="177800"/>
                </a:lnTo>
                <a:lnTo>
                  <a:pt x="25400" y="194733"/>
                </a:lnTo>
                <a:lnTo>
                  <a:pt x="16933" y="211667"/>
                </a:lnTo>
                <a:lnTo>
                  <a:pt x="8467" y="228600"/>
                </a:lnTo>
                <a:lnTo>
                  <a:pt x="8467" y="254000"/>
                </a:lnTo>
                <a:lnTo>
                  <a:pt x="8467" y="270933"/>
                </a:lnTo>
                <a:lnTo>
                  <a:pt x="0" y="287867"/>
                </a:lnTo>
                <a:lnTo>
                  <a:pt x="0" y="304800"/>
                </a:lnTo>
                <a:lnTo>
                  <a:pt x="8467" y="313267"/>
                </a:lnTo>
                <a:lnTo>
                  <a:pt x="8467" y="330200"/>
                </a:lnTo>
                <a:lnTo>
                  <a:pt x="16933" y="347133"/>
                </a:lnTo>
                <a:lnTo>
                  <a:pt x="16933" y="364067"/>
                </a:lnTo>
                <a:lnTo>
                  <a:pt x="25400" y="372533"/>
                </a:lnTo>
                <a:lnTo>
                  <a:pt x="33867" y="381000"/>
                </a:lnTo>
                <a:lnTo>
                  <a:pt x="42333" y="389467"/>
                </a:lnTo>
                <a:lnTo>
                  <a:pt x="50800" y="397933"/>
                </a:lnTo>
                <a:lnTo>
                  <a:pt x="59267" y="406400"/>
                </a:lnTo>
                <a:lnTo>
                  <a:pt x="67733" y="414867"/>
                </a:lnTo>
                <a:lnTo>
                  <a:pt x="67733" y="423333"/>
                </a:lnTo>
                <a:lnTo>
                  <a:pt x="76200" y="423333"/>
                </a:lnTo>
                <a:lnTo>
                  <a:pt x="84667" y="423333"/>
                </a:lnTo>
                <a:lnTo>
                  <a:pt x="84667" y="423333"/>
                </a:lnTo>
                <a:lnTo>
                  <a:pt x="93133" y="423333"/>
                </a:lnTo>
                <a:lnTo>
                  <a:pt x="93133" y="423333"/>
                </a:lnTo>
                <a:lnTo>
                  <a:pt x="93133" y="423333"/>
                </a:lnTo>
                <a:lnTo>
                  <a:pt x="93133" y="423333"/>
                </a:lnTo>
                <a:lnTo>
                  <a:pt x="93133" y="423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4" name="Freeform 3113"/>
          <p:cNvSpPr/>
          <p:nvPr/>
        </p:nvSpPr>
        <p:spPr>
          <a:xfrm>
            <a:off x="880533" y="2319867"/>
            <a:ext cx="211668" cy="448734"/>
          </a:xfrm>
          <a:custGeom>
            <a:avLst/>
            <a:gdLst/>
            <a:ahLst/>
            <a:cxnLst/>
            <a:rect l="0" t="0" r="0" b="0"/>
            <a:pathLst>
              <a:path w="211668" h="448734">
                <a:moveTo>
                  <a:pt x="50800" y="0"/>
                </a:moveTo>
                <a:lnTo>
                  <a:pt x="50800" y="0"/>
                </a:lnTo>
                <a:lnTo>
                  <a:pt x="50800" y="8466"/>
                </a:lnTo>
                <a:lnTo>
                  <a:pt x="50800" y="8466"/>
                </a:lnTo>
                <a:lnTo>
                  <a:pt x="42334" y="16933"/>
                </a:lnTo>
                <a:lnTo>
                  <a:pt x="42334" y="16933"/>
                </a:lnTo>
                <a:lnTo>
                  <a:pt x="33867" y="25400"/>
                </a:lnTo>
                <a:lnTo>
                  <a:pt x="33867" y="33866"/>
                </a:lnTo>
                <a:lnTo>
                  <a:pt x="33867" y="42333"/>
                </a:lnTo>
                <a:lnTo>
                  <a:pt x="33867" y="59266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93133"/>
                </a:lnTo>
                <a:lnTo>
                  <a:pt x="25400" y="110066"/>
                </a:lnTo>
                <a:lnTo>
                  <a:pt x="25400" y="127000"/>
                </a:lnTo>
                <a:lnTo>
                  <a:pt x="25400" y="135466"/>
                </a:lnTo>
                <a:lnTo>
                  <a:pt x="25400" y="152400"/>
                </a:lnTo>
                <a:lnTo>
                  <a:pt x="25400" y="169333"/>
                </a:lnTo>
                <a:lnTo>
                  <a:pt x="33867" y="177800"/>
                </a:lnTo>
                <a:lnTo>
                  <a:pt x="42334" y="194733"/>
                </a:lnTo>
                <a:lnTo>
                  <a:pt x="50800" y="203200"/>
                </a:lnTo>
                <a:lnTo>
                  <a:pt x="59267" y="211666"/>
                </a:lnTo>
                <a:lnTo>
                  <a:pt x="67734" y="211666"/>
                </a:lnTo>
                <a:lnTo>
                  <a:pt x="76200" y="220133"/>
                </a:lnTo>
                <a:lnTo>
                  <a:pt x="93134" y="220133"/>
                </a:lnTo>
                <a:lnTo>
                  <a:pt x="101600" y="220133"/>
                </a:lnTo>
                <a:lnTo>
                  <a:pt x="118534" y="211666"/>
                </a:lnTo>
                <a:lnTo>
                  <a:pt x="127000" y="211666"/>
                </a:lnTo>
                <a:lnTo>
                  <a:pt x="135467" y="203200"/>
                </a:lnTo>
                <a:lnTo>
                  <a:pt x="143934" y="194733"/>
                </a:lnTo>
                <a:lnTo>
                  <a:pt x="152400" y="177800"/>
                </a:lnTo>
                <a:lnTo>
                  <a:pt x="160867" y="169333"/>
                </a:lnTo>
                <a:lnTo>
                  <a:pt x="169334" y="152400"/>
                </a:lnTo>
                <a:lnTo>
                  <a:pt x="169334" y="135466"/>
                </a:lnTo>
                <a:lnTo>
                  <a:pt x="177800" y="127000"/>
                </a:lnTo>
                <a:lnTo>
                  <a:pt x="177800" y="110066"/>
                </a:lnTo>
                <a:lnTo>
                  <a:pt x="177800" y="101600"/>
                </a:lnTo>
                <a:lnTo>
                  <a:pt x="186267" y="84666"/>
                </a:lnTo>
                <a:lnTo>
                  <a:pt x="186267" y="76200"/>
                </a:lnTo>
                <a:lnTo>
                  <a:pt x="186267" y="59266"/>
                </a:lnTo>
                <a:lnTo>
                  <a:pt x="186267" y="50800"/>
                </a:lnTo>
                <a:lnTo>
                  <a:pt x="177800" y="42333"/>
                </a:lnTo>
                <a:lnTo>
                  <a:pt x="177800" y="33866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177800" y="33866"/>
                </a:lnTo>
                <a:lnTo>
                  <a:pt x="177800" y="42333"/>
                </a:lnTo>
                <a:lnTo>
                  <a:pt x="177800" y="50800"/>
                </a:lnTo>
                <a:lnTo>
                  <a:pt x="186267" y="59266"/>
                </a:lnTo>
                <a:lnTo>
                  <a:pt x="186267" y="76200"/>
                </a:lnTo>
                <a:lnTo>
                  <a:pt x="186267" y="93133"/>
                </a:lnTo>
                <a:lnTo>
                  <a:pt x="186267" y="110066"/>
                </a:lnTo>
                <a:lnTo>
                  <a:pt x="194734" y="127000"/>
                </a:lnTo>
                <a:lnTo>
                  <a:pt x="194734" y="143933"/>
                </a:lnTo>
                <a:lnTo>
                  <a:pt x="194734" y="169333"/>
                </a:lnTo>
                <a:lnTo>
                  <a:pt x="194734" y="186266"/>
                </a:lnTo>
                <a:lnTo>
                  <a:pt x="203200" y="211666"/>
                </a:lnTo>
                <a:lnTo>
                  <a:pt x="203200" y="228600"/>
                </a:lnTo>
                <a:lnTo>
                  <a:pt x="211667" y="254000"/>
                </a:lnTo>
                <a:lnTo>
                  <a:pt x="211667" y="279400"/>
                </a:lnTo>
                <a:lnTo>
                  <a:pt x="211667" y="296333"/>
                </a:lnTo>
                <a:lnTo>
                  <a:pt x="211667" y="321733"/>
                </a:lnTo>
                <a:lnTo>
                  <a:pt x="203200" y="338666"/>
                </a:lnTo>
                <a:lnTo>
                  <a:pt x="194734" y="364066"/>
                </a:lnTo>
                <a:lnTo>
                  <a:pt x="186267" y="381000"/>
                </a:lnTo>
                <a:lnTo>
                  <a:pt x="177800" y="397933"/>
                </a:lnTo>
                <a:lnTo>
                  <a:pt x="169334" y="406400"/>
                </a:lnTo>
                <a:lnTo>
                  <a:pt x="152400" y="423333"/>
                </a:lnTo>
                <a:lnTo>
                  <a:pt x="143934" y="431800"/>
                </a:lnTo>
                <a:lnTo>
                  <a:pt x="127000" y="440266"/>
                </a:lnTo>
                <a:lnTo>
                  <a:pt x="110067" y="448733"/>
                </a:lnTo>
                <a:lnTo>
                  <a:pt x="101600" y="448733"/>
                </a:lnTo>
                <a:lnTo>
                  <a:pt x="84667" y="448733"/>
                </a:lnTo>
                <a:lnTo>
                  <a:pt x="76200" y="448733"/>
                </a:lnTo>
                <a:lnTo>
                  <a:pt x="59267" y="440266"/>
                </a:lnTo>
                <a:lnTo>
                  <a:pt x="50800" y="431800"/>
                </a:lnTo>
                <a:lnTo>
                  <a:pt x="33867" y="423333"/>
                </a:lnTo>
                <a:lnTo>
                  <a:pt x="25400" y="406400"/>
                </a:lnTo>
                <a:lnTo>
                  <a:pt x="16934" y="397933"/>
                </a:lnTo>
                <a:lnTo>
                  <a:pt x="8467" y="381000"/>
                </a:lnTo>
                <a:lnTo>
                  <a:pt x="8467" y="381000"/>
                </a:lnTo>
                <a:lnTo>
                  <a:pt x="0" y="372533"/>
                </a:lnTo>
                <a:lnTo>
                  <a:pt x="0" y="372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5" name="Freeform 3114"/>
          <p:cNvSpPr/>
          <p:nvPr/>
        </p:nvSpPr>
        <p:spPr>
          <a:xfrm>
            <a:off x="1261533" y="2404533"/>
            <a:ext cx="160868" cy="1"/>
          </a:xfrm>
          <a:custGeom>
            <a:avLst/>
            <a:gdLst/>
            <a:ahLst/>
            <a:cxnLst/>
            <a:rect l="0" t="0" r="0" b="0"/>
            <a:pathLst>
              <a:path w="1608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6" name="Freeform 3115"/>
          <p:cNvSpPr/>
          <p:nvPr/>
        </p:nvSpPr>
        <p:spPr>
          <a:xfrm>
            <a:off x="1540933" y="2311400"/>
            <a:ext cx="194735" cy="203201"/>
          </a:xfrm>
          <a:custGeom>
            <a:avLst/>
            <a:gdLst/>
            <a:ahLst/>
            <a:cxnLst/>
            <a:rect l="0" t="0" r="0" b="0"/>
            <a:pathLst>
              <a:path w="194735" h="203201">
                <a:moveTo>
                  <a:pt x="59267" y="8467"/>
                </a:move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4" y="33867"/>
                </a:lnTo>
                <a:lnTo>
                  <a:pt x="33867" y="42333"/>
                </a:lnTo>
                <a:lnTo>
                  <a:pt x="25400" y="50800"/>
                </a:lnTo>
                <a:lnTo>
                  <a:pt x="25400" y="59267"/>
                </a:lnTo>
                <a:lnTo>
                  <a:pt x="16934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35467"/>
                </a:lnTo>
                <a:lnTo>
                  <a:pt x="8467" y="152400"/>
                </a:lnTo>
                <a:lnTo>
                  <a:pt x="16934" y="160867"/>
                </a:lnTo>
                <a:lnTo>
                  <a:pt x="25400" y="177800"/>
                </a:lnTo>
                <a:lnTo>
                  <a:pt x="33867" y="186267"/>
                </a:lnTo>
                <a:lnTo>
                  <a:pt x="50800" y="194733"/>
                </a:lnTo>
                <a:lnTo>
                  <a:pt x="59267" y="194733"/>
                </a:lnTo>
                <a:lnTo>
                  <a:pt x="76200" y="203200"/>
                </a:lnTo>
                <a:lnTo>
                  <a:pt x="93134" y="203200"/>
                </a:lnTo>
                <a:lnTo>
                  <a:pt x="110067" y="203200"/>
                </a:lnTo>
                <a:lnTo>
                  <a:pt x="127000" y="203200"/>
                </a:lnTo>
                <a:lnTo>
                  <a:pt x="135467" y="194733"/>
                </a:lnTo>
                <a:lnTo>
                  <a:pt x="152400" y="194733"/>
                </a:lnTo>
                <a:lnTo>
                  <a:pt x="169334" y="186267"/>
                </a:lnTo>
                <a:lnTo>
                  <a:pt x="177800" y="177800"/>
                </a:lnTo>
                <a:lnTo>
                  <a:pt x="186267" y="160867"/>
                </a:lnTo>
                <a:lnTo>
                  <a:pt x="186267" y="143933"/>
                </a:lnTo>
                <a:lnTo>
                  <a:pt x="194734" y="135467"/>
                </a:lnTo>
                <a:lnTo>
                  <a:pt x="194734" y="118533"/>
                </a:lnTo>
                <a:lnTo>
                  <a:pt x="194734" y="101600"/>
                </a:lnTo>
                <a:lnTo>
                  <a:pt x="186267" y="84667"/>
                </a:lnTo>
                <a:lnTo>
                  <a:pt x="177800" y="67733"/>
                </a:lnTo>
                <a:lnTo>
                  <a:pt x="169334" y="59267"/>
                </a:lnTo>
                <a:lnTo>
                  <a:pt x="160867" y="50800"/>
                </a:lnTo>
                <a:lnTo>
                  <a:pt x="152400" y="33867"/>
                </a:lnTo>
                <a:lnTo>
                  <a:pt x="135467" y="33867"/>
                </a:lnTo>
                <a:lnTo>
                  <a:pt x="118534" y="25400"/>
                </a:lnTo>
                <a:lnTo>
                  <a:pt x="110067" y="16933"/>
                </a:lnTo>
                <a:lnTo>
                  <a:pt x="101600" y="16933"/>
                </a:lnTo>
                <a:lnTo>
                  <a:pt x="93134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7" name="Freeform 3116"/>
          <p:cNvSpPr/>
          <p:nvPr/>
        </p:nvSpPr>
        <p:spPr>
          <a:xfrm>
            <a:off x="1718733" y="2159000"/>
            <a:ext cx="152401" cy="414868"/>
          </a:xfrm>
          <a:custGeom>
            <a:avLst/>
            <a:gdLst/>
            <a:ahLst/>
            <a:cxnLst/>
            <a:rect l="0" t="0" r="0" b="0"/>
            <a:pathLst>
              <a:path w="152401" h="414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16933"/>
                </a:lnTo>
                <a:lnTo>
                  <a:pt x="33867" y="25400"/>
                </a:lnTo>
                <a:lnTo>
                  <a:pt x="42334" y="42333"/>
                </a:lnTo>
                <a:lnTo>
                  <a:pt x="50800" y="50800"/>
                </a:lnTo>
                <a:lnTo>
                  <a:pt x="67734" y="67733"/>
                </a:lnTo>
                <a:lnTo>
                  <a:pt x="76200" y="93133"/>
                </a:lnTo>
                <a:lnTo>
                  <a:pt x="93134" y="110067"/>
                </a:lnTo>
                <a:lnTo>
                  <a:pt x="101600" y="135467"/>
                </a:lnTo>
                <a:lnTo>
                  <a:pt x="118534" y="160867"/>
                </a:lnTo>
                <a:lnTo>
                  <a:pt x="127000" y="194733"/>
                </a:lnTo>
                <a:lnTo>
                  <a:pt x="135467" y="220133"/>
                </a:lnTo>
                <a:lnTo>
                  <a:pt x="143934" y="254000"/>
                </a:lnTo>
                <a:lnTo>
                  <a:pt x="152400" y="279400"/>
                </a:lnTo>
                <a:lnTo>
                  <a:pt x="152400" y="304800"/>
                </a:lnTo>
                <a:lnTo>
                  <a:pt x="152400" y="330200"/>
                </a:lnTo>
                <a:lnTo>
                  <a:pt x="152400" y="355600"/>
                </a:lnTo>
                <a:lnTo>
                  <a:pt x="143934" y="372533"/>
                </a:lnTo>
                <a:lnTo>
                  <a:pt x="135467" y="389467"/>
                </a:lnTo>
                <a:lnTo>
                  <a:pt x="118534" y="397933"/>
                </a:lnTo>
                <a:lnTo>
                  <a:pt x="110067" y="406400"/>
                </a:lnTo>
                <a:lnTo>
                  <a:pt x="101600" y="414867"/>
                </a:lnTo>
                <a:lnTo>
                  <a:pt x="93134" y="414867"/>
                </a:lnTo>
                <a:lnTo>
                  <a:pt x="84667" y="414867"/>
                </a:lnTo>
                <a:lnTo>
                  <a:pt x="84667" y="414867"/>
                </a:lnTo>
                <a:lnTo>
                  <a:pt x="76200" y="406400"/>
                </a:lnTo>
                <a:lnTo>
                  <a:pt x="76200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8" name="Freeform 3117"/>
          <p:cNvSpPr/>
          <p:nvPr/>
        </p:nvSpPr>
        <p:spPr>
          <a:xfrm>
            <a:off x="1938867" y="1998133"/>
            <a:ext cx="177801" cy="177801"/>
          </a:xfrm>
          <a:custGeom>
            <a:avLst/>
            <a:gdLst/>
            <a:ahLst/>
            <a:cxnLst/>
            <a:rect l="0" t="0" r="0" b="0"/>
            <a:pathLst>
              <a:path w="177801" h="177801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16934"/>
                </a:lnTo>
                <a:lnTo>
                  <a:pt x="25400" y="8467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8467"/>
                </a:lnTo>
                <a:lnTo>
                  <a:pt x="93133" y="16934"/>
                </a:lnTo>
                <a:lnTo>
                  <a:pt x="93133" y="25400"/>
                </a:lnTo>
                <a:lnTo>
                  <a:pt x="101600" y="42334"/>
                </a:lnTo>
                <a:lnTo>
                  <a:pt x="101600" y="59267"/>
                </a:lnTo>
                <a:lnTo>
                  <a:pt x="101600" y="76200"/>
                </a:lnTo>
                <a:lnTo>
                  <a:pt x="101600" y="93134"/>
                </a:lnTo>
                <a:lnTo>
                  <a:pt x="101600" y="110067"/>
                </a:lnTo>
                <a:lnTo>
                  <a:pt x="101600" y="127000"/>
                </a:lnTo>
                <a:lnTo>
                  <a:pt x="93133" y="135467"/>
                </a:lnTo>
                <a:lnTo>
                  <a:pt x="84666" y="152400"/>
                </a:lnTo>
                <a:lnTo>
                  <a:pt x="76200" y="160867"/>
                </a:lnTo>
                <a:lnTo>
                  <a:pt x="67733" y="169334"/>
                </a:lnTo>
                <a:lnTo>
                  <a:pt x="59266" y="169334"/>
                </a:lnTo>
                <a:lnTo>
                  <a:pt x="50800" y="177800"/>
                </a:lnTo>
                <a:lnTo>
                  <a:pt x="42333" y="177800"/>
                </a:lnTo>
                <a:lnTo>
                  <a:pt x="33866" y="177800"/>
                </a:lnTo>
                <a:lnTo>
                  <a:pt x="25400" y="177800"/>
                </a:lnTo>
                <a:lnTo>
                  <a:pt x="16933" y="169334"/>
                </a:lnTo>
                <a:lnTo>
                  <a:pt x="16933" y="169334"/>
                </a:lnTo>
                <a:lnTo>
                  <a:pt x="8466" y="160867"/>
                </a:lnTo>
                <a:lnTo>
                  <a:pt x="8466" y="160867"/>
                </a:lnTo>
                <a:lnTo>
                  <a:pt x="8466" y="152400"/>
                </a:lnTo>
                <a:lnTo>
                  <a:pt x="16933" y="152400"/>
                </a:lnTo>
                <a:lnTo>
                  <a:pt x="25400" y="143934"/>
                </a:lnTo>
                <a:lnTo>
                  <a:pt x="25400" y="135467"/>
                </a:lnTo>
                <a:lnTo>
                  <a:pt x="42333" y="135467"/>
                </a:lnTo>
                <a:lnTo>
                  <a:pt x="50800" y="135467"/>
                </a:lnTo>
                <a:lnTo>
                  <a:pt x="59266" y="135467"/>
                </a:lnTo>
                <a:lnTo>
                  <a:pt x="76200" y="127000"/>
                </a:lnTo>
                <a:lnTo>
                  <a:pt x="93133" y="127000"/>
                </a:lnTo>
                <a:lnTo>
                  <a:pt x="101600" y="127000"/>
                </a:lnTo>
                <a:lnTo>
                  <a:pt x="118533" y="135467"/>
                </a:lnTo>
                <a:lnTo>
                  <a:pt x="135466" y="135467"/>
                </a:lnTo>
                <a:lnTo>
                  <a:pt x="143933" y="135467"/>
                </a:lnTo>
                <a:lnTo>
                  <a:pt x="152400" y="135467"/>
                </a:lnTo>
                <a:lnTo>
                  <a:pt x="160866" y="135467"/>
                </a:lnTo>
                <a:lnTo>
                  <a:pt x="169333" y="143934"/>
                </a:lnTo>
                <a:lnTo>
                  <a:pt x="177800" y="143934"/>
                </a:lnTo>
                <a:lnTo>
                  <a:pt x="177800" y="143934"/>
                </a:lnTo>
                <a:lnTo>
                  <a:pt x="177800" y="152400"/>
                </a:lnTo>
                <a:lnTo>
                  <a:pt x="17780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9" name="Freeform 3118"/>
          <p:cNvSpPr/>
          <p:nvPr/>
        </p:nvSpPr>
        <p:spPr>
          <a:xfrm>
            <a:off x="2192867" y="23537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0" name="Freeform 3119"/>
          <p:cNvSpPr/>
          <p:nvPr/>
        </p:nvSpPr>
        <p:spPr>
          <a:xfrm>
            <a:off x="2175933" y="2446867"/>
            <a:ext cx="110068" cy="8467"/>
          </a:xfrm>
          <a:custGeom>
            <a:avLst/>
            <a:gdLst/>
            <a:ahLst/>
            <a:cxnLst/>
            <a:rect l="0" t="0" r="0" b="0"/>
            <a:pathLst>
              <a:path w="1100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1" name="Freeform 3120"/>
          <p:cNvSpPr/>
          <p:nvPr/>
        </p:nvSpPr>
        <p:spPr>
          <a:xfrm>
            <a:off x="2641600" y="2294467"/>
            <a:ext cx="177801" cy="8467"/>
          </a:xfrm>
          <a:custGeom>
            <a:avLst/>
            <a:gdLst/>
            <a:ahLst/>
            <a:cxnLst/>
            <a:rect l="0" t="0" r="0" b="0"/>
            <a:pathLst>
              <a:path w="177801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9267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2" name="Freeform 3121"/>
          <p:cNvSpPr/>
          <p:nvPr/>
        </p:nvSpPr>
        <p:spPr>
          <a:xfrm>
            <a:off x="2870200" y="2184400"/>
            <a:ext cx="186268" cy="220134"/>
          </a:xfrm>
          <a:custGeom>
            <a:avLst/>
            <a:gdLst/>
            <a:ahLst/>
            <a:cxnLst/>
            <a:rect l="0" t="0" r="0" b="0"/>
            <a:pathLst>
              <a:path w="186268" h="220134">
                <a:moveTo>
                  <a:pt x="50800" y="0"/>
                </a:move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16933"/>
                </a:lnTo>
                <a:lnTo>
                  <a:pt x="135467" y="25400"/>
                </a:lnTo>
                <a:lnTo>
                  <a:pt x="135467" y="33867"/>
                </a:lnTo>
                <a:lnTo>
                  <a:pt x="127000" y="50800"/>
                </a:lnTo>
                <a:lnTo>
                  <a:pt x="127000" y="59267"/>
                </a:lnTo>
                <a:lnTo>
                  <a:pt x="110067" y="76200"/>
                </a:lnTo>
                <a:lnTo>
                  <a:pt x="101600" y="84667"/>
                </a:lnTo>
                <a:lnTo>
                  <a:pt x="93133" y="101600"/>
                </a:lnTo>
                <a:lnTo>
                  <a:pt x="76200" y="118533"/>
                </a:lnTo>
                <a:lnTo>
                  <a:pt x="59267" y="127000"/>
                </a:lnTo>
                <a:lnTo>
                  <a:pt x="42333" y="143933"/>
                </a:lnTo>
                <a:lnTo>
                  <a:pt x="33867" y="152400"/>
                </a:lnTo>
                <a:lnTo>
                  <a:pt x="25400" y="160867"/>
                </a:lnTo>
                <a:lnTo>
                  <a:pt x="16933" y="169333"/>
                </a:lnTo>
                <a:lnTo>
                  <a:pt x="8467" y="186267"/>
                </a:lnTo>
                <a:lnTo>
                  <a:pt x="0" y="186267"/>
                </a:lnTo>
                <a:lnTo>
                  <a:pt x="0" y="194733"/>
                </a:lnTo>
                <a:lnTo>
                  <a:pt x="8467" y="203200"/>
                </a:lnTo>
                <a:lnTo>
                  <a:pt x="8467" y="203200"/>
                </a:lnTo>
                <a:lnTo>
                  <a:pt x="16933" y="211667"/>
                </a:lnTo>
                <a:lnTo>
                  <a:pt x="33867" y="211667"/>
                </a:lnTo>
                <a:lnTo>
                  <a:pt x="42333" y="211667"/>
                </a:lnTo>
                <a:lnTo>
                  <a:pt x="59267" y="220133"/>
                </a:lnTo>
                <a:lnTo>
                  <a:pt x="84667" y="220133"/>
                </a:lnTo>
                <a:lnTo>
                  <a:pt x="101600" y="220133"/>
                </a:lnTo>
                <a:lnTo>
                  <a:pt x="118533" y="220133"/>
                </a:lnTo>
                <a:lnTo>
                  <a:pt x="135467" y="220133"/>
                </a:lnTo>
                <a:lnTo>
                  <a:pt x="152400" y="211667"/>
                </a:lnTo>
                <a:lnTo>
                  <a:pt x="169333" y="211667"/>
                </a:lnTo>
                <a:lnTo>
                  <a:pt x="177800" y="211667"/>
                </a:lnTo>
                <a:lnTo>
                  <a:pt x="177800" y="211667"/>
                </a:lnTo>
                <a:lnTo>
                  <a:pt x="186267" y="211667"/>
                </a:lnTo>
                <a:lnTo>
                  <a:pt x="186267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3" name="Freeform 3122"/>
          <p:cNvSpPr/>
          <p:nvPr/>
        </p:nvSpPr>
        <p:spPr>
          <a:xfrm>
            <a:off x="3115733" y="2184400"/>
            <a:ext cx="177801" cy="220134"/>
          </a:xfrm>
          <a:custGeom>
            <a:avLst/>
            <a:gdLst/>
            <a:ahLst/>
            <a:cxnLst/>
            <a:rect l="0" t="0" r="0" b="0"/>
            <a:pathLst>
              <a:path w="177801" h="220134">
                <a:moveTo>
                  <a:pt x="177800" y="0"/>
                </a:move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8467"/>
                </a:lnTo>
                <a:lnTo>
                  <a:pt x="177800" y="8467"/>
                </a:lnTo>
                <a:lnTo>
                  <a:pt x="169334" y="16933"/>
                </a:lnTo>
                <a:lnTo>
                  <a:pt x="160867" y="33867"/>
                </a:lnTo>
                <a:lnTo>
                  <a:pt x="152400" y="50800"/>
                </a:lnTo>
                <a:lnTo>
                  <a:pt x="135467" y="67733"/>
                </a:lnTo>
                <a:lnTo>
                  <a:pt x="127000" y="84667"/>
                </a:lnTo>
                <a:lnTo>
                  <a:pt x="110067" y="101600"/>
                </a:lnTo>
                <a:lnTo>
                  <a:pt x="93134" y="118533"/>
                </a:lnTo>
                <a:lnTo>
                  <a:pt x="76200" y="135467"/>
                </a:lnTo>
                <a:lnTo>
                  <a:pt x="67734" y="152400"/>
                </a:lnTo>
                <a:lnTo>
                  <a:pt x="50800" y="169333"/>
                </a:lnTo>
                <a:lnTo>
                  <a:pt x="42334" y="186267"/>
                </a:lnTo>
                <a:lnTo>
                  <a:pt x="25400" y="194733"/>
                </a:lnTo>
                <a:lnTo>
                  <a:pt x="16934" y="211667"/>
                </a:lnTo>
                <a:lnTo>
                  <a:pt x="8467" y="211667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4" name="Freeform 3123"/>
          <p:cNvSpPr/>
          <p:nvPr/>
        </p:nvSpPr>
        <p:spPr>
          <a:xfrm>
            <a:off x="3124200" y="2184400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7" y="50800"/>
                </a:lnTo>
                <a:lnTo>
                  <a:pt x="50800" y="67733"/>
                </a:lnTo>
                <a:lnTo>
                  <a:pt x="59267" y="84667"/>
                </a:lnTo>
                <a:lnTo>
                  <a:pt x="76200" y="110067"/>
                </a:lnTo>
                <a:lnTo>
                  <a:pt x="93133" y="135467"/>
                </a:lnTo>
                <a:lnTo>
                  <a:pt x="110067" y="152400"/>
                </a:lnTo>
                <a:lnTo>
                  <a:pt x="127000" y="177800"/>
                </a:lnTo>
                <a:lnTo>
                  <a:pt x="143933" y="203200"/>
                </a:lnTo>
                <a:lnTo>
                  <a:pt x="143933" y="203200"/>
                </a:lnTo>
                <a:lnTo>
                  <a:pt x="152400" y="228600"/>
                </a:lnTo>
                <a:lnTo>
                  <a:pt x="1524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5" name="Freeform 3124"/>
          <p:cNvSpPr/>
          <p:nvPr/>
        </p:nvSpPr>
        <p:spPr>
          <a:xfrm>
            <a:off x="668867" y="2827867"/>
            <a:ext cx="118534" cy="440267"/>
          </a:xfrm>
          <a:custGeom>
            <a:avLst/>
            <a:gdLst/>
            <a:ahLst/>
            <a:cxnLst/>
            <a:rect l="0" t="0" r="0" b="0"/>
            <a:pathLst>
              <a:path w="118534" h="440267">
                <a:moveTo>
                  <a:pt x="101600" y="0"/>
                </a:move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93133" y="8466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84666" y="16933"/>
                </a:lnTo>
                <a:lnTo>
                  <a:pt x="84666" y="25400"/>
                </a:lnTo>
                <a:lnTo>
                  <a:pt x="76200" y="25400"/>
                </a:lnTo>
                <a:lnTo>
                  <a:pt x="67733" y="33866"/>
                </a:lnTo>
                <a:lnTo>
                  <a:pt x="67733" y="42333"/>
                </a:lnTo>
                <a:lnTo>
                  <a:pt x="59266" y="50800"/>
                </a:lnTo>
                <a:lnTo>
                  <a:pt x="50800" y="59266"/>
                </a:lnTo>
                <a:lnTo>
                  <a:pt x="42333" y="76200"/>
                </a:lnTo>
                <a:lnTo>
                  <a:pt x="33866" y="93133"/>
                </a:lnTo>
                <a:lnTo>
                  <a:pt x="25400" y="110066"/>
                </a:lnTo>
                <a:lnTo>
                  <a:pt x="16933" y="127000"/>
                </a:lnTo>
                <a:lnTo>
                  <a:pt x="16933" y="152400"/>
                </a:lnTo>
                <a:lnTo>
                  <a:pt x="8466" y="169333"/>
                </a:lnTo>
                <a:lnTo>
                  <a:pt x="8466" y="194733"/>
                </a:lnTo>
                <a:lnTo>
                  <a:pt x="0" y="211666"/>
                </a:lnTo>
                <a:lnTo>
                  <a:pt x="0" y="237066"/>
                </a:lnTo>
                <a:lnTo>
                  <a:pt x="0" y="254000"/>
                </a:lnTo>
                <a:lnTo>
                  <a:pt x="0" y="270933"/>
                </a:lnTo>
                <a:lnTo>
                  <a:pt x="0" y="296333"/>
                </a:lnTo>
                <a:lnTo>
                  <a:pt x="0" y="321733"/>
                </a:lnTo>
                <a:lnTo>
                  <a:pt x="0" y="338666"/>
                </a:lnTo>
                <a:lnTo>
                  <a:pt x="0" y="355600"/>
                </a:lnTo>
                <a:lnTo>
                  <a:pt x="8466" y="372533"/>
                </a:lnTo>
                <a:lnTo>
                  <a:pt x="16933" y="389466"/>
                </a:lnTo>
                <a:lnTo>
                  <a:pt x="25400" y="406400"/>
                </a:lnTo>
                <a:lnTo>
                  <a:pt x="42333" y="414866"/>
                </a:lnTo>
                <a:lnTo>
                  <a:pt x="50800" y="423333"/>
                </a:lnTo>
                <a:lnTo>
                  <a:pt x="59266" y="431800"/>
                </a:lnTo>
                <a:lnTo>
                  <a:pt x="76200" y="440266"/>
                </a:lnTo>
                <a:lnTo>
                  <a:pt x="84666" y="440266"/>
                </a:lnTo>
                <a:lnTo>
                  <a:pt x="93133" y="440266"/>
                </a:lnTo>
                <a:lnTo>
                  <a:pt x="110066" y="431800"/>
                </a:lnTo>
                <a:lnTo>
                  <a:pt x="110066" y="431800"/>
                </a:lnTo>
                <a:lnTo>
                  <a:pt x="118533" y="431800"/>
                </a:lnTo>
                <a:lnTo>
                  <a:pt x="118533" y="431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6" name="Freeform 3125"/>
          <p:cNvSpPr/>
          <p:nvPr/>
        </p:nvSpPr>
        <p:spPr>
          <a:xfrm>
            <a:off x="889000" y="2997200"/>
            <a:ext cx="194734" cy="372534"/>
          </a:xfrm>
          <a:custGeom>
            <a:avLst/>
            <a:gdLst/>
            <a:ahLst/>
            <a:cxnLst/>
            <a:rect l="0" t="0" r="0" b="0"/>
            <a:pathLst>
              <a:path w="194734" h="372534">
                <a:moveTo>
                  <a:pt x="16933" y="8467"/>
                </a:move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16933" y="186267"/>
                </a:lnTo>
                <a:lnTo>
                  <a:pt x="16933" y="194733"/>
                </a:lnTo>
                <a:lnTo>
                  <a:pt x="25400" y="203200"/>
                </a:lnTo>
                <a:lnTo>
                  <a:pt x="42333" y="211667"/>
                </a:lnTo>
                <a:lnTo>
                  <a:pt x="50800" y="211667"/>
                </a:lnTo>
                <a:lnTo>
                  <a:pt x="67733" y="211667"/>
                </a:lnTo>
                <a:lnTo>
                  <a:pt x="76200" y="211667"/>
                </a:lnTo>
                <a:lnTo>
                  <a:pt x="84667" y="211667"/>
                </a:lnTo>
                <a:lnTo>
                  <a:pt x="101600" y="203200"/>
                </a:lnTo>
                <a:lnTo>
                  <a:pt x="110067" y="194733"/>
                </a:lnTo>
                <a:lnTo>
                  <a:pt x="118533" y="186267"/>
                </a:lnTo>
                <a:lnTo>
                  <a:pt x="127000" y="177800"/>
                </a:lnTo>
                <a:lnTo>
                  <a:pt x="127000" y="160867"/>
                </a:lnTo>
                <a:lnTo>
                  <a:pt x="135467" y="143933"/>
                </a:lnTo>
                <a:lnTo>
                  <a:pt x="135467" y="127000"/>
                </a:lnTo>
                <a:lnTo>
                  <a:pt x="135467" y="110067"/>
                </a:lnTo>
                <a:lnTo>
                  <a:pt x="135467" y="101600"/>
                </a:lnTo>
                <a:lnTo>
                  <a:pt x="135467" y="84667"/>
                </a:lnTo>
                <a:lnTo>
                  <a:pt x="135467" y="76200"/>
                </a:lnTo>
                <a:lnTo>
                  <a:pt x="135467" y="67733"/>
                </a:lnTo>
                <a:lnTo>
                  <a:pt x="135467" y="59267"/>
                </a:lnTo>
                <a:lnTo>
                  <a:pt x="135467" y="50800"/>
                </a:lnTo>
                <a:lnTo>
                  <a:pt x="135467" y="50800"/>
                </a:lnTo>
                <a:lnTo>
                  <a:pt x="135467" y="50800"/>
                </a:lnTo>
                <a:lnTo>
                  <a:pt x="135467" y="50800"/>
                </a:lnTo>
                <a:lnTo>
                  <a:pt x="135467" y="50800"/>
                </a:lnTo>
                <a:lnTo>
                  <a:pt x="135467" y="50800"/>
                </a:lnTo>
                <a:lnTo>
                  <a:pt x="135467" y="50800"/>
                </a:lnTo>
                <a:lnTo>
                  <a:pt x="135467" y="59267"/>
                </a:lnTo>
                <a:lnTo>
                  <a:pt x="135467" y="76200"/>
                </a:lnTo>
                <a:lnTo>
                  <a:pt x="143933" y="84667"/>
                </a:lnTo>
                <a:lnTo>
                  <a:pt x="143933" y="101600"/>
                </a:lnTo>
                <a:lnTo>
                  <a:pt x="152400" y="118533"/>
                </a:lnTo>
                <a:lnTo>
                  <a:pt x="152400" y="135467"/>
                </a:lnTo>
                <a:lnTo>
                  <a:pt x="160867" y="160867"/>
                </a:lnTo>
                <a:lnTo>
                  <a:pt x="169333" y="177800"/>
                </a:lnTo>
                <a:lnTo>
                  <a:pt x="169333" y="194733"/>
                </a:lnTo>
                <a:lnTo>
                  <a:pt x="177800" y="220133"/>
                </a:lnTo>
                <a:lnTo>
                  <a:pt x="186267" y="237067"/>
                </a:lnTo>
                <a:lnTo>
                  <a:pt x="186267" y="262467"/>
                </a:lnTo>
                <a:lnTo>
                  <a:pt x="194733" y="279400"/>
                </a:lnTo>
                <a:lnTo>
                  <a:pt x="194733" y="296333"/>
                </a:lnTo>
                <a:lnTo>
                  <a:pt x="186267" y="313267"/>
                </a:lnTo>
                <a:lnTo>
                  <a:pt x="186267" y="330200"/>
                </a:lnTo>
                <a:lnTo>
                  <a:pt x="177800" y="338667"/>
                </a:lnTo>
                <a:lnTo>
                  <a:pt x="169333" y="355600"/>
                </a:lnTo>
                <a:lnTo>
                  <a:pt x="160867" y="364067"/>
                </a:lnTo>
                <a:lnTo>
                  <a:pt x="152400" y="372533"/>
                </a:lnTo>
                <a:lnTo>
                  <a:pt x="135467" y="372533"/>
                </a:lnTo>
                <a:lnTo>
                  <a:pt x="118533" y="372533"/>
                </a:lnTo>
                <a:lnTo>
                  <a:pt x="110067" y="372533"/>
                </a:lnTo>
                <a:lnTo>
                  <a:pt x="93133" y="372533"/>
                </a:lnTo>
                <a:lnTo>
                  <a:pt x="76200" y="364067"/>
                </a:lnTo>
                <a:lnTo>
                  <a:pt x="67733" y="364067"/>
                </a:lnTo>
                <a:lnTo>
                  <a:pt x="50800" y="347133"/>
                </a:lnTo>
                <a:lnTo>
                  <a:pt x="42333" y="338667"/>
                </a:lnTo>
                <a:lnTo>
                  <a:pt x="33867" y="321733"/>
                </a:lnTo>
                <a:lnTo>
                  <a:pt x="33867" y="313267"/>
                </a:lnTo>
                <a:lnTo>
                  <a:pt x="25400" y="296333"/>
                </a:lnTo>
                <a:lnTo>
                  <a:pt x="33867" y="287867"/>
                </a:lnTo>
                <a:lnTo>
                  <a:pt x="33867" y="287867"/>
                </a:lnTo>
                <a:lnTo>
                  <a:pt x="33867" y="270933"/>
                </a:lnTo>
                <a:lnTo>
                  <a:pt x="33867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7" name="Freeform 3126"/>
          <p:cNvSpPr/>
          <p:nvPr/>
        </p:nvSpPr>
        <p:spPr>
          <a:xfrm>
            <a:off x="1176867" y="3107267"/>
            <a:ext cx="169334" cy="8467"/>
          </a:xfrm>
          <a:custGeom>
            <a:avLst/>
            <a:gdLst/>
            <a:ahLst/>
            <a:cxnLst/>
            <a:rect l="0" t="0" r="0" b="0"/>
            <a:pathLst>
              <a:path w="169334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50800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76200" y="8466"/>
                </a:lnTo>
                <a:lnTo>
                  <a:pt x="84666" y="8466"/>
                </a:lnTo>
                <a:lnTo>
                  <a:pt x="101600" y="8466"/>
                </a:lnTo>
                <a:lnTo>
                  <a:pt x="110066" y="8466"/>
                </a:lnTo>
                <a:lnTo>
                  <a:pt x="118533" y="8466"/>
                </a:lnTo>
                <a:lnTo>
                  <a:pt x="135466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60866" y="8466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8" name="Freeform 3127"/>
          <p:cNvSpPr/>
          <p:nvPr/>
        </p:nvSpPr>
        <p:spPr>
          <a:xfrm>
            <a:off x="1473200" y="2997200"/>
            <a:ext cx="152401" cy="211668"/>
          </a:xfrm>
          <a:custGeom>
            <a:avLst/>
            <a:gdLst/>
            <a:ahLst/>
            <a:cxnLst/>
            <a:rect l="0" t="0" r="0" b="0"/>
            <a:pathLst>
              <a:path w="152401" h="211668">
                <a:moveTo>
                  <a:pt x="67733" y="16933"/>
                </a:moveTo>
                <a:lnTo>
                  <a:pt x="67733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59267" y="25400"/>
                </a:lnTo>
                <a:lnTo>
                  <a:pt x="59267" y="25400"/>
                </a:lnTo>
                <a:lnTo>
                  <a:pt x="50800" y="33867"/>
                </a:lnTo>
                <a:lnTo>
                  <a:pt x="42333" y="42333"/>
                </a:lnTo>
                <a:lnTo>
                  <a:pt x="33867" y="50800"/>
                </a:lnTo>
                <a:lnTo>
                  <a:pt x="25400" y="67733"/>
                </a:lnTo>
                <a:lnTo>
                  <a:pt x="16933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8467" y="169333"/>
                </a:lnTo>
                <a:lnTo>
                  <a:pt x="8467" y="186267"/>
                </a:lnTo>
                <a:lnTo>
                  <a:pt x="16933" y="194733"/>
                </a:lnTo>
                <a:lnTo>
                  <a:pt x="33867" y="203200"/>
                </a:lnTo>
                <a:lnTo>
                  <a:pt x="42333" y="211667"/>
                </a:lnTo>
                <a:lnTo>
                  <a:pt x="59267" y="211667"/>
                </a:lnTo>
                <a:lnTo>
                  <a:pt x="76200" y="211667"/>
                </a:lnTo>
                <a:lnTo>
                  <a:pt x="84667" y="211667"/>
                </a:lnTo>
                <a:lnTo>
                  <a:pt x="101600" y="211667"/>
                </a:lnTo>
                <a:lnTo>
                  <a:pt x="118533" y="203200"/>
                </a:lnTo>
                <a:lnTo>
                  <a:pt x="127000" y="194733"/>
                </a:lnTo>
                <a:lnTo>
                  <a:pt x="135467" y="186267"/>
                </a:lnTo>
                <a:lnTo>
                  <a:pt x="143933" y="169333"/>
                </a:lnTo>
                <a:lnTo>
                  <a:pt x="143933" y="152400"/>
                </a:lnTo>
                <a:lnTo>
                  <a:pt x="152400" y="135467"/>
                </a:lnTo>
                <a:lnTo>
                  <a:pt x="152400" y="118533"/>
                </a:lnTo>
                <a:lnTo>
                  <a:pt x="152400" y="101600"/>
                </a:lnTo>
                <a:lnTo>
                  <a:pt x="143933" y="84667"/>
                </a:lnTo>
                <a:lnTo>
                  <a:pt x="143933" y="67733"/>
                </a:lnTo>
                <a:lnTo>
                  <a:pt x="135467" y="50800"/>
                </a:lnTo>
                <a:lnTo>
                  <a:pt x="127000" y="42333"/>
                </a:lnTo>
                <a:lnTo>
                  <a:pt x="110067" y="25400"/>
                </a:lnTo>
                <a:lnTo>
                  <a:pt x="93133" y="25400"/>
                </a:lnTo>
                <a:lnTo>
                  <a:pt x="84667" y="16933"/>
                </a:lnTo>
                <a:lnTo>
                  <a:pt x="76200" y="8467"/>
                </a:lnTo>
                <a:lnTo>
                  <a:pt x="59267" y="8467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9" name="Freeform 3128"/>
          <p:cNvSpPr/>
          <p:nvPr/>
        </p:nvSpPr>
        <p:spPr>
          <a:xfrm>
            <a:off x="1667933" y="2760133"/>
            <a:ext cx="118535" cy="541868"/>
          </a:xfrm>
          <a:custGeom>
            <a:avLst/>
            <a:gdLst/>
            <a:ahLst/>
            <a:cxnLst/>
            <a:rect l="0" t="0" r="0" b="0"/>
            <a:pathLst>
              <a:path w="118535" h="541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16934"/>
                </a:lnTo>
                <a:lnTo>
                  <a:pt x="33867" y="33867"/>
                </a:lnTo>
                <a:lnTo>
                  <a:pt x="42334" y="50800"/>
                </a:lnTo>
                <a:lnTo>
                  <a:pt x="50800" y="59267"/>
                </a:lnTo>
                <a:lnTo>
                  <a:pt x="67734" y="84667"/>
                </a:lnTo>
                <a:lnTo>
                  <a:pt x="76200" y="101600"/>
                </a:lnTo>
                <a:lnTo>
                  <a:pt x="93134" y="127000"/>
                </a:lnTo>
                <a:lnTo>
                  <a:pt x="101600" y="143934"/>
                </a:lnTo>
                <a:lnTo>
                  <a:pt x="110067" y="169334"/>
                </a:lnTo>
                <a:lnTo>
                  <a:pt x="110067" y="203200"/>
                </a:lnTo>
                <a:lnTo>
                  <a:pt x="118534" y="228600"/>
                </a:lnTo>
                <a:lnTo>
                  <a:pt x="118534" y="262467"/>
                </a:lnTo>
                <a:lnTo>
                  <a:pt x="118534" y="287867"/>
                </a:lnTo>
                <a:lnTo>
                  <a:pt x="118534" y="321734"/>
                </a:lnTo>
                <a:lnTo>
                  <a:pt x="118534" y="347134"/>
                </a:lnTo>
                <a:lnTo>
                  <a:pt x="110067" y="372534"/>
                </a:lnTo>
                <a:lnTo>
                  <a:pt x="110067" y="397934"/>
                </a:lnTo>
                <a:lnTo>
                  <a:pt x="101600" y="423334"/>
                </a:lnTo>
                <a:lnTo>
                  <a:pt x="93134" y="448734"/>
                </a:lnTo>
                <a:lnTo>
                  <a:pt x="84667" y="465667"/>
                </a:lnTo>
                <a:lnTo>
                  <a:pt x="76200" y="482600"/>
                </a:lnTo>
                <a:lnTo>
                  <a:pt x="67734" y="499534"/>
                </a:lnTo>
                <a:lnTo>
                  <a:pt x="59267" y="508000"/>
                </a:lnTo>
                <a:lnTo>
                  <a:pt x="50800" y="516467"/>
                </a:lnTo>
                <a:lnTo>
                  <a:pt x="42334" y="524934"/>
                </a:lnTo>
                <a:lnTo>
                  <a:pt x="42334" y="533400"/>
                </a:lnTo>
                <a:lnTo>
                  <a:pt x="33867" y="541867"/>
                </a:lnTo>
                <a:lnTo>
                  <a:pt x="33867" y="541867"/>
                </a:lnTo>
                <a:lnTo>
                  <a:pt x="33867" y="541867"/>
                </a:lnTo>
                <a:lnTo>
                  <a:pt x="33867" y="533400"/>
                </a:lnTo>
                <a:lnTo>
                  <a:pt x="33867" y="533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0" name="Freeform 3129"/>
          <p:cNvSpPr/>
          <p:nvPr/>
        </p:nvSpPr>
        <p:spPr>
          <a:xfrm>
            <a:off x="1828800" y="2683933"/>
            <a:ext cx="152401" cy="169335"/>
          </a:xfrm>
          <a:custGeom>
            <a:avLst/>
            <a:gdLst/>
            <a:ahLst/>
            <a:cxnLst/>
            <a:rect l="0" t="0" r="0" b="0"/>
            <a:pathLst>
              <a:path w="152401" h="169335">
                <a:moveTo>
                  <a:pt x="42333" y="16934"/>
                </a:moveTo>
                <a:lnTo>
                  <a:pt x="42333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8467"/>
                </a:lnTo>
                <a:lnTo>
                  <a:pt x="93133" y="25400"/>
                </a:lnTo>
                <a:lnTo>
                  <a:pt x="93133" y="33867"/>
                </a:lnTo>
                <a:lnTo>
                  <a:pt x="101600" y="50800"/>
                </a:lnTo>
                <a:lnTo>
                  <a:pt x="101600" y="67734"/>
                </a:lnTo>
                <a:lnTo>
                  <a:pt x="101600" y="84667"/>
                </a:lnTo>
                <a:lnTo>
                  <a:pt x="101600" y="93134"/>
                </a:lnTo>
                <a:lnTo>
                  <a:pt x="101600" y="110067"/>
                </a:lnTo>
                <a:lnTo>
                  <a:pt x="93133" y="118534"/>
                </a:lnTo>
                <a:lnTo>
                  <a:pt x="93133" y="135467"/>
                </a:lnTo>
                <a:lnTo>
                  <a:pt x="84667" y="143934"/>
                </a:lnTo>
                <a:lnTo>
                  <a:pt x="76200" y="152400"/>
                </a:lnTo>
                <a:lnTo>
                  <a:pt x="76200" y="160867"/>
                </a:lnTo>
                <a:lnTo>
                  <a:pt x="59267" y="160867"/>
                </a:lnTo>
                <a:lnTo>
                  <a:pt x="50800" y="160867"/>
                </a:lnTo>
                <a:lnTo>
                  <a:pt x="42333" y="169334"/>
                </a:lnTo>
                <a:lnTo>
                  <a:pt x="33867" y="169334"/>
                </a:lnTo>
                <a:lnTo>
                  <a:pt x="25400" y="160867"/>
                </a:lnTo>
                <a:lnTo>
                  <a:pt x="16933" y="160867"/>
                </a:lnTo>
                <a:lnTo>
                  <a:pt x="8467" y="152400"/>
                </a:lnTo>
                <a:lnTo>
                  <a:pt x="8467" y="143934"/>
                </a:lnTo>
                <a:lnTo>
                  <a:pt x="0" y="143934"/>
                </a:lnTo>
                <a:lnTo>
                  <a:pt x="0" y="135467"/>
                </a:lnTo>
                <a:lnTo>
                  <a:pt x="0" y="127000"/>
                </a:lnTo>
                <a:lnTo>
                  <a:pt x="8467" y="127000"/>
                </a:lnTo>
                <a:lnTo>
                  <a:pt x="8467" y="118534"/>
                </a:lnTo>
                <a:lnTo>
                  <a:pt x="25400" y="118534"/>
                </a:lnTo>
                <a:lnTo>
                  <a:pt x="25400" y="118534"/>
                </a:lnTo>
                <a:lnTo>
                  <a:pt x="42333" y="118534"/>
                </a:lnTo>
                <a:lnTo>
                  <a:pt x="50800" y="118534"/>
                </a:lnTo>
                <a:lnTo>
                  <a:pt x="59267" y="118534"/>
                </a:lnTo>
                <a:lnTo>
                  <a:pt x="76200" y="127000"/>
                </a:lnTo>
                <a:lnTo>
                  <a:pt x="93133" y="127000"/>
                </a:lnTo>
                <a:lnTo>
                  <a:pt x="101600" y="127000"/>
                </a:lnTo>
                <a:lnTo>
                  <a:pt x="110067" y="135467"/>
                </a:lnTo>
                <a:lnTo>
                  <a:pt x="118533" y="135467"/>
                </a:lnTo>
                <a:lnTo>
                  <a:pt x="118533" y="143934"/>
                </a:lnTo>
                <a:lnTo>
                  <a:pt x="127000" y="143934"/>
                </a:lnTo>
                <a:lnTo>
                  <a:pt x="135467" y="152400"/>
                </a:lnTo>
                <a:lnTo>
                  <a:pt x="135467" y="152400"/>
                </a:lnTo>
                <a:lnTo>
                  <a:pt x="143933" y="152400"/>
                </a:lnTo>
                <a:lnTo>
                  <a:pt x="143933" y="160867"/>
                </a:lnTo>
                <a:lnTo>
                  <a:pt x="143933" y="160867"/>
                </a:lnTo>
                <a:lnTo>
                  <a:pt x="143933" y="160867"/>
                </a:lnTo>
                <a:lnTo>
                  <a:pt x="152400" y="160867"/>
                </a:lnTo>
                <a:lnTo>
                  <a:pt x="152400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1" name="Freeform 3130"/>
          <p:cNvSpPr/>
          <p:nvPr/>
        </p:nvSpPr>
        <p:spPr>
          <a:xfrm>
            <a:off x="2015067" y="3005667"/>
            <a:ext cx="135467" cy="8467"/>
          </a:xfrm>
          <a:custGeom>
            <a:avLst/>
            <a:gdLst/>
            <a:ahLst/>
            <a:cxnLst/>
            <a:rect l="0" t="0" r="0" b="0"/>
            <a:pathLst>
              <a:path w="135467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8466"/>
                </a:lnTo>
                <a:lnTo>
                  <a:pt x="135466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2" name="Freeform 3131"/>
          <p:cNvSpPr/>
          <p:nvPr/>
        </p:nvSpPr>
        <p:spPr>
          <a:xfrm>
            <a:off x="2023533" y="3081867"/>
            <a:ext cx="127001" cy="8467"/>
          </a:xfrm>
          <a:custGeom>
            <a:avLst/>
            <a:gdLst/>
            <a:ahLst/>
            <a:cxnLst/>
            <a:rect l="0" t="0" r="0" b="0"/>
            <a:pathLst>
              <a:path w="1270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93134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2700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3" name="Freeform 3132"/>
          <p:cNvSpPr/>
          <p:nvPr/>
        </p:nvSpPr>
        <p:spPr>
          <a:xfrm>
            <a:off x="2438400" y="2954867"/>
            <a:ext cx="177801" cy="16934"/>
          </a:xfrm>
          <a:custGeom>
            <a:avLst/>
            <a:gdLst/>
            <a:ahLst/>
            <a:cxnLst/>
            <a:rect l="0" t="0" r="0" b="0"/>
            <a:pathLst>
              <a:path w="177801" h="16934">
                <a:moveTo>
                  <a:pt x="25400" y="0"/>
                </a:moveTo>
                <a:lnTo>
                  <a:pt x="25400" y="0"/>
                </a:lnTo>
                <a:lnTo>
                  <a:pt x="16933" y="0"/>
                </a:lnTo>
                <a:lnTo>
                  <a:pt x="16933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43933" y="16933"/>
                </a:lnTo>
                <a:lnTo>
                  <a:pt x="160867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77800" y="8466"/>
                </a:lnTo>
                <a:lnTo>
                  <a:pt x="17780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4" name="Freeform 3133"/>
          <p:cNvSpPr/>
          <p:nvPr/>
        </p:nvSpPr>
        <p:spPr>
          <a:xfrm>
            <a:off x="2700867" y="2844800"/>
            <a:ext cx="194734" cy="245534"/>
          </a:xfrm>
          <a:custGeom>
            <a:avLst/>
            <a:gdLst/>
            <a:ahLst/>
            <a:cxnLst/>
            <a:rect l="0" t="0" r="0" b="0"/>
            <a:pathLst>
              <a:path w="194734" h="245534">
                <a:moveTo>
                  <a:pt x="8466" y="25400"/>
                </a:move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8467"/>
                </a:lnTo>
                <a:lnTo>
                  <a:pt x="93133" y="8467"/>
                </a:lnTo>
                <a:lnTo>
                  <a:pt x="101600" y="16933"/>
                </a:lnTo>
                <a:lnTo>
                  <a:pt x="101600" y="25400"/>
                </a:lnTo>
                <a:lnTo>
                  <a:pt x="110066" y="25400"/>
                </a:lnTo>
                <a:lnTo>
                  <a:pt x="110066" y="33867"/>
                </a:lnTo>
                <a:lnTo>
                  <a:pt x="110066" y="42333"/>
                </a:lnTo>
                <a:lnTo>
                  <a:pt x="110066" y="59267"/>
                </a:lnTo>
                <a:lnTo>
                  <a:pt x="110066" y="67733"/>
                </a:lnTo>
                <a:lnTo>
                  <a:pt x="110066" y="76200"/>
                </a:lnTo>
                <a:lnTo>
                  <a:pt x="101600" y="84667"/>
                </a:lnTo>
                <a:lnTo>
                  <a:pt x="101600" y="93133"/>
                </a:lnTo>
                <a:lnTo>
                  <a:pt x="93133" y="101600"/>
                </a:lnTo>
                <a:lnTo>
                  <a:pt x="84666" y="118533"/>
                </a:lnTo>
                <a:lnTo>
                  <a:pt x="67733" y="127000"/>
                </a:lnTo>
                <a:lnTo>
                  <a:pt x="59266" y="135467"/>
                </a:lnTo>
                <a:lnTo>
                  <a:pt x="50800" y="152400"/>
                </a:lnTo>
                <a:lnTo>
                  <a:pt x="33866" y="160867"/>
                </a:lnTo>
                <a:lnTo>
                  <a:pt x="25400" y="169333"/>
                </a:lnTo>
                <a:lnTo>
                  <a:pt x="16933" y="177800"/>
                </a:lnTo>
                <a:lnTo>
                  <a:pt x="8466" y="186267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11667"/>
                </a:lnTo>
                <a:lnTo>
                  <a:pt x="0" y="211667"/>
                </a:lnTo>
                <a:lnTo>
                  <a:pt x="0" y="220133"/>
                </a:lnTo>
                <a:lnTo>
                  <a:pt x="8466" y="220133"/>
                </a:lnTo>
                <a:lnTo>
                  <a:pt x="25400" y="228600"/>
                </a:lnTo>
                <a:lnTo>
                  <a:pt x="33866" y="228600"/>
                </a:lnTo>
                <a:lnTo>
                  <a:pt x="50800" y="228600"/>
                </a:lnTo>
                <a:lnTo>
                  <a:pt x="67733" y="228600"/>
                </a:lnTo>
                <a:lnTo>
                  <a:pt x="84666" y="237067"/>
                </a:lnTo>
                <a:lnTo>
                  <a:pt x="101600" y="237067"/>
                </a:lnTo>
                <a:lnTo>
                  <a:pt x="118533" y="237067"/>
                </a:lnTo>
                <a:lnTo>
                  <a:pt x="135466" y="237067"/>
                </a:lnTo>
                <a:lnTo>
                  <a:pt x="152400" y="237067"/>
                </a:lnTo>
                <a:lnTo>
                  <a:pt x="160866" y="245533"/>
                </a:lnTo>
                <a:lnTo>
                  <a:pt x="169333" y="245533"/>
                </a:lnTo>
                <a:lnTo>
                  <a:pt x="177800" y="237067"/>
                </a:lnTo>
                <a:lnTo>
                  <a:pt x="186266" y="237067"/>
                </a:lnTo>
                <a:lnTo>
                  <a:pt x="186266" y="237067"/>
                </a:lnTo>
                <a:lnTo>
                  <a:pt x="194733" y="228600"/>
                </a:lnTo>
                <a:lnTo>
                  <a:pt x="194733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5" name="Freeform 3134"/>
          <p:cNvSpPr/>
          <p:nvPr/>
        </p:nvSpPr>
        <p:spPr>
          <a:xfrm>
            <a:off x="3039533" y="2709333"/>
            <a:ext cx="118535" cy="431801"/>
          </a:xfrm>
          <a:custGeom>
            <a:avLst/>
            <a:gdLst/>
            <a:ahLst/>
            <a:cxnLst/>
            <a:rect l="0" t="0" r="0" b="0"/>
            <a:pathLst>
              <a:path w="118535" h="431801">
                <a:moveTo>
                  <a:pt x="118534" y="0"/>
                </a:moveTo>
                <a:lnTo>
                  <a:pt x="118534" y="0"/>
                </a:lnTo>
                <a:lnTo>
                  <a:pt x="118534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4" y="16934"/>
                </a:lnTo>
                <a:lnTo>
                  <a:pt x="84667" y="33867"/>
                </a:lnTo>
                <a:lnTo>
                  <a:pt x="67734" y="42334"/>
                </a:lnTo>
                <a:lnTo>
                  <a:pt x="67734" y="59267"/>
                </a:lnTo>
                <a:lnTo>
                  <a:pt x="50800" y="84667"/>
                </a:lnTo>
                <a:lnTo>
                  <a:pt x="42334" y="101600"/>
                </a:lnTo>
                <a:lnTo>
                  <a:pt x="33867" y="127000"/>
                </a:lnTo>
                <a:lnTo>
                  <a:pt x="25400" y="152400"/>
                </a:lnTo>
                <a:lnTo>
                  <a:pt x="16934" y="177800"/>
                </a:lnTo>
                <a:lnTo>
                  <a:pt x="8467" y="203200"/>
                </a:lnTo>
                <a:lnTo>
                  <a:pt x="8467" y="228600"/>
                </a:lnTo>
                <a:lnTo>
                  <a:pt x="0" y="254000"/>
                </a:lnTo>
                <a:lnTo>
                  <a:pt x="0" y="287867"/>
                </a:lnTo>
                <a:lnTo>
                  <a:pt x="0" y="304800"/>
                </a:lnTo>
                <a:lnTo>
                  <a:pt x="8467" y="330200"/>
                </a:lnTo>
                <a:lnTo>
                  <a:pt x="16934" y="355600"/>
                </a:lnTo>
                <a:lnTo>
                  <a:pt x="25400" y="381000"/>
                </a:lnTo>
                <a:lnTo>
                  <a:pt x="33867" y="397934"/>
                </a:lnTo>
                <a:lnTo>
                  <a:pt x="42334" y="414867"/>
                </a:lnTo>
                <a:lnTo>
                  <a:pt x="59267" y="423334"/>
                </a:lnTo>
                <a:lnTo>
                  <a:pt x="76200" y="431800"/>
                </a:lnTo>
                <a:lnTo>
                  <a:pt x="84667" y="431800"/>
                </a:lnTo>
                <a:lnTo>
                  <a:pt x="84667" y="431800"/>
                </a:lnTo>
                <a:lnTo>
                  <a:pt x="101600" y="423334"/>
                </a:lnTo>
                <a:lnTo>
                  <a:pt x="101600" y="423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6" name="Freeform 3135"/>
          <p:cNvSpPr/>
          <p:nvPr/>
        </p:nvSpPr>
        <p:spPr>
          <a:xfrm>
            <a:off x="3166533" y="2853267"/>
            <a:ext cx="169335" cy="228601"/>
          </a:xfrm>
          <a:custGeom>
            <a:avLst/>
            <a:gdLst/>
            <a:ahLst/>
            <a:cxnLst/>
            <a:rect l="0" t="0" r="0" b="0"/>
            <a:pathLst>
              <a:path w="169335" h="228601">
                <a:moveTo>
                  <a:pt x="169334" y="0"/>
                </a:move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0867" y="0"/>
                </a:lnTo>
                <a:lnTo>
                  <a:pt x="160867" y="8466"/>
                </a:lnTo>
                <a:lnTo>
                  <a:pt x="152400" y="8466"/>
                </a:lnTo>
                <a:lnTo>
                  <a:pt x="143934" y="25400"/>
                </a:lnTo>
                <a:lnTo>
                  <a:pt x="135467" y="42333"/>
                </a:lnTo>
                <a:lnTo>
                  <a:pt x="118534" y="59266"/>
                </a:lnTo>
                <a:lnTo>
                  <a:pt x="110067" y="76200"/>
                </a:lnTo>
                <a:lnTo>
                  <a:pt x="93134" y="101600"/>
                </a:lnTo>
                <a:lnTo>
                  <a:pt x="76200" y="118533"/>
                </a:lnTo>
                <a:lnTo>
                  <a:pt x="67734" y="143933"/>
                </a:lnTo>
                <a:lnTo>
                  <a:pt x="59267" y="160866"/>
                </a:lnTo>
                <a:lnTo>
                  <a:pt x="50800" y="177800"/>
                </a:lnTo>
                <a:lnTo>
                  <a:pt x="33867" y="194733"/>
                </a:lnTo>
                <a:lnTo>
                  <a:pt x="25400" y="203200"/>
                </a:lnTo>
                <a:lnTo>
                  <a:pt x="16934" y="211666"/>
                </a:lnTo>
                <a:lnTo>
                  <a:pt x="16934" y="220133"/>
                </a:lnTo>
                <a:lnTo>
                  <a:pt x="8467" y="228600"/>
                </a:lnTo>
                <a:lnTo>
                  <a:pt x="8467" y="228600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7" name="Freeform 3136"/>
          <p:cNvSpPr/>
          <p:nvPr/>
        </p:nvSpPr>
        <p:spPr>
          <a:xfrm>
            <a:off x="3175000" y="2861733"/>
            <a:ext cx="143934" cy="177801"/>
          </a:xfrm>
          <a:custGeom>
            <a:avLst/>
            <a:gdLst/>
            <a:ahLst/>
            <a:cxnLst/>
            <a:rect l="0" t="0" r="0" b="0"/>
            <a:pathLst>
              <a:path w="143934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25400" y="59267"/>
                </a:lnTo>
                <a:lnTo>
                  <a:pt x="42333" y="76200"/>
                </a:lnTo>
                <a:lnTo>
                  <a:pt x="50800" y="93134"/>
                </a:lnTo>
                <a:lnTo>
                  <a:pt x="59267" y="110067"/>
                </a:lnTo>
                <a:lnTo>
                  <a:pt x="67733" y="118534"/>
                </a:lnTo>
                <a:lnTo>
                  <a:pt x="76200" y="135467"/>
                </a:lnTo>
                <a:lnTo>
                  <a:pt x="93133" y="152400"/>
                </a:lnTo>
                <a:lnTo>
                  <a:pt x="101600" y="160867"/>
                </a:lnTo>
                <a:lnTo>
                  <a:pt x="110067" y="169334"/>
                </a:lnTo>
                <a:lnTo>
                  <a:pt x="118533" y="177800"/>
                </a:lnTo>
                <a:lnTo>
                  <a:pt x="127000" y="177800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43933" y="177800"/>
                </a:lnTo>
                <a:lnTo>
                  <a:pt x="143933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8" name="Freeform 3137"/>
          <p:cNvSpPr/>
          <p:nvPr/>
        </p:nvSpPr>
        <p:spPr>
          <a:xfrm>
            <a:off x="3403600" y="2946400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9" name="Freeform 3138"/>
          <p:cNvSpPr/>
          <p:nvPr/>
        </p:nvSpPr>
        <p:spPr>
          <a:xfrm>
            <a:off x="3623733" y="2878667"/>
            <a:ext cx="143935" cy="203201"/>
          </a:xfrm>
          <a:custGeom>
            <a:avLst/>
            <a:gdLst/>
            <a:ahLst/>
            <a:cxnLst/>
            <a:rect l="0" t="0" r="0" b="0"/>
            <a:pathLst>
              <a:path w="143935" h="203201">
                <a:moveTo>
                  <a:pt x="59267" y="0"/>
                </a:move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0800" y="8466"/>
                </a:lnTo>
                <a:lnTo>
                  <a:pt x="50800" y="16933"/>
                </a:lnTo>
                <a:lnTo>
                  <a:pt x="42334" y="25400"/>
                </a:lnTo>
                <a:lnTo>
                  <a:pt x="33867" y="33866"/>
                </a:lnTo>
                <a:lnTo>
                  <a:pt x="33867" y="42333"/>
                </a:lnTo>
                <a:lnTo>
                  <a:pt x="25400" y="50800"/>
                </a:lnTo>
                <a:lnTo>
                  <a:pt x="16934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0" y="118533"/>
                </a:lnTo>
                <a:lnTo>
                  <a:pt x="8467" y="135466"/>
                </a:lnTo>
                <a:lnTo>
                  <a:pt x="8467" y="143933"/>
                </a:lnTo>
                <a:lnTo>
                  <a:pt x="8467" y="160866"/>
                </a:lnTo>
                <a:lnTo>
                  <a:pt x="25400" y="177800"/>
                </a:lnTo>
                <a:lnTo>
                  <a:pt x="33867" y="186266"/>
                </a:lnTo>
                <a:lnTo>
                  <a:pt x="42334" y="194733"/>
                </a:lnTo>
                <a:lnTo>
                  <a:pt x="59267" y="194733"/>
                </a:lnTo>
                <a:lnTo>
                  <a:pt x="67734" y="203200"/>
                </a:lnTo>
                <a:lnTo>
                  <a:pt x="84667" y="203200"/>
                </a:lnTo>
                <a:lnTo>
                  <a:pt x="93134" y="203200"/>
                </a:lnTo>
                <a:lnTo>
                  <a:pt x="110067" y="203200"/>
                </a:lnTo>
                <a:lnTo>
                  <a:pt x="118534" y="194733"/>
                </a:lnTo>
                <a:lnTo>
                  <a:pt x="127000" y="186266"/>
                </a:lnTo>
                <a:lnTo>
                  <a:pt x="135467" y="177800"/>
                </a:lnTo>
                <a:lnTo>
                  <a:pt x="143934" y="160866"/>
                </a:lnTo>
                <a:lnTo>
                  <a:pt x="143934" y="135466"/>
                </a:lnTo>
                <a:lnTo>
                  <a:pt x="143934" y="118533"/>
                </a:lnTo>
                <a:lnTo>
                  <a:pt x="143934" y="101600"/>
                </a:lnTo>
                <a:lnTo>
                  <a:pt x="135467" y="84666"/>
                </a:lnTo>
                <a:lnTo>
                  <a:pt x="127000" y="67733"/>
                </a:lnTo>
                <a:lnTo>
                  <a:pt x="118534" y="59266"/>
                </a:lnTo>
                <a:lnTo>
                  <a:pt x="110067" y="50800"/>
                </a:lnTo>
                <a:lnTo>
                  <a:pt x="101600" y="42333"/>
                </a:lnTo>
                <a:lnTo>
                  <a:pt x="93134" y="25400"/>
                </a:lnTo>
                <a:lnTo>
                  <a:pt x="76200" y="25400"/>
                </a:lnTo>
                <a:lnTo>
                  <a:pt x="67734" y="16933"/>
                </a:lnTo>
                <a:lnTo>
                  <a:pt x="67734" y="16933"/>
                </a:lnTo>
                <a:lnTo>
                  <a:pt x="59267" y="8466"/>
                </a:lnTo>
                <a:lnTo>
                  <a:pt x="59267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0" name="Freeform 3139"/>
          <p:cNvSpPr/>
          <p:nvPr/>
        </p:nvSpPr>
        <p:spPr>
          <a:xfrm>
            <a:off x="3759200" y="2692400"/>
            <a:ext cx="160868" cy="491068"/>
          </a:xfrm>
          <a:custGeom>
            <a:avLst/>
            <a:gdLst/>
            <a:ahLst/>
            <a:cxnLst/>
            <a:rect l="0" t="0" r="0" b="0"/>
            <a:pathLst>
              <a:path w="160868" h="4910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16933"/>
                </a:lnTo>
                <a:lnTo>
                  <a:pt x="50800" y="33867"/>
                </a:lnTo>
                <a:lnTo>
                  <a:pt x="67733" y="50800"/>
                </a:lnTo>
                <a:lnTo>
                  <a:pt x="84667" y="76200"/>
                </a:lnTo>
                <a:lnTo>
                  <a:pt x="101600" y="101600"/>
                </a:lnTo>
                <a:lnTo>
                  <a:pt x="118533" y="135467"/>
                </a:lnTo>
                <a:lnTo>
                  <a:pt x="135467" y="169333"/>
                </a:lnTo>
                <a:lnTo>
                  <a:pt x="143933" y="211667"/>
                </a:lnTo>
                <a:lnTo>
                  <a:pt x="160867" y="245533"/>
                </a:lnTo>
                <a:lnTo>
                  <a:pt x="160867" y="287867"/>
                </a:lnTo>
                <a:lnTo>
                  <a:pt x="160867" y="330200"/>
                </a:lnTo>
                <a:lnTo>
                  <a:pt x="143933" y="364067"/>
                </a:lnTo>
                <a:lnTo>
                  <a:pt x="127000" y="397933"/>
                </a:lnTo>
                <a:lnTo>
                  <a:pt x="101600" y="431800"/>
                </a:lnTo>
                <a:lnTo>
                  <a:pt x="67733" y="465667"/>
                </a:lnTo>
                <a:lnTo>
                  <a:pt x="67733" y="465667"/>
                </a:lnTo>
                <a:lnTo>
                  <a:pt x="33867" y="491067"/>
                </a:lnTo>
                <a:lnTo>
                  <a:pt x="33867" y="491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1" name="Freeform 3140"/>
          <p:cNvSpPr/>
          <p:nvPr/>
        </p:nvSpPr>
        <p:spPr>
          <a:xfrm>
            <a:off x="3716867" y="541867"/>
            <a:ext cx="457201" cy="25401"/>
          </a:xfrm>
          <a:custGeom>
            <a:avLst/>
            <a:gdLst/>
            <a:ahLst/>
            <a:cxnLst/>
            <a:rect l="0" t="0" r="0" b="0"/>
            <a:pathLst>
              <a:path w="457201" h="25401">
                <a:moveTo>
                  <a:pt x="67733" y="8466"/>
                </a:moveTo>
                <a:lnTo>
                  <a:pt x="59266" y="8466"/>
                </a:lnTo>
                <a:lnTo>
                  <a:pt x="59266" y="8466"/>
                </a:lnTo>
                <a:lnTo>
                  <a:pt x="59266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9266" y="16933"/>
                </a:lnTo>
                <a:lnTo>
                  <a:pt x="59266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43933" y="16933"/>
                </a:lnTo>
                <a:lnTo>
                  <a:pt x="160866" y="8466"/>
                </a:lnTo>
                <a:lnTo>
                  <a:pt x="177800" y="8466"/>
                </a:lnTo>
                <a:lnTo>
                  <a:pt x="203200" y="8466"/>
                </a:lnTo>
                <a:lnTo>
                  <a:pt x="220133" y="8466"/>
                </a:lnTo>
                <a:lnTo>
                  <a:pt x="237066" y="8466"/>
                </a:lnTo>
                <a:lnTo>
                  <a:pt x="262466" y="8466"/>
                </a:lnTo>
                <a:lnTo>
                  <a:pt x="287866" y="0"/>
                </a:lnTo>
                <a:lnTo>
                  <a:pt x="304800" y="0"/>
                </a:lnTo>
                <a:lnTo>
                  <a:pt x="330200" y="0"/>
                </a:lnTo>
                <a:lnTo>
                  <a:pt x="347133" y="0"/>
                </a:lnTo>
                <a:lnTo>
                  <a:pt x="372533" y="0"/>
                </a:lnTo>
                <a:lnTo>
                  <a:pt x="389466" y="0"/>
                </a:lnTo>
                <a:lnTo>
                  <a:pt x="406400" y="0"/>
                </a:lnTo>
                <a:lnTo>
                  <a:pt x="423333" y="0"/>
                </a:lnTo>
                <a:lnTo>
                  <a:pt x="431800" y="0"/>
                </a:lnTo>
                <a:lnTo>
                  <a:pt x="440266" y="0"/>
                </a:lnTo>
                <a:lnTo>
                  <a:pt x="448733" y="0"/>
                </a:lnTo>
                <a:lnTo>
                  <a:pt x="448733" y="0"/>
                </a:lnTo>
                <a:lnTo>
                  <a:pt x="448733" y="0"/>
                </a:lnTo>
                <a:lnTo>
                  <a:pt x="448733" y="0"/>
                </a:lnTo>
                <a:lnTo>
                  <a:pt x="448733" y="0"/>
                </a:lnTo>
                <a:lnTo>
                  <a:pt x="440266" y="0"/>
                </a:lnTo>
                <a:lnTo>
                  <a:pt x="431800" y="0"/>
                </a:lnTo>
                <a:lnTo>
                  <a:pt x="423333" y="0"/>
                </a:lnTo>
                <a:lnTo>
                  <a:pt x="397933" y="0"/>
                </a:lnTo>
                <a:lnTo>
                  <a:pt x="381000" y="8466"/>
                </a:lnTo>
                <a:lnTo>
                  <a:pt x="355600" y="8466"/>
                </a:lnTo>
                <a:lnTo>
                  <a:pt x="330200" y="8466"/>
                </a:lnTo>
                <a:lnTo>
                  <a:pt x="304800" y="8466"/>
                </a:lnTo>
                <a:lnTo>
                  <a:pt x="279400" y="8466"/>
                </a:lnTo>
                <a:lnTo>
                  <a:pt x="245533" y="8466"/>
                </a:lnTo>
                <a:lnTo>
                  <a:pt x="220133" y="16933"/>
                </a:lnTo>
                <a:lnTo>
                  <a:pt x="186266" y="16933"/>
                </a:lnTo>
                <a:lnTo>
                  <a:pt x="160866" y="16933"/>
                </a:lnTo>
                <a:lnTo>
                  <a:pt x="135466" y="25400"/>
                </a:lnTo>
                <a:lnTo>
                  <a:pt x="110066" y="25400"/>
                </a:lnTo>
                <a:lnTo>
                  <a:pt x="84666" y="25400"/>
                </a:lnTo>
                <a:lnTo>
                  <a:pt x="59266" y="25400"/>
                </a:lnTo>
                <a:lnTo>
                  <a:pt x="42333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67733" y="8466"/>
                </a:lnTo>
                <a:lnTo>
                  <a:pt x="93133" y="8466"/>
                </a:lnTo>
                <a:lnTo>
                  <a:pt x="127000" y="8466"/>
                </a:lnTo>
                <a:lnTo>
                  <a:pt x="160866" y="8466"/>
                </a:lnTo>
                <a:lnTo>
                  <a:pt x="186266" y="8466"/>
                </a:lnTo>
                <a:lnTo>
                  <a:pt x="220133" y="8466"/>
                </a:lnTo>
                <a:lnTo>
                  <a:pt x="254000" y="8466"/>
                </a:lnTo>
                <a:lnTo>
                  <a:pt x="279400" y="8466"/>
                </a:lnTo>
                <a:lnTo>
                  <a:pt x="313266" y="8466"/>
                </a:lnTo>
                <a:lnTo>
                  <a:pt x="338666" y="16933"/>
                </a:lnTo>
                <a:lnTo>
                  <a:pt x="355600" y="16933"/>
                </a:lnTo>
                <a:lnTo>
                  <a:pt x="381000" y="8466"/>
                </a:lnTo>
                <a:lnTo>
                  <a:pt x="397933" y="8466"/>
                </a:lnTo>
                <a:lnTo>
                  <a:pt x="423333" y="8466"/>
                </a:lnTo>
                <a:lnTo>
                  <a:pt x="431800" y="8466"/>
                </a:lnTo>
                <a:lnTo>
                  <a:pt x="448733" y="16933"/>
                </a:lnTo>
                <a:lnTo>
                  <a:pt x="457200" y="16933"/>
                </a:lnTo>
                <a:lnTo>
                  <a:pt x="457200" y="16933"/>
                </a:lnTo>
                <a:lnTo>
                  <a:pt x="457200" y="16933"/>
                </a:lnTo>
                <a:lnTo>
                  <a:pt x="457200" y="16933"/>
                </a:lnTo>
                <a:lnTo>
                  <a:pt x="457200" y="16933"/>
                </a:lnTo>
                <a:lnTo>
                  <a:pt x="457200" y="8466"/>
                </a:lnTo>
                <a:lnTo>
                  <a:pt x="4572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2" name="Freeform 3141"/>
          <p:cNvSpPr/>
          <p:nvPr/>
        </p:nvSpPr>
        <p:spPr>
          <a:xfrm>
            <a:off x="5681133" y="211667"/>
            <a:ext cx="220135" cy="110067"/>
          </a:xfrm>
          <a:custGeom>
            <a:avLst/>
            <a:gdLst/>
            <a:ahLst/>
            <a:cxnLst/>
            <a:rect l="0" t="0" r="0" b="0"/>
            <a:pathLst>
              <a:path w="220135" h="110067">
                <a:moveTo>
                  <a:pt x="8467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33866"/>
                </a:lnTo>
                <a:lnTo>
                  <a:pt x="16934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10066"/>
                </a:lnTo>
                <a:lnTo>
                  <a:pt x="16934" y="110066"/>
                </a:lnTo>
                <a:lnTo>
                  <a:pt x="25400" y="110066"/>
                </a:lnTo>
                <a:lnTo>
                  <a:pt x="42334" y="110066"/>
                </a:lnTo>
                <a:lnTo>
                  <a:pt x="50800" y="110066"/>
                </a:lnTo>
                <a:lnTo>
                  <a:pt x="76200" y="110066"/>
                </a:lnTo>
                <a:lnTo>
                  <a:pt x="93134" y="101600"/>
                </a:lnTo>
                <a:lnTo>
                  <a:pt x="118534" y="93133"/>
                </a:lnTo>
                <a:lnTo>
                  <a:pt x="135467" y="93133"/>
                </a:lnTo>
                <a:lnTo>
                  <a:pt x="160867" y="84666"/>
                </a:lnTo>
                <a:lnTo>
                  <a:pt x="177800" y="84666"/>
                </a:lnTo>
                <a:lnTo>
                  <a:pt x="194734" y="76200"/>
                </a:lnTo>
                <a:lnTo>
                  <a:pt x="203200" y="76200"/>
                </a:lnTo>
                <a:lnTo>
                  <a:pt x="211667" y="76200"/>
                </a:lnTo>
                <a:lnTo>
                  <a:pt x="220134" y="76200"/>
                </a:lnTo>
                <a:lnTo>
                  <a:pt x="220134" y="84666"/>
                </a:lnTo>
                <a:lnTo>
                  <a:pt x="220134" y="84666"/>
                </a:lnTo>
                <a:lnTo>
                  <a:pt x="220134" y="84666"/>
                </a:lnTo>
                <a:lnTo>
                  <a:pt x="220134" y="76200"/>
                </a:lnTo>
                <a:lnTo>
                  <a:pt x="220134" y="76200"/>
                </a:lnTo>
                <a:lnTo>
                  <a:pt x="211667" y="76200"/>
                </a:lnTo>
                <a:lnTo>
                  <a:pt x="211667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3" name="Freeform 3142"/>
          <p:cNvSpPr/>
          <p:nvPr/>
        </p:nvSpPr>
        <p:spPr>
          <a:xfrm>
            <a:off x="5782733" y="160867"/>
            <a:ext cx="8468" cy="287867"/>
          </a:xfrm>
          <a:custGeom>
            <a:avLst/>
            <a:gdLst/>
            <a:ahLst/>
            <a:cxnLst/>
            <a:rect l="0" t="0" r="0" b="0"/>
            <a:pathLst>
              <a:path w="8468" h="287867">
                <a:moveTo>
                  <a:pt x="8467" y="0"/>
                </a:move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0" y="254000"/>
                </a:lnTo>
                <a:lnTo>
                  <a:pt x="0" y="270933"/>
                </a:lnTo>
                <a:lnTo>
                  <a:pt x="0" y="279400"/>
                </a:lnTo>
                <a:lnTo>
                  <a:pt x="8467" y="287866"/>
                </a:lnTo>
                <a:lnTo>
                  <a:pt x="8467" y="287866"/>
                </a:lnTo>
                <a:lnTo>
                  <a:pt x="8467" y="287866"/>
                </a:lnTo>
                <a:lnTo>
                  <a:pt x="8467" y="287866"/>
                </a:lnTo>
                <a:lnTo>
                  <a:pt x="8467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4" name="Freeform 3143"/>
          <p:cNvSpPr/>
          <p:nvPr/>
        </p:nvSpPr>
        <p:spPr>
          <a:xfrm>
            <a:off x="5918200" y="279400"/>
            <a:ext cx="33868" cy="220134"/>
          </a:xfrm>
          <a:custGeom>
            <a:avLst/>
            <a:gdLst/>
            <a:ahLst/>
            <a:cxnLst/>
            <a:rect l="0" t="0" r="0" b="0"/>
            <a:pathLst>
              <a:path w="33868" h="2201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33867" y="25400"/>
                </a:lnTo>
                <a:lnTo>
                  <a:pt x="33867" y="33867"/>
                </a:lnTo>
                <a:lnTo>
                  <a:pt x="33867" y="50800"/>
                </a:lnTo>
                <a:lnTo>
                  <a:pt x="33867" y="67733"/>
                </a:lnTo>
                <a:lnTo>
                  <a:pt x="33867" y="84667"/>
                </a:lnTo>
                <a:lnTo>
                  <a:pt x="25400" y="110067"/>
                </a:lnTo>
                <a:lnTo>
                  <a:pt x="25400" y="135467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11667"/>
                </a:lnTo>
                <a:lnTo>
                  <a:pt x="25400" y="220133"/>
                </a:lnTo>
                <a:lnTo>
                  <a:pt x="25400" y="211667"/>
                </a:lnTo>
                <a:lnTo>
                  <a:pt x="25400" y="211667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194733"/>
                </a:lnTo>
                <a:lnTo>
                  <a:pt x="2540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5" name="Freeform 3144"/>
          <p:cNvSpPr/>
          <p:nvPr/>
        </p:nvSpPr>
        <p:spPr>
          <a:xfrm>
            <a:off x="5901267" y="228600"/>
            <a:ext cx="152401" cy="152401"/>
          </a:xfrm>
          <a:custGeom>
            <a:avLst/>
            <a:gdLst/>
            <a:ahLst/>
            <a:cxnLst/>
            <a:rect l="0" t="0" r="0" b="0"/>
            <a:pathLst>
              <a:path w="152401" h="152401">
                <a:moveTo>
                  <a:pt x="8466" y="93133"/>
                </a:moveTo>
                <a:lnTo>
                  <a:pt x="8466" y="93133"/>
                </a:lnTo>
                <a:lnTo>
                  <a:pt x="8466" y="93133"/>
                </a:lnTo>
                <a:lnTo>
                  <a:pt x="0" y="84667"/>
                </a:lnTo>
                <a:lnTo>
                  <a:pt x="0" y="84667"/>
                </a:lnTo>
                <a:lnTo>
                  <a:pt x="0" y="76200"/>
                </a:lnTo>
                <a:lnTo>
                  <a:pt x="0" y="67733"/>
                </a:lnTo>
                <a:lnTo>
                  <a:pt x="8466" y="59267"/>
                </a:lnTo>
                <a:lnTo>
                  <a:pt x="8466" y="50800"/>
                </a:lnTo>
                <a:lnTo>
                  <a:pt x="16933" y="42333"/>
                </a:lnTo>
                <a:lnTo>
                  <a:pt x="25400" y="33867"/>
                </a:lnTo>
                <a:lnTo>
                  <a:pt x="42333" y="25400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0"/>
                </a:lnTo>
                <a:lnTo>
                  <a:pt x="110066" y="8467"/>
                </a:lnTo>
                <a:lnTo>
                  <a:pt x="118533" y="8467"/>
                </a:lnTo>
                <a:lnTo>
                  <a:pt x="127000" y="16933"/>
                </a:lnTo>
                <a:lnTo>
                  <a:pt x="135466" y="25400"/>
                </a:lnTo>
                <a:lnTo>
                  <a:pt x="143933" y="33867"/>
                </a:lnTo>
                <a:lnTo>
                  <a:pt x="143933" y="50800"/>
                </a:lnTo>
                <a:lnTo>
                  <a:pt x="152400" y="59267"/>
                </a:lnTo>
                <a:lnTo>
                  <a:pt x="152400" y="76200"/>
                </a:lnTo>
                <a:lnTo>
                  <a:pt x="152400" y="93133"/>
                </a:lnTo>
                <a:lnTo>
                  <a:pt x="152400" y="101600"/>
                </a:lnTo>
                <a:lnTo>
                  <a:pt x="143933" y="110067"/>
                </a:lnTo>
                <a:lnTo>
                  <a:pt x="135466" y="118533"/>
                </a:lnTo>
                <a:lnTo>
                  <a:pt x="127000" y="127000"/>
                </a:lnTo>
                <a:lnTo>
                  <a:pt x="110066" y="135467"/>
                </a:lnTo>
                <a:lnTo>
                  <a:pt x="93133" y="135467"/>
                </a:lnTo>
                <a:lnTo>
                  <a:pt x="76200" y="143933"/>
                </a:lnTo>
                <a:lnTo>
                  <a:pt x="59266" y="143933"/>
                </a:lnTo>
                <a:lnTo>
                  <a:pt x="50800" y="143933"/>
                </a:lnTo>
                <a:lnTo>
                  <a:pt x="33866" y="152400"/>
                </a:lnTo>
                <a:lnTo>
                  <a:pt x="16933" y="143933"/>
                </a:lnTo>
                <a:lnTo>
                  <a:pt x="8466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35467"/>
                </a:lnTo>
                <a:lnTo>
                  <a:pt x="8466" y="135467"/>
                </a:lnTo>
                <a:lnTo>
                  <a:pt x="8466" y="135467"/>
                </a:lnTo>
                <a:lnTo>
                  <a:pt x="16933" y="127000"/>
                </a:lnTo>
                <a:lnTo>
                  <a:pt x="16933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6" name="Freeform 3145"/>
          <p:cNvSpPr/>
          <p:nvPr/>
        </p:nvSpPr>
        <p:spPr>
          <a:xfrm>
            <a:off x="6172200" y="254000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7" name="Freeform 3146"/>
          <p:cNvSpPr/>
          <p:nvPr/>
        </p:nvSpPr>
        <p:spPr>
          <a:xfrm>
            <a:off x="6172200" y="364067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84667" y="0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8" name="Freeform 3147"/>
          <p:cNvSpPr/>
          <p:nvPr/>
        </p:nvSpPr>
        <p:spPr>
          <a:xfrm>
            <a:off x="6485467" y="245533"/>
            <a:ext cx="135467" cy="16935"/>
          </a:xfrm>
          <a:custGeom>
            <a:avLst/>
            <a:gdLst/>
            <a:ahLst/>
            <a:cxnLst/>
            <a:rect l="0" t="0" r="0" b="0"/>
            <a:pathLst>
              <a:path w="135467" h="16935">
                <a:moveTo>
                  <a:pt x="42333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25399" y="8467"/>
                </a:lnTo>
                <a:lnTo>
                  <a:pt x="25399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25399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59266" y="16934"/>
                </a:lnTo>
                <a:lnTo>
                  <a:pt x="67733" y="16934"/>
                </a:lnTo>
                <a:lnTo>
                  <a:pt x="76200" y="16934"/>
                </a:lnTo>
                <a:lnTo>
                  <a:pt x="84666" y="16934"/>
                </a:lnTo>
                <a:lnTo>
                  <a:pt x="101599" y="16934"/>
                </a:lnTo>
                <a:lnTo>
                  <a:pt x="101599" y="16934"/>
                </a:lnTo>
                <a:lnTo>
                  <a:pt x="110067" y="16934"/>
                </a:lnTo>
                <a:lnTo>
                  <a:pt x="118533" y="16934"/>
                </a:lnTo>
                <a:lnTo>
                  <a:pt x="118533" y="16934"/>
                </a:lnTo>
                <a:lnTo>
                  <a:pt x="118533" y="16934"/>
                </a:lnTo>
                <a:lnTo>
                  <a:pt x="127000" y="16934"/>
                </a:lnTo>
                <a:lnTo>
                  <a:pt x="127000" y="16934"/>
                </a:lnTo>
                <a:lnTo>
                  <a:pt x="127000" y="16934"/>
                </a:lnTo>
                <a:lnTo>
                  <a:pt x="127000" y="16934"/>
                </a:lnTo>
                <a:lnTo>
                  <a:pt x="127000" y="16934"/>
                </a:lnTo>
                <a:lnTo>
                  <a:pt x="127000" y="16934"/>
                </a:lnTo>
                <a:lnTo>
                  <a:pt x="135466" y="8467"/>
                </a:lnTo>
                <a:lnTo>
                  <a:pt x="1354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9" name="Freeform 3148"/>
          <p:cNvSpPr/>
          <p:nvPr/>
        </p:nvSpPr>
        <p:spPr>
          <a:xfrm>
            <a:off x="6722533" y="110067"/>
            <a:ext cx="194735" cy="228601"/>
          </a:xfrm>
          <a:custGeom>
            <a:avLst/>
            <a:gdLst/>
            <a:ahLst/>
            <a:cxnLst/>
            <a:rect l="0" t="0" r="0" b="0"/>
            <a:pathLst>
              <a:path w="194735" h="228601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1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59267" y="0"/>
                </a:lnTo>
                <a:lnTo>
                  <a:pt x="76200" y="0"/>
                </a:lnTo>
                <a:lnTo>
                  <a:pt x="84667" y="8466"/>
                </a:lnTo>
                <a:lnTo>
                  <a:pt x="93133" y="8466"/>
                </a:lnTo>
                <a:lnTo>
                  <a:pt x="110067" y="8466"/>
                </a:lnTo>
                <a:lnTo>
                  <a:pt x="110067" y="16933"/>
                </a:lnTo>
                <a:lnTo>
                  <a:pt x="118534" y="25400"/>
                </a:lnTo>
                <a:lnTo>
                  <a:pt x="127000" y="25400"/>
                </a:lnTo>
                <a:lnTo>
                  <a:pt x="135467" y="33866"/>
                </a:lnTo>
                <a:lnTo>
                  <a:pt x="135467" y="42333"/>
                </a:lnTo>
                <a:lnTo>
                  <a:pt x="135467" y="50800"/>
                </a:lnTo>
                <a:lnTo>
                  <a:pt x="135467" y="59266"/>
                </a:lnTo>
                <a:lnTo>
                  <a:pt x="135467" y="76200"/>
                </a:lnTo>
                <a:lnTo>
                  <a:pt x="135467" y="84666"/>
                </a:lnTo>
                <a:lnTo>
                  <a:pt x="127000" y="93133"/>
                </a:lnTo>
                <a:lnTo>
                  <a:pt x="118534" y="110066"/>
                </a:lnTo>
                <a:lnTo>
                  <a:pt x="110067" y="118533"/>
                </a:lnTo>
                <a:lnTo>
                  <a:pt x="101601" y="127000"/>
                </a:lnTo>
                <a:lnTo>
                  <a:pt x="93133" y="135466"/>
                </a:lnTo>
                <a:lnTo>
                  <a:pt x="76200" y="143933"/>
                </a:lnTo>
                <a:lnTo>
                  <a:pt x="67734" y="152400"/>
                </a:lnTo>
                <a:lnTo>
                  <a:pt x="59267" y="160866"/>
                </a:lnTo>
                <a:lnTo>
                  <a:pt x="50800" y="160866"/>
                </a:lnTo>
                <a:lnTo>
                  <a:pt x="33867" y="169333"/>
                </a:lnTo>
                <a:lnTo>
                  <a:pt x="25401" y="177800"/>
                </a:lnTo>
                <a:lnTo>
                  <a:pt x="16933" y="186266"/>
                </a:lnTo>
                <a:lnTo>
                  <a:pt x="8467" y="194733"/>
                </a:lnTo>
                <a:lnTo>
                  <a:pt x="8467" y="203200"/>
                </a:lnTo>
                <a:lnTo>
                  <a:pt x="0" y="203200"/>
                </a:lnTo>
                <a:lnTo>
                  <a:pt x="0" y="211666"/>
                </a:lnTo>
                <a:lnTo>
                  <a:pt x="8467" y="211666"/>
                </a:lnTo>
                <a:lnTo>
                  <a:pt x="8467" y="211666"/>
                </a:lnTo>
                <a:lnTo>
                  <a:pt x="16933" y="220133"/>
                </a:lnTo>
                <a:lnTo>
                  <a:pt x="16933" y="220133"/>
                </a:lnTo>
                <a:lnTo>
                  <a:pt x="33867" y="220133"/>
                </a:lnTo>
                <a:lnTo>
                  <a:pt x="42334" y="228600"/>
                </a:lnTo>
                <a:lnTo>
                  <a:pt x="59267" y="228600"/>
                </a:lnTo>
                <a:lnTo>
                  <a:pt x="67734" y="228600"/>
                </a:lnTo>
                <a:lnTo>
                  <a:pt x="84667" y="228600"/>
                </a:lnTo>
                <a:lnTo>
                  <a:pt x="101601" y="228600"/>
                </a:lnTo>
                <a:lnTo>
                  <a:pt x="118534" y="228600"/>
                </a:lnTo>
                <a:lnTo>
                  <a:pt x="135467" y="228600"/>
                </a:lnTo>
                <a:lnTo>
                  <a:pt x="152400" y="228600"/>
                </a:lnTo>
                <a:lnTo>
                  <a:pt x="160867" y="228600"/>
                </a:lnTo>
                <a:lnTo>
                  <a:pt x="169333" y="228600"/>
                </a:lnTo>
                <a:lnTo>
                  <a:pt x="177801" y="228600"/>
                </a:lnTo>
                <a:lnTo>
                  <a:pt x="186267" y="228600"/>
                </a:lnTo>
                <a:lnTo>
                  <a:pt x="186267" y="228600"/>
                </a:lnTo>
                <a:lnTo>
                  <a:pt x="194734" y="228600"/>
                </a:lnTo>
                <a:lnTo>
                  <a:pt x="194734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0" name="Freeform 3149"/>
          <p:cNvSpPr/>
          <p:nvPr/>
        </p:nvSpPr>
        <p:spPr>
          <a:xfrm>
            <a:off x="6375400" y="508000"/>
            <a:ext cx="135467" cy="287868"/>
          </a:xfrm>
          <a:custGeom>
            <a:avLst/>
            <a:gdLst/>
            <a:ahLst/>
            <a:cxnLst/>
            <a:rect l="0" t="0" r="0" b="0"/>
            <a:pathLst>
              <a:path w="135467" h="287868">
                <a:moveTo>
                  <a:pt x="33867" y="59267"/>
                </a:moveTo>
                <a:lnTo>
                  <a:pt x="33867" y="67733"/>
                </a:lnTo>
                <a:lnTo>
                  <a:pt x="42333" y="67733"/>
                </a:lnTo>
                <a:lnTo>
                  <a:pt x="42333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84667"/>
                </a:lnTo>
                <a:lnTo>
                  <a:pt x="16933" y="93133"/>
                </a:lnTo>
                <a:lnTo>
                  <a:pt x="25400" y="101600"/>
                </a:lnTo>
                <a:lnTo>
                  <a:pt x="25400" y="110067"/>
                </a:lnTo>
                <a:lnTo>
                  <a:pt x="25400" y="127000"/>
                </a:lnTo>
                <a:lnTo>
                  <a:pt x="16933" y="143933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20133"/>
                </a:lnTo>
                <a:lnTo>
                  <a:pt x="16933" y="237067"/>
                </a:lnTo>
                <a:lnTo>
                  <a:pt x="16933" y="245533"/>
                </a:lnTo>
                <a:lnTo>
                  <a:pt x="16933" y="262467"/>
                </a:lnTo>
                <a:lnTo>
                  <a:pt x="16933" y="270933"/>
                </a:lnTo>
                <a:lnTo>
                  <a:pt x="16933" y="279400"/>
                </a:lnTo>
                <a:lnTo>
                  <a:pt x="16933" y="287867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287867"/>
                </a:lnTo>
                <a:lnTo>
                  <a:pt x="16933" y="287867"/>
                </a:lnTo>
                <a:lnTo>
                  <a:pt x="16933" y="279400"/>
                </a:lnTo>
                <a:lnTo>
                  <a:pt x="16933" y="270933"/>
                </a:lnTo>
                <a:lnTo>
                  <a:pt x="16933" y="254000"/>
                </a:lnTo>
                <a:lnTo>
                  <a:pt x="8467" y="237067"/>
                </a:lnTo>
                <a:lnTo>
                  <a:pt x="8467" y="220133"/>
                </a:lnTo>
                <a:lnTo>
                  <a:pt x="8467" y="203200"/>
                </a:lnTo>
                <a:lnTo>
                  <a:pt x="0" y="186267"/>
                </a:lnTo>
                <a:lnTo>
                  <a:pt x="0" y="169333"/>
                </a:lnTo>
                <a:lnTo>
                  <a:pt x="0" y="152400"/>
                </a:lnTo>
                <a:lnTo>
                  <a:pt x="0" y="135467"/>
                </a:lnTo>
                <a:lnTo>
                  <a:pt x="0" y="118533"/>
                </a:lnTo>
                <a:lnTo>
                  <a:pt x="0" y="101600"/>
                </a:lnTo>
                <a:lnTo>
                  <a:pt x="0" y="93133"/>
                </a:lnTo>
                <a:lnTo>
                  <a:pt x="0" y="76200"/>
                </a:lnTo>
                <a:lnTo>
                  <a:pt x="8467" y="59267"/>
                </a:lnTo>
                <a:lnTo>
                  <a:pt x="8467" y="50800"/>
                </a:lnTo>
                <a:lnTo>
                  <a:pt x="16933" y="33867"/>
                </a:lnTo>
                <a:lnTo>
                  <a:pt x="16933" y="25400"/>
                </a:lnTo>
                <a:lnTo>
                  <a:pt x="25400" y="16933"/>
                </a:lnTo>
                <a:lnTo>
                  <a:pt x="33867" y="8467"/>
                </a:lnTo>
                <a:lnTo>
                  <a:pt x="50800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16933"/>
                </a:lnTo>
                <a:lnTo>
                  <a:pt x="118533" y="25400"/>
                </a:lnTo>
                <a:lnTo>
                  <a:pt x="127000" y="33867"/>
                </a:lnTo>
                <a:lnTo>
                  <a:pt x="127000" y="42333"/>
                </a:lnTo>
                <a:lnTo>
                  <a:pt x="135466" y="59267"/>
                </a:lnTo>
                <a:lnTo>
                  <a:pt x="135466" y="67733"/>
                </a:lnTo>
                <a:lnTo>
                  <a:pt x="135466" y="76200"/>
                </a:lnTo>
                <a:lnTo>
                  <a:pt x="135466" y="93133"/>
                </a:lnTo>
                <a:lnTo>
                  <a:pt x="135466" y="101600"/>
                </a:lnTo>
                <a:lnTo>
                  <a:pt x="127000" y="110067"/>
                </a:lnTo>
                <a:lnTo>
                  <a:pt x="127000" y="118533"/>
                </a:lnTo>
                <a:lnTo>
                  <a:pt x="118533" y="127000"/>
                </a:lnTo>
                <a:lnTo>
                  <a:pt x="110067" y="135467"/>
                </a:lnTo>
                <a:lnTo>
                  <a:pt x="101600" y="135467"/>
                </a:lnTo>
                <a:lnTo>
                  <a:pt x="93133" y="135467"/>
                </a:lnTo>
                <a:lnTo>
                  <a:pt x="76200" y="143933"/>
                </a:lnTo>
                <a:lnTo>
                  <a:pt x="67733" y="143933"/>
                </a:lnTo>
                <a:lnTo>
                  <a:pt x="59267" y="135467"/>
                </a:lnTo>
                <a:lnTo>
                  <a:pt x="42333" y="135467"/>
                </a:lnTo>
                <a:lnTo>
                  <a:pt x="33867" y="135467"/>
                </a:lnTo>
                <a:lnTo>
                  <a:pt x="33867" y="127000"/>
                </a:lnTo>
                <a:lnTo>
                  <a:pt x="33867" y="127000"/>
                </a:lnTo>
                <a:lnTo>
                  <a:pt x="33867" y="118533"/>
                </a:lnTo>
                <a:lnTo>
                  <a:pt x="42333" y="118533"/>
                </a:lnTo>
                <a:lnTo>
                  <a:pt x="50800" y="118533"/>
                </a:lnTo>
                <a:lnTo>
                  <a:pt x="50800" y="118533"/>
                </a:lnTo>
                <a:lnTo>
                  <a:pt x="59267" y="110067"/>
                </a:lnTo>
                <a:lnTo>
                  <a:pt x="59267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1" name="Freeform 3150"/>
          <p:cNvSpPr/>
          <p:nvPr/>
        </p:nvSpPr>
        <p:spPr>
          <a:xfrm>
            <a:off x="6663266" y="584200"/>
            <a:ext cx="118535" cy="16934"/>
          </a:xfrm>
          <a:custGeom>
            <a:avLst/>
            <a:gdLst/>
            <a:ahLst/>
            <a:cxnLst/>
            <a:rect l="0" t="0" r="0" b="0"/>
            <a:pathLst>
              <a:path w="118535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8" y="16933"/>
                </a:lnTo>
                <a:lnTo>
                  <a:pt x="8468" y="16933"/>
                </a:lnTo>
                <a:lnTo>
                  <a:pt x="16934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50801" y="16933"/>
                </a:lnTo>
                <a:lnTo>
                  <a:pt x="59267" y="16933"/>
                </a:lnTo>
                <a:lnTo>
                  <a:pt x="76200" y="8467"/>
                </a:lnTo>
                <a:lnTo>
                  <a:pt x="84668" y="8467"/>
                </a:lnTo>
                <a:lnTo>
                  <a:pt x="93134" y="8467"/>
                </a:lnTo>
                <a:lnTo>
                  <a:pt x="101601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2" name="Freeform 3151"/>
          <p:cNvSpPr/>
          <p:nvPr/>
        </p:nvSpPr>
        <p:spPr>
          <a:xfrm>
            <a:off x="6680200" y="668867"/>
            <a:ext cx="135467" cy="25401"/>
          </a:xfrm>
          <a:custGeom>
            <a:avLst/>
            <a:gdLst/>
            <a:ahLst/>
            <a:cxnLst/>
            <a:rect l="0" t="0" r="0" b="0"/>
            <a:pathLst>
              <a:path w="135467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6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18533" y="0"/>
                </a:lnTo>
                <a:lnTo>
                  <a:pt x="118533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3" name="Freeform 3152"/>
          <p:cNvSpPr/>
          <p:nvPr/>
        </p:nvSpPr>
        <p:spPr>
          <a:xfrm>
            <a:off x="6908800" y="575733"/>
            <a:ext cx="135467" cy="8468"/>
          </a:xfrm>
          <a:custGeom>
            <a:avLst/>
            <a:gdLst/>
            <a:ahLst/>
            <a:cxnLst/>
            <a:rect l="0" t="0" r="0" b="0"/>
            <a:pathLst>
              <a:path w="135467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4" name="Freeform 3153"/>
          <p:cNvSpPr/>
          <p:nvPr/>
        </p:nvSpPr>
        <p:spPr>
          <a:xfrm>
            <a:off x="7145867" y="347133"/>
            <a:ext cx="42334" cy="143935"/>
          </a:xfrm>
          <a:custGeom>
            <a:avLst/>
            <a:gdLst/>
            <a:ahLst/>
            <a:cxnLst/>
            <a:rect l="0" t="0" r="0" b="0"/>
            <a:pathLst>
              <a:path w="42334" h="143935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67734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01600"/>
                </a:lnTo>
                <a:lnTo>
                  <a:pt x="16933" y="110067"/>
                </a:lnTo>
                <a:lnTo>
                  <a:pt x="25400" y="127000"/>
                </a:lnTo>
                <a:lnTo>
                  <a:pt x="25400" y="127000"/>
                </a:lnTo>
                <a:lnTo>
                  <a:pt x="25400" y="143934"/>
                </a:lnTo>
                <a:lnTo>
                  <a:pt x="33866" y="143934"/>
                </a:lnTo>
                <a:lnTo>
                  <a:pt x="33866" y="143934"/>
                </a:lnTo>
                <a:lnTo>
                  <a:pt x="33866" y="143934"/>
                </a:lnTo>
                <a:lnTo>
                  <a:pt x="42333" y="143934"/>
                </a:lnTo>
                <a:lnTo>
                  <a:pt x="42333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5" name="Freeform 3154"/>
          <p:cNvSpPr/>
          <p:nvPr/>
        </p:nvSpPr>
        <p:spPr>
          <a:xfrm>
            <a:off x="7171267" y="423333"/>
            <a:ext cx="135467" cy="245535"/>
          </a:xfrm>
          <a:custGeom>
            <a:avLst/>
            <a:gdLst/>
            <a:ahLst/>
            <a:cxnLst/>
            <a:rect l="0" t="0" r="0" b="0"/>
            <a:pathLst>
              <a:path w="135467" h="245535">
                <a:moveTo>
                  <a:pt x="135466" y="0"/>
                </a:moveTo>
                <a:lnTo>
                  <a:pt x="135466" y="0"/>
                </a:lnTo>
                <a:lnTo>
                  <a:pt x="135466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3" y="16934"/>
                </a:lnTo>
                <a:lnTo>
                  <a:pt x="110067" y="16934"/>
                </a:lnTo>
                <a:lnTo>
                  <a:pt x="110067" y="33867"/>
                </a:lnTo>
                <a:lnTo>
                  <a:pt x="101599" y="50800"/>
                </a:lnTo>
                <a:lnTo>
                  <a:pt x="84666" y="59267"/>
                </a:lnTo>
                <a:lnTo>
                  <a:pt x="76200" y="76200"/>
                </a:lnTo>
                <a:lnTo>
                  <a:pt x="67733" y="101600"/>
                </a:lnTo>
                <a:lnTo>
                  <a:pt x="50800" y="110067"/>
                </a:lnTo>
                <a:lnTo>
                  <a:pt x="42333" y="135467"/>
                </a:lnTo>
                <a:lnTo>
                  <a:pt x="33867" y="152400"/>
                </a:lnTo>
                <a:lnTo>
                  <a:pt x="25399" y="169334"/>
                </a:lnTo>
                <a:lnTo>
                  <a:pt x="16933" y="186267"/>
                </a:lnTo>
                <a:lnTo>
                  <a:pt x="0" y="203200"/>
                </a:lnTo>
                <a:lnTo>
                  <a:pt x="0" y="220134"/>
                </a:lnTo>
                <a:lnTo>
                  <a:pt x="0" y="237067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6" name="Freeform 3155"/>
          <p:cNvSpPr/>
          <p:nvPr/>
        </p:nvSpPr>
        <p:spPr>
          <a:xfrm>
            <a:off x="7323667" y="550333"/>
            <a:ext cx="279401" cy="160868"/>
          </a:xfrm>
          <a:custGeom>
            <a:avLst/>
            <a:gdLst/>
            <a:ahLst/>
            <a:cxnLst/>
            <a:rect l="0" t="0" r="0" b="0"/>
            <a:pathLst>
              <a:path w="279401" h="160868">
                <a:moveTo>
                  <a:pt x="101599" y="0"/>
                </a:moveTo>
                <a:lnTo>
                  <a:pt x="101599" y="0"/>
                </a:lnTo>
                <a:lnTo>
                  <a:pt x="110067" y="8467"/>
                </a:lnTo>
                <a:lnTo>
                  <a:pt x="110067" y="16934"/>
                </a:lnTo>
                <a:lnTo>
                  <a:pt x="118533" y="33867"/>
                </a:lnTo>
                <a:lnTo>
                  <a:pt x="127000" y="42334"/>
                </a:lnTo>
                <a:lnTo>
                  <a:pt x="127000" y="50800"/>
                </a:lnTo>
                <a:lnTo>
                  <a:pt x="127000" y="67734"/>
                </a:lnTo>
                <a:lnTo>
                  <a:pt x="118533" y="76200"/>
                </a:lnTo>
                <a:lnTo>
                  <a:pt x="118533" y="93134"/>
                </a:lnTo>
                <a:lnTo>
                  <a:pt x="110067" y="101600"/>
                </a:lnTo>
                <a:lnTo>
                  <a:pt x="101599" y="118534"/>
                </a:lnTo>
                <a:lnTo>
                  <a:pt x="93133" y="127000"/>
                </a:lnTo>
                <a:lnTo>
                  <a:pt x="84666" y="135467"/>
                </a:lnTo>
                <a:lnTo>
                  <a:pt x="67733" y="143934"/>
                </a:lnTo>
                <a:lnTo>
                  <a:pt x="59266" y="152400"/>
                </a:lnTo>
                <a:lnTo>
                  <a:pt x="50800" y="160867"/>
                </a:lnTo>
                <a:lnTo>
                  <a:pt x="42333" y="160867"/>
                </a:lnTo>
                <a:lnTo>
                  <a:pt x="33867" y="160867"/>
                </a:lnTo>
                <a:lnTo>
                  <a:pt x="25399" y="160867"/>
                </a:lnTo>
                <a:lnTo>
                  <a:pt x="8466" y="160867"/>
                </a:lnTo>
                <a:lnTo>
                  <a:pt x="8466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8466" y="152400"/>
                </a:lnTo>
                <a:lnTo>
                  <a:pt x="16933" y="152400"/>
                </a:lnTo>
                <a:lnTo>
                  <a:pt x="25399" y="143934"/>
                </a:lnTo>
                <a:lnTo>
                  <a:pt x="33867" y="143934"/>
                </a:lnTo>
                <a:lnTo>
                  <a:pt x="50800" y="143934"/>
                </a:lnTo>
                <a:lnTo>
                  <a:pt x="67733" y="143934"/>
                </a:lnTo>
                <a:lnTo>
                  <a:pt x="84666" y="143934"/>
                </a:lnTo>
                <a:lnTo>
                  <a:pt x="101599" y="143934"/>
                </a:lnTo>
                <a:lnTo>
                  <a:pt x="118533" y="143934"/>
                </a:lnTo>
                <a:lnTo>
                  <a:pt x="135466" y="135467"/>
                </a:lnTo>
                <a:lnTo>
                  <a:pt x="152400" y="135467"/>
                </a:lnTo>
                <a:lnTo>
                  <a:pt x="169333" y="135467"/>
                </a:lnTo>
                <a:lnTo>
                  <a:pt x="186267" y="135467"/>
                </a:lnTo>
                <a:lnTo>
                  <a:pt x="211666" y="127000"/>
                </a:lnTo>
                <a:lnTo>
                  <a:pt x="228600" y="127000"/>
                </a:lnTo>
                <a:lnTo>
                  <a:pt x="245533" y="127000"/>
                </a:lnTo>
                <a:lnTo>
                  <a:pt x="270933" y="118534"/>
                </a:lnTo>
                <a:lnTo>
                  <a:pt x="270933" y="118534"/>
                </a:lnTo>
                <a:lnTo>
                  <a:pt x="279400" y="118534"/>
                </a:lnTo>
                <a:lnTo>
                  <a:pt x="279400" y="118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7" name="Freeform 3156"/>
          <p:cNvSpPr/>
          <p:nvPr/>
        </p:nvSpPr>
        <p:spPr>
          <a:xfrm>
            <a:off x="7306733" y="550333"/>
            <a:ext cx="152401" cy="67735"/>
          </a:xfrm>
          <a:custGeom>
            <a:avLst/>
            <a:gdLst/>
            <a:ahLst/>
            <a:cxnLst/>
            <a:rect l="0" t="0" r="0" b="0"/>
            <a:pathLst>
              <a:path w="152401" h="67735">
                <a:moveTo>
                  <a:pt x="152400" y="67734"/>
                </a:moveTo>
                <a:lnTo>
                  <a:pt x="152400" y="67734"/>
                </a:lnTo>
                <a:lnTo>
                  <a:pt x="152400" y="67734"/>
                </a:lnTo>
                <a:lnTo>
                  <a:pt x="152400" y="67734"/>
                </a:lnTo>
                <a:lnTo>
                  <a:pt x="152400" y="67734"/>
                </a:lnTo>
                <a:lnTo>
                  <a:pt x="143934" y="67734"/>
                </a:lnTo>
                <a:lnTo>
                  <a:pt x="143934" y="67734"/>
                </a:lnTo>
                <a:lnTo>
                  <a:pt x="143934" y="67734"/>
                </a:lnTo>
                <a:lnTo>
                  <a:pt x="143934" y="59267"/>
                </a:lnTo>
                <a:lnTo>
                  <a:pt x="135467" y="59267"/>
                </a:lnTo>
                <a:lnTo>
                  <a:pt x="135467" y="59267"/>
                </a:lnTo>
                <a:lnTo>
                  <a:pt x="135467" y="59267"/>
                </a:lnTo>
                <a:lnTo>
                  <a:pt x="135467" y="50800"/>
                </a:lnTo>
                <a:lnTo>
                  <a:pt x="127001" y="50800"/>
                </a:lnTo>
                <a:lnTo>
                  <a:pt x="127001" y="50800"/>
                </a:lnTo>
                <a:lnTo>
                  <a:pt x="127001" y="50800"/>
                </a:lnTo>
                <a:lnTo>
                  <a:pt x="127001" y="42334"/>
                </a:lnTo>
                <a:lnTo>
                  <a:pt x="118533" y="42334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0067" y="33867"/>
                </a:lnTo>
                <a:lnTo>
                  <a:pt x="110067" y="25400"/>
                </a:lnTo>
                <a:lnTo>
                  <a:pt x="110067" y="25400"/>
                </a:lnTo>
                <a:lnTo>
                  <a:pt x="101600" y="16934"/>
                </a:lnTo>
                <a:lnTo>
                  <a:pt x="101600" y="16934"/>
                </a:lnTo>
                <a:lnTo>
                  <a:pt x="93134" y="16934"/>
                </a:lnTo>
                <a:lnTo>
                  <a:pt x="84667" y="16934"/>
                </a:lnTo>
                <a:lnTo>
                  <a:pt x="84667" y="8467"/>
                </a:lnTo>
                <a:lnTo>
                  <a:pt x="76200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59267" y="0"/>
                </a:lnTo>
                <a:lnTo>
                  <a:pt x="50801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8" name="Freeform 3157"/>
          <p:cNvSpPr/>
          <p:nvPr/>
        </p:nvSpPr>
        <p:spPr>
          <a:xfrm>
            <a:off x="804333" y="3742267"/>
            <a:ext cx="177801" cy="313267"/>
          </a:xfrm>
          <a:custGeom>
            <a:avLst/>
            <a:gdLst/>
            <a:ahLst/>
            <a:cxnLst/>
            <a:rect l="0" t="0" r="0" b="0"/>
            <a:pathLst>
              <a:path w="177801" h="313267">
                <a:moveTo>
                  <a:pt x="16934" y="0"/>
                </a:move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4" y="33866"/>
                </a:lnTo>
                <a:lnTo>
                  <a:pt x="16934" y="42333"/>
                </a:lnTo>
                <a:lnTo>
                  <a:pt x="16934" y="59266"/>
                </a:lnTo>
                <a:lnTo>
                  <a:pt x="8467" y="67733"/>
                </a:lnTo>
                <a:lnTo>
                  <a:pt x="8467" y="84666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8467" y="135466"/>
                </a:lnTo>
                <a:lnTo>
                  <a:pt x="8467" y="152400"/>
                </a:lnTo>
                <a:lnTo>
                  <a:pt x="16934" y="160866"/>
                </a:lnTo>
                <a:lnTo>
                  <a:pt x="25400" y="169333"/>
                </a:lnTo>
                <a:lnTo>
                  <a:pt x="33867" y="177800"/>
                </a:lnTo>
                <a:lnTo>
                  <a:pt x="42334" y="177800"/>
                </a:lnTo>
                <a:lnTo>
                  <a:pt x="50800" y="177800"/>
                </a:lnTo>
                <a:lnTo>
                  <a:pt x="67734" y="177800"/>
                </a:lnTo>
                <a:lnTo>
                  <a:pt x="84667" y="169333"/>
                </a:lnTo>
                <a:lnTo>
                  <a:pt x="93134" y="160866"/>
                </a:lnTo>
                <a:lnTo>
                  <a:pt x="101600" y="152400"/>
                </a:lnTo>
                <a:lnTo>
                  <a:pt x="118534" y="143933"/>
                </a:lnTo>
                <a:lnTo>
                  <a:pt x="127000" y="135466"/>
                </a:lnTo>
                <a:lnTo>
                  <a:pt x="135467" y="118533"/>
                </a:lnTo>
                <a:lnTo>
                  <a:pt x="143934" y="110066"/>
                </a:lnTo>
                <a:lnTo>
                  <a:pt x="152400" y="93133"/>
                </a:lnTo>
                <a:lnTo>
                  <a:pt x="152400" y="76200"/>
                </a:lnTo>
                <a:lnTo>
                  <a:pt x="160867" y="67733"/>
                </a:lnTo>
                <a:lnTo>
                  <a:pt x="160867" y="50800"/>
                </a:lnTo>
                <a:lnTo>
                  <a:pt x="160867" y="42333"/>
                </a:lnTo>
                <a:lnTo>
                  <a:pt x="160867" y="33866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0867" y="16933"/>
                </a:lnTo>
                <a:lnTo>
                  <a:pt x="160867" y="16933"/>
                </a:lnTo>
                <a:lnTo>
                  <a:pt x="160867" y="16933"/>
                </a:lnTo>
                <a:lnTo>
                  <a:pt x="160867" y="16933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0867" y="33866"/>
                </a:lnTo>
                <a:lnTo>
                  <a:pt x="160867" y="50800"/>
                </a:lnTo>
                <a:lnTo>
                  <a:pt x="169334" y="67733"/>
                </a:lnTo>
                <a:lnTo>
                  <a:pt x="169334" y="84666"/>
                </a:lnTo>
                <a:lnTo>
                  <a:pt x="169334" y="93133"/>
                </a:lnTo>
                <a:lnTo>
                  <a:pt x="177800" y="118533"/>
                </a:lnTo>
                <a:lnTo>
                  <a:pt x="177800" y="135466"/>
                </a:lnTo>
                <a:lnTo>
                  <a:pt x="177800" y="152400"/>
                </a:lnTo>
                <a:lnTo>
                  <a:pt x="177800" y="177800"/>
                </a:lnTo>
                <a:lnTo>
                  <a:pt x="177800" y="194733"/>
                </a:lnTo>
                <a:lnTo>
                  <a:pt x="177800" y="220133"/>
                </a:lnTo>
                <a:lnTo>
                  <a:pt x="169334" y="237066"/>
                </a:lnTo>
                <a:lnTo>
                  <a:pt x="169334" y="254000"/>
                </a:lnTo>
                <a:lnTo>
                  <a:pt x="160867" y="262466"/>
                </a:lnTo>
                <a:lnTo>
                  <a:pt x="152400" y="279400"/>
                </a:lnTo>
                <a:lnTo>
                  <a:pt x="143934" y="287866"/>
                </a:lnTo>
                <a:lnTo>
                  <a:pt x="135467" y="296333"/>
                </a:lnTo>
                <a:lnTo>
                  <a:pt x="127000" y="304800"/>
                </a:lnTo>
                <a:lnTo>
                  <a:pt x="110067" y="313266"/>
                </a:lnTo>
                <a:lnTo>
                  <a:pt x="101600" y="313266"/>
                </a:lnTo>
                <a:lnTo>
                  <a:pt x="93134" y="304800"/>
                </a:lnTo>
                <a:lnTo>
                  <a:pt x="84667" y="304800"/>
                </a:lnTo>
                <a:lnTo>
                  <a:pt x="76200" y="296333"/>
                </a:lnTo>
                <a:lnTo>
                  <a:pt x="76200" y="287866"/>
                </a:lnTo>
                <a:lnTo>
                  <a:pt x="76200" y="287866"/>
                </a:lnTo>
                <a:lnTo>
                  <a:pt x="76200" y="279400"/>
                </a:lnTo>
                <a:lnTo>
                  <a:pt x="762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9" name="Freeform 3158"/>
          <p:cNvSpPr/>
          <p:nvPr/>
        </p:nvSpPr>
        <p:spPr>
          <a:xfrm>
            <a:off x="1100667" y="3852333"/>
            <a:ext cx="160867" cy="25401"/>
          </a:xfrm>
          <a:custGeom>
            <a:avLst/>
            <a:gdLst/>
            <a:ahLst/>
            <a:cxnLst/>
            <a:rect l="0" t="0" r="0" b="0"/>
            <a:pathLst>
              <a:path w="160867" h="25401">
                <a:moveTo>
                  <a:pt x="0" y="8467"/>
                </a:move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6" y="25400"/>
                </a:lnTo>
                <a:lnTo>
                  <a:pt x="76200" y="25400"/>
                </a:lnTo>
                <a:lnTo>
                  <a:pt x="84666" y="16934"/>
                </a:lnTo>
                <a:lnTo>
                  <a:pt x="101600" y="16934"/>
                </a:lnTo>
                <a:lnTo>
                  <a:pt x="118533" y="16934"/>
                </a:lnTo>
                <a:lnTo>
                  <a:pt x="127000" y="16934"/>
                </a:lnTo>
                <a:lnTo>
                  <a:pt x="135466" y="8467"/>
                </a:lnTo>
                <a:lnTo>
                  <a:pt x="152400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0" name="Freeform 3159"/>
          <p:cNvSpPr/>
          <p:nvPr/>
        </p:nvSpPr>
        <p:spPr>
          <a:xfrm>
            <a:off x="1337733" y="3742267"/>
            <a:ext cx="152401" cy="194734"/>
          </a:xfrm>
          <a:custGeom>
            <a:avLst/>
            <a:gdLst/>
            <a:ahLst/>
            <a:cxnLst/>
            <a:rect l="0" t="0" r="0" b="0"/>
            <a:pathLst>
              <a:path w="152401" h="194734">
                <a:moveTo>
                  <a:pt x="25400" y="42333"/>
                </a:moveTo>
                <a:lnTo>
                  <a:pt x="25400" y="42333"/>
                </a:lnTo>
                <a:lnTo>
                  <a:pt x="25400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50800"/>
                </a:lnTo>
                <a:lnTo>
                  <a:pt x="33867" y="50800"/>
                </a:lnTo>
                <a:lnTo>
                  <a:pt x="25400" y="59266"/>
                </a:lnTo>
                <a:lnTo>
                  <a:pt x="25400" y="67733"/>
                </a:lnTo>
                <a:lnTo>
                  <a:pt x="16934" y="76200"/>
                </a:lnTo>
                <a:lnTo>
                  <a:pt x="8467" y="84666"/>
                </a:lnTo>
                <a:lnTo>
                  <a:pt x="8467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25400" y="186266"/>
                </a:lnTo>
                <a:lnTo>
                  <a:pt x="33867" y="186266"/>
                </a:lnTo>
                <a:lnTo>
                  <a:pt x="42334" y="194733"/>
                </a:lnTo>
                <a:lnTo>
                  <a:pt x="59267" y="194733"/>
                </a:lnTo>
                <a:lnTo>
                  <a:pt x="67734" y="194733"/>
                </a:lnTo>
                <a:lnTo>
                  <a:pt x="84667" y="194733"/>
                </a:lnTo>
                <a:lnTo>
                  <a:pt x="93134" y="186266"/>
                </a:lnTo>
                <a:lnTo>
                  <a:pt x="110067" y="177800"/>
                </a:lnTo>
                <a:lnTo>
                  <a:pt x="118534" y="169333"/>
                </a:lnTo>
                <a:lnTo>
                  <a:pt x="135467" y="152400"/>
                </a:lnTo>
                <a:lnTo>
                  <a:pt x="143934" y="143933"/>
                </a:lnTo>
                <a:lnTo>
                  <a:pt x="143934" y="127000"/>
                </a:lnTo>
                <a:lnTo>
                  <a:pt x="152400" y="110066"/>
                </a:lnTo>
                <a:lnTo>
                  <a:pt x="152400" y="84666"/>
                </a:lnTo>
                <a:lnTo>
                  <a:pt x="143934" y="67733"/>
                </a:lnTo>
                <a:lnTo>
                  <a:pt x="143934" y="59266"/>
                </a:lnTo>
                <a:lnTo>
                  <a:pt x="135467" y="42333"/>
                </a:lnTo>
                <a:lnTo>
                  <a:pt x="127000" y="33866"/>
                </a:lnTo>
                <a:lnTo>
                  <a:pt x="110067" y="25400"/>
                </a:lnTo>
                <a:lnTo>
                  <a:pt x="101600" y="16933"/>
                </a:lnTo>
                <a:lnTo>
                  <a:pt x="84667" y="8466"/>
                </a:lnTo>
                <a:lnTo>
                  <a:pt x="67734" y="8466"/>
                </a:lnTo>
                <a:lnTo>
                  <a:pt x="59267" y="8466"/>
                </a:lnTo>
                <a:lnTo>
                  <a:pt x="50800" y="8466"/>
                </a:lnTo>
                <a:lnTo>
                  <a:pt x="42334" y="8466"/>
                </a:lnTo>
                <a:lnTo>
                  <a:pt x="33867" y="0"/>
                </a:lnTo>
                <a:lnTo>
                  <a:pt x="33867" y="0"/>
                </a:lnTo>
                <a:lnTo>
                  <a:pt x="42334" y="0"/>
                </a:lnTo>
                <a:lnTo>
                  <a:pt x="423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1" name="Freeform 3160"/>
          <p:cNvSpPr/>
          <p:nvPr/>
        </p:nvSpPr>
        <p:spPr>
          <a:xfrm>
            <a:off x="1549400" y="3649133"/>
            <a:ext cx="127001" cy="364068"/>
          </a:xfrm>
          <a:custGeom>
            <a:avLst/>
            <a:gdLst/>
            <a:ahLst/>
            <a:cxnLst/>
            <a:rect l="0" t="0" r="0" b="0"/>
            <a:pathLst>
              <a:path w="127001" h="364068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7" y="42334"/>
                </a:lnTo>
                <a:lnTo>
                  <a:pt x="50800" y="50800"/>
                </a:lnTo>
                <a:lnTo>
                  <a:pt x="59267" y="67734"/>
                </a:lnTo>
                <a:lnTo>
                  <a:pt x="76200" y="84667"/>
                </a:lnTo>
                <a:lnTo>
                  <a:pt x="84667" y="101600"/>
                </a:lnTo>
                <a:lnTo>
                  <a:pt x="101600" y="118534"/>
                </a:lnTo>
                <a:lnTo>
                  <a:pt x="110067" y="135467"/>
                </a:lnTo>
                <a:lnTo>
                  <a:pt x="118533" y="160867"/>
                </a:lnTo>
                <a:lnTo>
                  <a:pt x="127000" y="186267"/>
                </a:lnTo>
                <a:lnTo>
                  <a:pt x="127000" y="203200"/>
                </a:lnTo>
                <a:lnTo>
                  <a:pt x="127000" y="228600"/>
                </a:lnTo>
                <a:lnTo>
                  <a:pt x="127000" y="254000"/>
                </a:lnTo>
                <a:lnTo>
                  <a:pt x="118533" y="270934"/>
                </a:lnTo>
                <a:lnTo>
                  <a:pt x="110067" y="296334"/>
                </a:lnTo>
                <a:lnTo>
                  <a:pt x="101600" y="313267"/>
                </a:lnTo>
                <a:lnTo>
                  <a:pt x="84667" y="330200"/>
                </a:lnTo>
                <a:lnTo>
                  <a:pt x="59267" y="347134"/>
                </a:lnTo>
                <a:lnTo>
                  <a:pt x="42333" y="355600"/>
                </a:lnTo>
                <a:lnTo>
                  <a:pt x="16933" y="364067"/>
                </a:lnTo>
                <a:lnTo>
                  <a:pt x="16933" y="364067"/>
                </a:lnTo>
                <a:lnTo>
                  <a:pt x="0" y="364067"/>
                </a:lnTo>
                <a:lnTo>
                  <a:pt x="0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2" name="Freeform 3161"/>
          <p:cNvSpPr/>
          <p:nvPr/>
        </p:nvSpPr>
        <p:spPr>
          <a:xfrm>
            <a:off x="618067" y="3589867"/>
            <a:ext cx="169334" cy="389467"/>
          </a:xfrm>
          <a:custGeom>
            <a:avLst/>
            <a:gdLst/>
            <a:ahLst/>
            <a:cxnLst/>
            <a:rect l="0" t="0" r="0" b="0"/>
            <a:pathLst>
              <a:path w="169334" h="389467">
                <a:moveTo>
                  <a:pt x="169333" y="0"/>
                </a:moveTo>
                <a:lnTo>
                  <a:pt x="160866" y="8466"/>
                </a:lnTo>
                <a:lnTo>
                  <a:pt x="160866" y="16933"/>
                </a:lnTo>
                <a:lnTo>
                  <a:pt x="143933" y="25400"/>
                </a:lnTo>
                <a:lnTo>
                  <a:pt x="135466" y="33866"/>
                </a:lnTo>
                <a:lnTo>
                  <a:pt x="118533" y="50800"/>
                </a:lnTo>
                <a:lnTo>
                  <a:pt x="101600" y="67733"/>
                </a:lnTo>
                <a:lnTo>
                  <a:pt x="84666" y="84666"/>
                </a:lnTo>
                <a:lnTo>
                  <a:pt x="67733" y="110066"/>
                </a:lnTo>
                <a:lnTo>
                  <a:pt x="50800" y="127000"/>
                </a:lnTo>
                <a:lnTo>
                  <a:pt x="33866" y="152400"/>
                </a:lnTo>
                <a:lnTo>
                  <a:pt x="16933" y="177800"/>
                </a:lnTo>
                <a:lnTo>
                  <a:pt x="8466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16933" y="330200"/>
                </a:lnTo>
                <a:lnTo>
                  <a:pt x="25400" y="347133"/>
                </a:lnTo>
                <a:lnTo>
                  <a:pt x="33866" y="355600"/>
                </a:lnTo>
                <a:lnTo>
                  <a:pt x="33866" y="355600"/>
                </a:lnTo>
                <a:lnTo>
                  <a:pt x="33866" y="355600"/>
                </a:lnTo>
                <a:lnTo>
                  <a:pt x="33866" y="355600"/>
                </a:lnTo>
                <a:lnTo>
                  <a:pt x="33866" y="355600"/>
                </a:lnTo>
                <a:lnTo>
                  <a:pt x="33866" y="355600"/>
                </a:lnTo>
                <a:lnTo>
                  <a:pt x="33866" y="355600"/>
                </a:lnTo>
                <a:lnTo>
                  <a:pt x="50800" y="364066"/>
                </a:lnTo>
                <a:lnTo>
                  <a:pt x="67733" y="381000"/>
                </a:lnTo>
                <a:lnTo>
                  <a:pt x="101600" y="389466"/>
                </a:lnTo>
                <a:lnTo>
                  <a:pt x="143933" y="389466"/>
                </a:lnTo>
                <a:lnTo>
                  <a:pt x="143933" y="389466"/>
                </a:lnTo>
                <a:lnTo>
                  <a:pt x="169333" y="381000"/>
                </a:lnTo>
                <a:lnTo>
                  <a:pt x="169333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3" name="Freeform 3162"/>
          <p:cNvSpPr/>
          <p:nvPr/>
        </p:nvSpPr>
        <p:spPr>
          <a:xfrm>
            <a:off x="1752600" y="3488267"/>
            <a:ext cx="135468" cy="169334"/>
          </a:xfrm>
          <a:custGeom>
            <a:avLst/>
            <a:gdLst/>
            <a:ahLst/>
            <a:cxnLst/>
            <a:rect l="0" t="0" r="0" b="0"/>
            <a:pathLst>
              <a:path w="135468" h="169334">
                <a:moveTo>
                  <a:pt x="8467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8466"/>
                </a:lnTo>
                <a:lnTo>
                  <a:pt x="84667" y="16933"/>
                </a:lnTo>
                <a:lnTo>
                  <a:pt x="93133" y="25400"/>
                </a:lnTo>
                <a:lnTo>
                  <a:pt x="101600" y="42333"/>
                </a:lnTo>
                <a:lnTo>
                  <a:pt x="110067" y="50800"/>
                </a:lnTo>
                <a:lnTo>
                  <a:pt x="110067" y="76200"/>
                </a:lnTo>
                <a:lnTo>
                  <a:pt x="118533" y="93133"/>
                </a:lnTo>
                <a:lnTo>
                  <a:pt x="110067" y="101600"/>
                </a:lnTo>
                <a:lnTo>
                  <a:pt x="110067" y="118533"/>
                </a:lnTo>
                <a:lnTo>
                  <a:pt x="101600" y="135466"/>
                </a:lnTo>
                <a:lnTo>
                  <a:pt x="101600" y="152400"/>
                </a:lnTo>
                <a:lnTo>
                  <a:pt x="84667" y="160866"/>
                </a:lnTo>
                <a:lnTo>
                  <a:pt x="76200" y="169333"/>
                </a:lnTo>
                <a:lnTo>
                  <a:pt x="67733" y="169333"/>
                </a:lnTo>
                <a:lnTo>
                  <a:pt x="50800" y="169333"/>
                </a:lnTo>
                <a:lnTo>
                  <a:pt x="42333" y="169333"/>
                </a:lnTo>
                <a:lnTo>
                  <a:pt x="25400" y="169333"/>
                </a:lnTo>
                <a:lnTo>
                  <a:pt x="16933" y="152400"/>
                </a:lnTo>
                <a:lnTo>
                  <a:pt x="8467" y="143933"/>
                </a:lnTo>
                <a:lnTo>
                  <a:pt x="8467" y="135466"/>
                </a:lnTo>
                <a:lnTo>
                  <a:pt x="0" y="118533"/>
                </a:lnTo>
                <a:lnTo>
                  <a:pt x="8467" y="110066"/>
                </a:lnTo>
                <a:lnTo>
                  <a:pt x="8467" y="110066"/>
                </a:lnTo>
                <a:lnTo>
                  <a:pt x="16933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50800" y="101600"/>
                </a:lnTo>
                <a:lnTo>
                  <a:pt x="67733" y="101600"/>
                </a:lnTo>
                <a:lnTo>
                  <a:pt x="84667" y="110066"/>
                </a:lnTo>
                <a:lnTo>
                  <a:pt x="93133" y="118533"/>
                </a:lnTo>
                <a:lnTo>
                  <a:pt x="110067" y="127000"/>
                </a:lnTo>
                <a:lnTo>
                  <a:pt x="118533" y="135466"/>
                </a:lnTo>
                <a:lnTo>
                  <a:pt x="118533" y="143933"/>
                </a:lnTo>
                <a:lnTo>
                  <a:pt x="127000" y="143933"/>
                </a:lnTo>
                <a:lnTo>
                  <a:pt x="135467" y="152400"/>
                </a:lnTo>
                <a:lnTo>
                  <a:pt x="135467" y="152400"/>
                </a:lnTo>
                <a:lnTo>
                  <a:pt x="135467" y="152400"/>
                </a:lnTo>
                <a:lnTo>
                  <a:pt x="135467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4" name="Freeform 3163"/>
          <p:cNvSpPr/>
          <p:nvPr/>
        </p:nvSpPr>
        <p:spPr>
          <a:xfrm>
            <a:off x="1862667" y="3810000"/>
            <a:ext cx="186267" cy="16934"/>
          </a:xfrm>
          <a:custGeom>
            <a:avLst/>
            <a:gdLst/>
            <a:ahLst/>
            <a:cxnLst/>
            <a:rect l="0" t="0" r="0" b="0"/>
            <a:pathLst>
              <a:path w="186267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35466" y="16933"/>
                </a:lnTo>
                <a:lnTo>
                  <a:pt x="152400" y="16933"/>
                </a:lnTo>
                <a:lnTo>
                  <a:pt x="160866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86266" y="16933"/>
                </a:lnTo>
                <a:lnTo>
                  <a:pt x="186266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5" name="Freeform 3164"/>
          <p:cNvSpPr/>
          <p:nvPr/>
        </p:nvSpPr>
        <p:spPr>
          <a:xfrm>
            <a:off x="1888067" y="3886200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0066" y="16933"/>
                </a:lnTo>
                <a:lnTo>
                  <a:pt x="127000" y="16933"/>
                </a:lnTo>
                <a:lnTo>
                  <a:pt x="135466" y="16933"/>
                </a:lnTo>
                <a:lnTo>
                  <a:pt x="135466" y="16933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6" name="Freeform 3165"/>
          <p:cNvSpPr/>
          <p:nvPr/>
        </p:nvSpPr>
        <p:spPr>
          <a:xfrm>
            <a:off x="2328333" y="3606800"/>
            <a:ext cx="194735" cy="220134"/>
          </a:xfrm>
          <a:custGeom>
            <a:avLst/>
            <a:gdLst/>
            <a:ahLst/>
            <a:cxnLst/>
            <a:rect l="0" t="0" r="0" b="0"/>
            <a:pathLst>
              <a:path w="194735" h="220134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27000" y="16933"/>
                </a:lnTo>
                <a:lnTo>
                  <a:pt x="127000" y="25400"/>
                </a:lnTo>
                <a:lnTo>
                  <a:pt x="118534" y="33867"/>
                </a:lnTo>
                <a:lnTo>
                  <a:pt x="110067" y="42333"/>
                </a:lnTo>
                <a:lnTo>
                  <a:pt x="110067" y="59267"/>
                </a:lnTo>
                <a:lnTo>
                  <a:pt x="93134" y="67733"/>
                </a:lnTo>
                <a:lnTo>
                  <a:pt x="84667" y="84667"/>
                </a:lnTo>
                <a:lnTo>
                  <a:pt x="76200" y="101600"/>
                </a:lnTo>
                <a:lnTo>
                  <a:pt x="59267" y="118533"/>
                </a:lnTo>
                <a:lnTo>
                  <a:pt x="50800" y="135467"/>
                </a:lnTo>
                <a:lnTo>
                  <a:pt x="33867" y="152400"/>
                </a:lnTo>
                <a:lnTo>
                  <a:pt x="25400" y="169333"/>
                </a:lnTo>
                <a:lnTo>
                  <a:pt x="16934" y="177800"/>
                </a:lnTo>
                <a:lnTo>
                  <a:pt x="8467" y="186267"/>
                </a:lnTo>
                <a:lnTo>
                  <a:pt x="0" y="194733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8467" y="203200"/>
                </a:lnTo>
                <a:lnTo>
                  <a:pt x="16934" y="203200"/>
                </a:lnTo>
                <a:lnTo>
                  <a:pt x="25400" y="194733"/>
                </a:lnTo>
                <a:lnTo>
                  <a:pt x="33867" y="194733"/>
                </a:lnTo>
                <a:lnTo>
                  <a:pt x="50800" y="194733"/>
                </a:lnTo>
                <a:lnTo>
                  <a:pt x="67734" y="194733"/>
                </a:lnTo>
                <a:lnTo>
                  <a:pt x="84667" y="194733"/>
                </a:lnTo>
                <a:lnTo>
                  <a:pt x="93134" y="194733"/>
                </a:lnTo>
                <a:lnTo>
                  <a:pt x="110067" y="203200"/>
                </a:lnTo>
                <a:lnTo>
                  <a:pt x="127000" y="203200"/>
                </a:lnTo>
                <a:lnTo>
                  <a:pt x="143934" y="203200"/>
                </a:lnTo>
                <a:lnTo>
                  <a:pt x="152400" y="211667"/>
                </a:lnTo>
                <a:lnTo>
                  <a:pt x="160867" y="220133"/>
                </a:lnTo>
                <a:lnTo>
                  <a:pt x="177800" y="220133"/>
                </a:lnTo>
                <a:lnTo>
                  <a:pt x="186267" y="220133"/>
                </a:lnTo>
                <a:lnTo>
                  <a:pt x="186267" y="220133"/>
                </a:lnTo>
                <a:lnTo>
                  <a:pt x="194734" y="211667"/>
                </a:lnTo>
                <a:lnTo>
                  <a:pt x="194734" y="211667"/>
                </a:lnTo>
                <a:lnTo>
                  <a:pt x="194734" y="211667"/>
                </a:lnTo>
                <a:lnTo>
                  <a:pt x="194734" y="203200"/>
                </a:lnTo>
                <a:lnTo>
                  <a:pt x="194734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7" name="Freeform 3166"/>
          <p:cNvSpPr/>
          <p:nvPr/>
        </p:nvSpPr>
        <p:spPr>
          <a:xfrm>
            <a:off x="2455333" y="3615267"/>
            <a:ext cx="16935" cy="355601"/>
          </a:xfrm>
          <a:custGeom>
            <a:avLst/>
            <a:gdLst/>
            <a:ahLst/>
            <a:cxnLst/>
            <a:rect l="0" t="0" r="0" b="0"/>
            <a:pathLst>
              <a:path w="16935" h="355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33866"/>
                </a:lnTo>
                <a:lnTo>
                  <a:pt x="16934" y="42333"/>
                </a:lnTo>
                <a:lnTo>
                  <a:pt x="16934" y="59266"/>
                </a:lnTo>
                <a:lnTo>
                  <a:pt x="16934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20133"/>
                </a:lnTo>
                <a:lnTo>
                  <a:pt x="0" y="237066"/>
                </a:lnTo>
                <a:lnTo>
                  <a:pt x="0" y="262466"/>
                </a:lnTo>
                <a:lnTo>
                  <a:pt x="0" y="279400"/>
                </a:lnTo>
                <a:lnTo>
                  <a:pt x="0" y="296333"/>
                </a:lnTo>
                <a:lnTo>
                  <a:pt x="0" y="313266"/>
                </a:lnTo>
                <a:lnTo>
                  <a:pt x="0" y="321733"/>
                </a:lnTo>
                <a:lnTo>
                  <a:pt x="0" y="330200"/>
                </a:lnTo>
                <a:lnTo>
                  <a:pt x="0" y="338666"/>
                </a:lnTo>
                <a:lnTo>
                  <a:pt x="0" y="347133"/>
                </a:lnTo>
                <a:lnTo>
                  <a:pt x="0" y="347133"/>
                </a:lnTo>
                <a:lnTo>
                  <a:pt x="0" y="355600"/>
                </a:lnTo>
                <a:lnTo>
                  <a:pt x="8467" y="347133"/>
                </a:lnTo>
                <a:lnTo>
                  <a:pt x="8467" y="347133"/>
                </a:lnTo>
                <a:lnTo>
                  <a:pt x="8467" y="347133"/>
                </a:lnTo>
                <a:lnTo>
                  <a:pt x="8467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8" name="Freeform 3167"/>
          <p:cNvSpPr/>
          <p:nvPr/>
        </p:nvSpPr>
        <p:spPr>
          <a:xfrm>
            <a:off x="2675467" y="3606800"/>
            <a:ext cx="110067" cy="389468"/>
          </a:xfrm>
          <a:custGeom>
            <a:avLst/>
            <a:gdLst/>
            <a:ahLst/>
            <a:cxnLst/>
            <a:rect l="0" t="0" r="0" b="0"/>
            <a:pathLst>
              <a:path w="110067" h="389468">
                <a:moveTo>
                  <a:pt x="110066" y="0"/>
                </a:moveTo>
                <a:lnTo>
                  <a:pt x="110066" y="0"/>
                </a:lnTo>
                <a:lnTo>
                  <a:pt x="110066" y="8467"/>
                </a:lnTo>
                <a:lnTo>
                  <a:pt x="101600" y="8467"/>
                </a:lnTo>
                <a:lnTo>
                  <a:pt x="93133" y="16933"/>
                </a:lnTo>
                <a:lnTo>
                  <a:pt x="84666" y="16933"/>
                </a:lnTo>
                <a:lnTo>
                  <a:pt x="76200" y="25400"/>
                </a:lnTo>
                <a:lnTo>
                  <a:pt x="67733" y="33867"/>
                </a:lnTo>
                <a:lnTo>
                  <a:pt x="59266" y="42333"/>
                </a:lnTo>
                <a:lnTo>
                  <a:pt x="50800" y="59267"/>
                </a:lnTo>
                <a:lnTo>
                  <a:pt x="42333" y="76200"/>
                </a:lnTo>
                <a:lnTo>
                  <a:pt x="33866" y="84667"/>
                </a:lnTo>
                <a:lnTo>
                  <a:pt x="25400" y="110067"/>
                </a:lnTo>
                <a:lnTo>
                  <a:pt x="16933" y="127000"/>
                </a:lnTo>
                <a:lnTo>
                  <a:pt x="16933" y="143933"/>
                </a:lnTo>
                <a:lnTo>
                  <a:pt x="8466" y="169333"/>
                </a:lnTo>
                <a:lnTo>
                  <a:pt x="0" y="186267"/>
                </a:lnTo>
                <a:lnTo>
                  <a:pt x="0" y="220133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8466" y="304800"/>
                </a:lnTo>
                <a:lnTo>
                  <a:pt x="8466" y="321733"/>
                </a:lnTo>
                <a:lnTo>
                  <a:pt x="16933" y="338667"/>
                </a:lnTo>
                <a:lnTo>
                  <a:pt x="16933" y="347133"/>
                </a:lnTo>
                <a:lnTo>
                  <a:pt x="25400" y="364067"/>
                </a:lnTo>
                <a:lnTo>
                  <a:pt x="33866" y="372533"/>
                </a:lnTo>
                <a:lnTo>
                  <a:pt x="42333" y="381000"/>
                </a:lnTo>
                <a:lnTo>
                  <a:pt x="50800" y="381000"/>
                </a:lnTo>
                <a:lnTo>
                  <a:pt x="59266" y="389467"/>
                </a:lnTo>
                <a:lnTo>
                  <a:pt x="67733" y="389467"/>
                </a:lnTo>
                <a:lnTo>
                  <a:pt x="67733" y="381000"/>
                </a:lnTo>
                <a:lnTo>
                  <a:pt x="76200" y="381000"/>
                </a:lnTo>
                <a:lnTo>
                  <a:pt x="76200" y="381000"/>
                </a:lnTo>
                <a:lnTo>
                  <a:pt x="76200" y="372533"/>
                </a:lnTo>
                <a:lnTo>
                  <a:pt x="76200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9" name="Freeform 3168"/>
          <p:cNvSpPr/>
          <p:nvPr/>
        </p:nvSpPr>
        <p:spPr>
          <a:xfrm>
            <a:off x="2760133" y="3801533"/>
            <a:ext cx="160868" cy="25401"/>
          </a:xfrm>
          <a:custGeom>
            <a:avLst/>
            <a:gdLst/>
            <a:ahLst/>
            <a:cxnLst/>
            <a:rect l="0" t="0" r="0" b="0"/>
            <a:pathLst>
              <a:path w="160868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0800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93134" y="16934"/>
                </a:lnTo>
                <a:lnTo>
                  <a:pt x="101600" y="25400"/>
                </a:lnTo>
                <a:lnTo>
                  <a:pt x="118534" y="25400"/>
                </a:lnTo>
                <a:lnTo>
                  <a:pt x="135467" y="25400"/>
                </a:lnTo>
                <a:lnTo>
                  <a:pt x="143934" y="25400"/>
                </a:lnTo>
                <a:lnTo>
                  <a:pt x="152400" y="25400"/>
                </a:lnTo>
                <a:lnTo>
                  <a:pt x="152400" y="25400"/>
                </a:lnTo>
                <a:lnTo>
                  <a:pt x="160867" y="25400"/>
                </a:lnTo>
                <a:lnTo>
                  <a:pt x="1608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0" name="Freeform 3169"/>
          <p:cNvSpPr/>
          <p:nvPr/>
        </p:nvSpPr>
        <p:spPr>
          <a:xfrm>
            <a:off x="3048000" y="3581400"/>
            <a:ext cx="1" cy="152401"/>
          </a:xfrm>
          <a:custGeom>
            <a:avLst/>
            <a:gdLst/>
            <a:ahLst/>
            <a:cxnLst/>
            <a:rect l="0" t="0" r="0" b="0"/>
            <a:pathLst>
              <a:path w="1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3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1" name="Freeform 3170"/>
          <p:cNvSpPr/>
          <p:nvPr/>
        </p:nvSpPr>
        <p:spPr>
          <a:xfrm>
            <a:off x="2929467" y="3725333"/>
            <a:ext cx="262467" cy="25401"/>
          </a:xfrm>
          <a:custGeom>
            <a:avLst/>
            <a:gdLst/>
            <a:ahLst/>
            <a:cxnLst/>
            <a:rect l="0" t="0" r="0" b="0"/>
            <a:pathLst>
              <a:path w="262467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35466" y="16934"/>
                </a:lnTo>
                <a:lnTo>
                  <a:pt x="152400" y="16934"/>
                </a:lnTo>
                <a:lnTo>
                  <a:pt x="177800" y="16934"/>
                </a:lnTo>
                <a:lnTo>
                  <a:pt x="194733" y="16934"/>
                </a:lnTo>
                <a:lnTo>
                  <a:pt x="211666" y="16934"/>
                </a:lnTo>
                <a:lnTo>
                  <a:pt x="228600" y="25400"/>
                </a:lnTo>
                <a:lnTo>
                  <a:pt x="237066" y="25400"/>
                </a:lnTo>
                <a:lnTo>
                  <a:pt x="254000" y="25400"/>
                </a:lnTo>
                <a:lnTo>
                  <a:pt x="254000" y="25400"/>
                </a:lnTo>
                <a:lnTo>
                  <a:pt x="262466" y="25400"/>
                </a:lnTo>
                <a:lnTo>
                  <a:pt x="262466" y="25400"/>
                </a:lnTo>
                <a:lnTo>
                  <a:pt x="262466" y="25400"/>
                </a:lnTo>
                <a:lnTo>
                  <a:pt x="262466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2" name="Freeform 3171"/>
          <p:cNvSpPr/>
          <p:nvPr/>
        </p:nvSpPr>
        <p:spPr>
          <a:xfrm>
            <a:off x="3031067" y="3801533"/>
            <a:ext cx="186267" cy="169335"/>
          </a:xfrm>
          <a:custGeom>
            <a:avLst/>
            <a:gdLst/>
            <a:ahLst/>
            <a:cxnLst/>
            <a:rect l="0" t="0" r="0" b="0"/>
            <a:pathLst>
              <a:path w="186267" h="169335">
                <a:moveTo>
                  <a:pt x="16933" y="16934"/>
                </a:move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16934"/>
                </a:lnTo>
                <a:lnTo>
                  <a:pt x="110066" y="25400"/>
                </a:lnTo>
                <a:lnTo>
                  <a:pt x="118533" y="42334"/>
                </a:lnTo>
                <a:lnTo>
                  <a:pt x="118533" y="50800"/>
                </a:lnTo>
                <a:lnTo>
                  <a:pt x="118533" y="67734"/>
                </a:lnTo>
                <a:lnTo>
                  <a:pt x="118533" y="76200"/>
                </a:lnTo>
                <a:lnTo>
                  <a:pt x="110066" y="93134"/>
                </a:lnTo>
                <a:lnTo>
                  <a:pt x="110066" y="101600"/>
                </a:lnTo>
                <a:lnTo>
                  <a:pt x="101600" y="118534"/>
                </a:lnTo>
                <a:lnTo>
                  <a:pt x="93133" y="118534"/>
                </a:lnTo>
                <a:lnTo>
                  <a:pt x="84666" y="127000"/>
                </a:lnTo>
                <a:lnTo>
                  <a:pt x="76200" y="135467"/>
                </a:lnTo>
                <a:lnTo>
                  <a:pt x="59266" y="135467"/>
                </a:lnTo>
                <a:lnTo>
                  <a:pt x="50800" y="135467"/>
                </a:lnTo>
                <a:lnTo>
                  <a:pt x="42333" y="135467"/>
                </a:lnTo>
                <a:lnTo>
                  <a:pt x="33866" y="135467"/>
                </a:lnTo>
                <a:lnTo>
                  <a:pt x="25400" y="135467"/>
                </a:lnTo>
                <a:lnTo>
                  <a:pt x="16933" y="135467"/>
                </a:lnTo>
                <a:lnTo>
                  <a:pt x="16933" y="127000"/>
                </a:lnTo>
                <a:lnTo>
                  <a:pt x="8466" y="127000"/>
                </a:lnTo>
                <a:lnTo>
                  <a:pt x="0" y="118534"/>
                </a:lnTo>
                <a:lnTo>
                  <a:pt x="0" y="118534"/>
                </a:lnTo>
                <a:lnTo>
                  <a:pt x="0" y="110067"/>
                </a:lnTo>
                <a:lnTo>
                  <a:pt x="8466" y="101600"/>
                </a:lnTo>
                <a:lnTo>
                  <a:pt x="8466" y="101600"/>
                </a:lnTo>
                <a:lnTo>
                  <a:pt x="16933" y="93134"/>
                </a:lnTo>
                <a:lnTo>
                  <a:pt x="25400" y="93134"/>
                </a:lnTo>
                <a:lnTo>
                  <a:pt x="33866" y="93134"/>
                </a:lnTo>
                <a:lnTo>
                  <a:pt x="42333" y="93134"/>
                </a:lnTo>
                <a:lnTo>
                  <a:pt x="50800" y="93134"/>
                </a:lnTo>
                <a:lnTo>
                  <a:pt x="59266" y="93134"/>
                </a:lnTo>
                <a:lnTo>
                  <a:pt x="76200" y="101600"/>
                </a:lnTo>
                <a:lnTo>
                  <a:pt x="84666" y="110067"/>
                </a:lnTo>
                <a:lnTo>
                  <a:pt x="93133" y="118534"/>
                </a:lnTo>
                <a:lnTo>
                  <a:pt x="101600" y="127000"/>
                </a:lnTo>
                <a:lnTo>
                  <a:pt x="110066" y="127000"/>
                </a:lnTo>
                <a:lnTo>
                  <a:pt x="118533" y="135467"/>
                </a:lnTo>
                <a:lnTo>
                  <a:pt x="127000" y="143934"/>
                </a:lnTo>
                <a:lnTo>
                  <a:pt x="135466" y="152400"/>
                </a:lnTo>
                <a:lnTo>
                  <a:pt x="143933" y="160867"/>
                </a:lnTo>
                <a:lnTo>
                  <a:pt x="143933" y="160867"/>
                </a:lnTo>
                <a:lnTo>
                  <a:pt x="152400" y="169334"/>
                </a:lnTo>
                <a:lnTo>
                  <a:pt x="152400" y="169334"/>
                </a:lnTo>
                <a:lnTo>
                  <a:pt x="160866" y="169334"/>
                </a:lnTo>
                <a:lnTo>
                  <a:pt x="169333" y="169334"/>
                </a:lnTo>
                <a:lnTo>
                  <a:pt x="169333" y="169334"/>
                </a:lnTo>
                <a:lnTo>
                  <a:pt x="177800" y="160867"/>
                </a:lnTo>
                <a:lnTo>
                  <a:pt x="177800" y="152400"/>
                </a:lnTo>
                <a:lnTo>
                  <a:pt x="186266" y="143934"/>
                </a:lnTo>
                <a:lnTo>
                  <a:pt x="186266" y="143934"/>
                </a:lnTo>
                <a:lnTo>
                  <a:pt x="186266" y="135467"/>
                </a:lnTo>
                <a:lnTo>
                  <a:pt x="186266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3" name="Freeform 3172"/>
          <p:cNvSpPr/>
          <p:nvPr/>
        </p:nvSpPr>
        <p:spPr>
          <a:xfrm>
            <a:off x="3217333" y="3539067"/>
            <a:ext cx="143935" cy="533401"/>
          </a:xfrm>
          <a:custGeom>
            <a:avLst/>
            <a:gdLst/>
            <a:ahLst/>
            <a:cxnLst/>
            <a:rect l="0" t="0" r="0" b="0"/>
            <a:pathLst>
              <a:path w="143935" h="5334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16933"/>
                </a:lnTo>
                <a:lnTo>
                  <a:pt x="50800" y="33866"/>
                </a:lnTo>
                <a:lnTo>
                  <a:pt x="67734" y="50800"/>
                </a:lnTo>
                <a:lnTo>
                  <a:pt x="84667" y="67733"/>
                </a:lnTo>
                <a:lnTo>
                  <a:pt x="93134" y="93133"/>
                </a:lnTo>
                <a:lnTo>
                  <a:pt x="110067" y="118533"/>
                </a:lnTo>
                <a:lnTo>
                  <a:pt x="118534" y="143933"/>
                </a:lnTo>
                <a:lnTo>
                  <a:pt x="127000" y="177800"/>
                </a:lnTo>
                <a:lnTo>
                  <a:pt x="135467" y="203200"/>
                </a:lnTo>
                <a:lnTo>
                  <a:pt x="143934" y="237066"/>
                </a:lnTo>
                <a:lnTo>
                  <a:pt x="143934" y="270933"/>
                </a:lnTo>
                <a:lnTo>
                  <a:pt x="143934" y="304800"/>
                </a:lnTo>
                <a:lnTo>
                  <a:pt x="135467" y="338666"/>
                </a:lnTo>
                <a:lnTo>
                  <a:pt x="127000" y="364066"/>
                </a:lnTo>
                <a:lnTo>
                  <a:pt x="118534" y="397933"/>
                </a:lnTo>
                <a:lnTo>
                  <a:pt x="110067" y="423333"/>
                </a:lnTo>
                <a:lnTo>
                  <a:pt x="101600" y="448733"/>
                </a:lnTo>
                <a:lnTo>
                  <a:pt x="84667" y="474133"/>
                </a:lnTo>
                <a:lnTo>
                  <a:pt x="76200" y="491066"/>
                </a:lnTo>
                <a:lnTo>
                  <a:pt x="59267" y="508000"/>
                </a:lnTo>
                <a:lnTo>
                  <a:pt x="42334" y="524933"/>
                </a:lnTo>
                <a:lnTo>
                  <a:pt x="42334" y="524933"/>
                </a:lnTo>
                <a:lnTo>
                  <a:pt x="25400" y="533400"/>
                </a:lnTo>
                <a:lnTo>
                  <a:pt x="25400" y="533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" name="Freeform 3173"/>
          <p:cNvSpPr/>
          <p:nvPr/>
        </p:nvSpPr>
        <p:spPr>
          <a:xfrm>
            <a:off x="3539067" y="3547533"/>
            <a:ext cx="110067" cy="423335"/>
          </a:xfrm>
          <a:custGeom>
            <a:avLst/>
            <a:gdLst/>
            <a:ahLst/>
            <a:cxnLst/>
            <a:rect l="0" t="0" r="0" b="0"/>
            <a:pathLst>
              <a:path w="110067" h="423335">
                <a:moveTo>
                  <a:pt x="110066" y="0"/>
                </a:moveTo>
                <a:lnTo>
                  <a:pt x="110066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8467"/>
                </a:lnTo>
                <a:lnTo>
                  <a:pt x="84666" y="8467"/>
                </a:lnTo>
                <a:lnTo>
                  <a:pt x="84666" y="16934"/>
                </a:lnTo>
                <a:lnTo>
                  <a:pt x="67733" y="33867"/>
                </a:lnTo>
                <a:lnTo>
                  <a:pt x="59266" y="42334"/>
                </a:lnTo>
                <a:lnTo>
                  <a:pt x="50800" y="67734"/>
                </a:lnTo>
                <a:lnTo>
                  <a:pt x="42333" y="84667"/>
                </a:lnTo>
                <a:lnTo>
                  <a:pt x="33866" y="110067"/>
                </a:lnTo>
                <a:lnTo>
                  <a:pt x="25400" y="127000"/>
                </a:lnTo>
                <a:lnTo>
                  <a:pt x="16933" y="152400"/>
                </a:lnTo>
                <a:lnTo>
                  <a:pt x="8466" y="177800"/>
                </a:lnTo>
                <a:lnTo>
                  <a:pt x="8466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8466" y="304800"/>
                </a:lnTo>
                <a:lnTo>
                  <a:pt x="16933" y="321734"/>
                </a:lnTo>
                <a:lnTo>
                  <a:pt x="25400" y="347134"/>
                </a:lnTo>
                <a:lnTo>
                  <a:pt x="33866" y="364067"/>
                </a:lnTo>
                <a:lnTo>
                  <a:pt x="42333" y="381000"/>
                </a:lnTo>
                <a:lnTo>
                  <a:pt x="59266" y="397934"/>
                </a:lnTo>
                <a:lnTo>
                  <a:pt x="67733" y="414867"/>
                </a:lnTo>
                <a:lnTo>
                  <a:pt x="76200" y="423334"/>
                </a:lnTo>
                <a:lnTo>
                  <a:pt x="84666" y="423334"/>
                </a:lnTo>
                <a:lnTo>
                  <a:pt x="84666" y="423334"/>
                </a:lnTo>
                <a:lnTo>
                  <a:pt x="93133" y="423334"/>
                </a:lnTo>
                <a:lnTo>
                  <a:pt x="93133" y="423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" name="Freeform 3174"/>
          <p:cNvSpPr/>
          <p:nvPr/>
        </p:nvSpPr>
        <p:spPr>
          <a:xfrm>
            <a:off x="3674533" y="3733800"/>
            <a:ext cx="110068" cy="203201"/>
          </a:xfrm>
          <a:custGeom>
            <a:avLst/>
            <a:gdLst/>
            <a:ahLst/>
            <a:cxnLst/>
            <a:rect l="0" t="0" r="0" b="0"/>
            <a:pathLst>
              <a:path w="110068" h="203201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01600" y="16933"/>
                </a:lnTo>
                <a:lnTo>
                  <a:pt x="101600" y="25400"/>
                </a:lnTo>
                <a:lnTo>
                  <a:pt x="93134" y="42333"/>
                </a:lnTo>
                <a:lnTo>
                  <a:pt x="84667" y="67733"/>
                </a:lnTo>
                <a:lnTo>
                  <a:pt x="76200" y="84667"/>
                </a:lnTo>
                <a:lnTo>
                  <a:pt x="59267" y="101600"/>
                </a:lnTo>
                <a:lnTo>
                  <a:pt x="50800" y="127000"/>
                </a:lnTo>
                <a:lnTo>
                  <a:pt x="42334" y="143933"/>
                </a:lnTo>
                <a:lnTo>
                  <a:pt x="33867" y="160867"/>
                </a:lnTo>
                <a:lnTo>
                  <a:pt x="25400" y="177800"/>
                </a:lnTo>
                <a:lnTo>
                  <a:pt x="16934" y="186267"/>
                </a:lnTo>
                <a:lnTo>
                  <a:pt x="8467" y="194733"/>
                </a:lnTo>
                <a:lnTo>
                  <a:pt x="8467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6" name="Freeform 3175"/>
          <p:cNvSpPr/>
          <p:nvPr/>
        </p:nvSpPr>
        <p:spPr>
          <a:xfrm>
            <a:off x="3657600" y="3750733"/>
            <a:ext cx="177801" cy="143935"/>
          </a:xfrm>
          <a:custGeom>
            <a:avLst/>
            <a:gdLst/>
            <a:ahLst/>
            <a:cxnLst/>
            <a:rect l="0" t="0" r="0" b="0"/>
            <a:pathLst>
              <a:path w="177801" h="143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16934"/>
                </a:lnTo>
                <a:lnTo>
                  <a:pt x="42333" y="33867"/>
                </a:lnTo>
                <a:lnTo>
                  <a:pt x="50800" y="42334"/>
                </a:lnTo>
                <a:lnTo>
                  <a:pt x="67733" y="59267"/>
                </a:lnTo>
                <a:lnTo>
                  <a:pt x="76200" y="76200"/>
                </a:lnTo>
                <a:lnTo>
                  <a:pt x="84667" y="84667"/>
                </a:lnTo>
                <a:lnTo>
                  <a:pt x="101600" y="101600"/>
                </a:lnTo>
                <a:lnTo>
                  <a:pt x="110067" y="118534"/>
                </a:lnTo>
                <a:lnTo>
                  <a:pt x="127000" y="127000"/>
                </a:lnTo>
                <a:lnTo>
                  <a:pt x="135467" y="135467"/>
                </a:lnTo>
                <a:lnTo>
                  <a:pt x="143933" y="143934"/>
                </a:lnTo>
                <a:lnTo>
                  <a:pt x="152400" y="143934"/>
                </a:lnTo>
                <a:lnTo>
                  <a:pt x="160867" y="143934"/>
                </a:lnTo>
                <a:lnTo>
                  <a:pt x="169333" y="143934"/>
                </a:lnTo>
                <a:lnTo>
                  <a:pt x="169333" y="143934"/>
                </a:lnTo>
                <a:lnTo>
                  <a:pt x="177800" y="135467"/>
                </a:lnTo>
                <a:lnTo>
                  <a:pt x="177800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7" name="Freeform 3176"/>
          <p:cNvSpPr/>
          <p:nvPr/>
        </p:nvSpPr>
        <p:spPr>
          <a:xfrm>
            <a:off x="3937000" y="3826933"/>
            <a:ext cx="160868" cy="16935"/>
          </a:xfrm>
          <a:custGeom>
            <a:avLst/>
            <a:gdLst/>
            <a:ahLst/>
            <a:cxnLst/>
            <a:rect l="0" t="0" r="0" b="0"/>
            <a:pathLst>
              <a:path w="160868" h="16935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52400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8" name="Freeform 3177"/>
          <p:cNvSpPr/>
          <p:nvPr/>
        </p:nvSpPr>
        <p:spPr>
          <a:xfrm>
            <a:off x="4140200" y="3716867"/>
            <a:ext cx="127001" cy="211667"/>
          </a:xfrm>
          <a:custGeom>
            <a:avLst/>
            <a:gdLst/>
            <a:ahLst/>
            <a:cxnLst/>
            <a:rect l="0" t="0" r="0" b="0"/>
            <a:pathLst>
              <a:path w="127001" h="211667">
                <a:moveTo>
                  <a:pt x="25400" y="16933"/>
                </a:moveTo>
                <a:lnTo>
                  <a:pt x="25400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52400"/>
                </a:lnTo>
                <a:lnTo>
                  <a:pt x="8467" y="169333"/>
                </a:lnTo>
                <a:lnTo>
                  <a:pt x="16933" y="177800"/>
                </a:lnTo>
                <a:lnTo>
                  <a:pt x="25400" y="186266"/>
                </a:lnTo>
                <a:lnTo>
                  <a:pt x="33867" y="194733"/>
                </a:lnTo>
                <a:lnTo>
                  <a:pt x="42333" y="203200"/>
                </a:lnTo>
                <a:lnTo>
                  <a:pt x="59267" y="211666"/>
                </a:lnTo>
                <a:lnTo>
                  <a:pt x="67733" y="211666"/>
                </a:lnTo>
                <a:lnTo>
                  <a:pt x="76200" y="211666"/>
                </a:lnTo>
                <a:lnTo>
                  <a:pt x="93133" y="203200"/>
                </a:lnTo>
                <a:lnTo>
                  <a:pt x="101600" y="194733"/>
                </a:lnTo>
                <a:lnTo>
                  <a:pt x="110067" y="186266"/>
                </a:lnTo>
                <a:lnTo>
                  <a:pt x="118533" y="169333"/>
                </a:lnTo>
                <a:lnTo>
                  <a:pt x="118533" y="152400"/>
                </a:lnTo>
                <a:lnTo>
                  <a:pt x="127000" y="135466"/>
                </a:lnTo>
                <a:lnTo>
                  <a:pt x="118533" y="110066"/>
                </a:lnTo>
                <a:lnTo>
                  <a:pt x="118533" y="93133"/>
                </a:lnTo>
                <a:lnTo>
                  <a:pt x="110067" y="76200"/>
                </a:lnTo>
                <a:lnTo>
                  <a:pt x="93133" y="59266"/>
                </a:lnTo>
                <a:lnTo>
                  <a:pt x="84667" y="42333"/>
                </a:lnTo>
                <a:lnTo>
                  <a:pt x="67733" y="33866"/>
                </a:lnTo>
                <a:lnTo>
                  <a:pt x="50800" y="25400"/>
                </a:lnTo>
                <a:lnTo>
                  <a:pt x="33867" y="16933"/>
                </a:lnTo>
                <a:lnTo>
                  <a:pt x="25400" y="16933"/>
                </a:lnTo>
                <a:lnTo>
                  <a:pt x="16933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9" name="Freeform 3178"/>
          <p:cNvSpPr/>
          <p:nvPr/>
        </p:nvSpPr>
        <p:spPr>
          <a:xfrm>
            <a:off x="4182533" y="3581400"/>
            <a:ext cx="194735" cy="524934"/>
          </a:xfrm>
          <a:custGeom>
            <a:avLst/>
            <a:gdLst/>
            <a:ahLst/>
            <a:cxnLst/>
            <a:rect l="0" t="0" r="0" b="0"/>
            <a:pathLst>
              <a:path w="194735" h="524934">
                <a:moveTo>
                  <a:pt x="16934" y="0"/>
                </a:moveTo>
                <a:lnTo>
                  <a:pt x="25400" y="0"/>
                </a:lnTo>
                <a:lnTo>
                  <a:pt x="25400" y="0"/>
                </a:lnTo>
                <a:lnTo>
                  <a:pt x="33867" y="8467"/>
                </a:lnTo>
                <a:lnTo>
                  <a:pt x="42334" y="16933"/>
                </a:lnTo>
                <a:lnTo>
                  <a:pt x="67734" y="33867"/>
                </a:lnTo>
                <a:lnTo>
                  <a:pt x="84667" y="50800"/>
                </a:lnTo>
                <a:lnTo>
                  <a:pt x="101600" y="67733"/>
                </a:lnTo>
                <a:lnTo>
                  <a:pt x="127000" y="93133"/>
                </a:lnTo>
                <a:lnTo>
                  <a:pt x="152400" y="118533"/>
                </a:lnTo>
                <a:lnTo>
                  <a:pt x="169334" y="152400"/>
                </a:lnTo>
                <a:lnTo>
                  <a:pt x="177800" y="186267"/>
                </a:lnTo>
                <a:lnTo>
                  <a:pt x="194734" y="220133"/>
                </a:lnTo>
                <a:lnTo>
                  <a:pt x="194734" y="254000"/>
                </a:lnTo>
                <a:lnTo>
                  <a:pt x="194734" y="287867"/>
                </a:lnTo>
                <a:lnTo>
                  <a:pt x="194734" y="321733"/>
                </a:lnTo>
                <a:lnTo>
                  <a:pt x="186267" y="355600"/>
                </a:lnTo>
                <a:lnTo>
                  <a:pt x="177800" y="381000"/>
                </a:lnTo>
                <a:lnTo>
                  <a:pt x="160867" y="406400"/>
                </a:lnTo>
                <a:lnTo>
                  <a:pt x="135467" y="431800"/>
                </a:lnTo>
                <a:lnTo>
                  <a:pt x="118534" y="457200"/>
                </a:lnTo>
                <a:lnTo>
                  <a:pt x="84667" y="474133"/>
                </a:lnTo>
                <a:lnTo>
                  <a:pt x="59267" y="491067"/>
                </a:lnTo>
                <a:lnTo>
                  <a:pt x="33867" y="508000"/>
                </a:lnTo>
                <a:lnTo>
                  <a:pt x="33867" y="508000"/>
                </a:lnTo>
                <a:lnTo>
                  <a:pt x="0" y="524933"/>
                </a:lnTo>
                <a:lnTo>
                  <a:pt x="0" y="524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0" name="Freeform 3179"/>
          <p:cNvSpPr/>
          <p:nvPr/>
        </p:nvSpPr>
        <p:spPr>
          <a:xfrm>
            <a:off x="499533" y="4360333"/>
            <a:ext cx="169335" cy="279401"/>
          </a:xfrm>
          <a:custGeom>
            <a:avLst/>
            <a:gdLst/>
            <a:ahLst/>
            <a:cxnLst/>
            <a:rect l="0" t="0" r="0" b="0"/>
            <a:pathLst>
              <a:path w="169335" h="279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25400" y="42334"/>
                </a:lnTo>
                <a:lnTo>
                  <a:pt x="25400" y="59267"/>
                </a:lnTo>
                <a:lnTo>
                  <a:pt x="33867" y="67734"/>
                </a:lnTo>
                <a:lnTo>
                  <a:pt x="42334" y="84667"/>
                </a:lnTo>
                <a:lnTo>
                  <a:pt x="50800" y="101600"/>
                </a:lnTo>
                <a:lnTo>
                  <a:pt x="50800" y="118534"/>
                </a:lnTo>
                <a:lnTo>
                  <a:pt x="59267" y="135467"/>
                </a:lnTo>
                <a:lnTo>
                  <a:pt x="59267" y="152400"/>
                </a:lnTo>
                <a:lnTo>
                  <a:pt x="67734" y="169334"/>
                </a:lnTo>
                <a:lnTo>
                  <a:pt x="76200" y="186267"/>
                </a:lnTo>
                <a:lnTo>
                  <a:pt x="76200" y="203200"/>
                </a:lnTo>
                <a:lnTo>
                  <a:pt x="84667" y="220134"/>
                </a:lnTo>
                <a:lnTo>
                  <a:pt x="93134" y="237067"/>
                </a:lnTo>
                <a:lnTo>
                  <a:pt x="93134" y="245534"/>
                </a:lnTo>
                <a:lnTo>
                  <a:pt x="101600" y="262467"/>
                </a:lnTo>
                <a:lnTo>
                  <a:pt x="110067" y="270934"/>
                </a:lnTo>
                <a:lnTo>
                  <a:pt x="110067" y="270934"/>
                </a:lnTo>
                <a:lnTo>
                  <a:pt x="110067" y="279400"/>
                </a:lnTo>
                <a:lnTo>
                  <a:pt x="118534" y="279400"/>
                </a:lnTo>
                <a:lnTo>
                  <a:pt x="118534" y="279400"/>
                </a:lnTo>
                <a:lnTo>
                  <a:pt x="118534" y="279400"/>
                </a:lnTo>
                <a:lnTo>
                  <a:pt x="127000" y="279400"/>
                </a:lnTo>
                <a:lnTo>
                  <a:pt x="127000" y="270934"/>
                </a:lnTo>
                <a:lnTo>
                  <a:pt x="127000" y="262467"/>
                </a:lnTo>
                <a:lnTo>
                  <a:pt x="127000" y="254000"/>
                </a:lnTo>
                <a:lnTo>
                  <a:pt x="127000" y="245534"/>
                </a:lnTo>
                <a:lnTo>
                  <a:pt x="135467" y="228600"/>
                </a:lnTo>
                <a:lnTo>
                  <a:pt x="127000" y="211667"/>
                </a:lnTo>
                <a:lnTo>
                  <a:pt x="135467" y="194734"/>
                </a:lnTo>
                <a:lnTo>
                  <a:pt x="135467" y="169334"/>
                </a:lnTo>
                <a:lnTo>
                  <a:pt x="135467" y="152400"/>
                </a:lnTo>
                <a:lnTo>
                  <a:pt x="135467" y="135467"/>
                </a:lnTo>
                <a:lnTo>
                  <a:pt x="135467" y="110067"/>
                </a:lnTo>
                <a:lnTo>
                  <a:pt x="143934" y="93134"/>
                </a:lnTo>
                <a:lnTo>
                  <a:pt x="143934" y="84667"/>
                </a:lnTo>
                <a:lnTo>
                  <a:pt x="143934" y="67734"/>
                </a:lnTo>
                <a:lnTo>
                  <a:pt x="152400" y="59267"/>
                </a:lnTo>
                <a:lnTo>
                  <a:pt x="160867" y="50800"/>
                </a:lnTo>
                <a:lnTo>
                  <a:pt x="160867" y="42334"/>
                </a:lnTo>
                <a:lnTo>
                  <a:pt x="160867" y="42334"/>
                </a:lnTo>
                <a:lnTo>
                  <a:pt x="160867" y="42334"/>
                </a:lnTo>
                <a:lnTo>
                  <a:pt x="160867" y="42334"/>
                </a:lnTo>
                <a:lnTo>
                  <a:pt x="160867" y="42334"/>
                </a:lnTo>
                <a:lnTo>
                  <a:pt x="169334" y="50800"/>
                </a:lnTo>
                <a:lnTo>
                  <a:pt x="169334" y="50800"/>
                </a:lnTo>
                <a:lnTo>
                  <a:pt x="169334" y="50800"/>
                </a:lnTo>
                <a:lnTo>
                  <a:pt x="169334" y="50800"/>
                </a:lnTo>
                <a:lnTo>
                  <a:pt x="169334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1" name="Freeform 3180"/>
          <p:cNvSpPr/>
          <p:nvPr/>
        </p:nvSpPr>
        <p:spPr>
          <a:xfrm>
            <a:off x="728133" y="4394200"/>
            <a:ext cx="220135" cy="228601"/>
          </a:xfrm>
          <a:custGeom>
            <a:avLst/>
            <a:gdLst/>
            <a:ahLst/>
            <a:cxnLst/>
            <a:rect l="0" t="0" r="0" b="0"/>
            <a:pathLst>
              <a:path w="220135" h="228601">
                <a:moveTo>
                  <a:pt x="0" y="84667"/>
                </a:moveTo>
                <a:lnTo>
                  <a:pt x="0" y="84667"/>
                </a:lnTo>
                <a:lnTo>
                  <a:pt x="0" y="84667"/>
                </a:lnTo>
                <a:lnTo>
                  <a:pt x="0" y="93133"/>
                </a:lnTo>
                <a:lnTo>
                  <a:pt x="8467" y="93133"/>
                </a:lnTo>
                <a:lnTo>
                  <a:pt x="16934" y="93133"/>
                </a:lnTo>
                <a:lnTo>
                  <a:pt x="25400" y="93133"/>
                </a:lnTo>
                <a:lnTo>
                  <a:pt x="33867" y="101600"/>
                </a:lnTo>
                <a:lnTo>
                  <a:pt x="42334" y="101600"/>
                </a:lnTo>
                <a:lnTo>
                  <a:pt x="50800" y="101600"/>
                </a:lnTo>
                <a:lnTo>
                  <a:pt x="59267" y="101600"/>
                </a:lnTo>
                <a:lnTo>
                  <a:pt x="67734" y="101600"/>
                </a:lnTo>
                <a:lnTo>
                  <a:pt x="76200" y="93133"/>
                </a:lnTo>
                <a:lnTo>
                  <a:pt x="93134" y="93133"/>
                </a:lnTo>
                <a:lnTo>
                  <a:pt x="110067" y="93133"/>
                </a:lnTo>
                <a:lnTo>
                  <a:pt x="127000" y="93133"/>
                </a:lnTo>
                <a:lnTo>
                  <a:pt x="143934" y="93133"/>
                </a:lnTo>
                <a:lnTo>
                  <a:pt x="152400" y="93133"/>
                </a:lnTo>
                <a:lnTo>
                  <a:pt x="169334" y="93133"/>
                </a:lnTo>
                <a:lnTo>
                  <a:pt x="186267" y="93133"/>
                </a:lnTo>
                <a:lnTo>
                  <a:pt x="194734" y="84667"/>
                </a:lnTo>
                <a:lnTo>
                  <a:pt x="203200" y="84667"/>
                </a:lnTo>
                <a:lnTo>
                  <a:pt x="211667" y="84667"/>
                </a:lnTo>
                <a:lnTo>
                  <a:pt x="220134" y="76200"/>
                </a:lnTo>
                <a:lnTo>
                  <a:pt x="220134" y="76200"/>
                </a:lnTo>
                <a:lnTo>
                  <a:pt x="220134" y="67733"/>
                </a:lnTo>
                <a:lnTo>
                  <a:pt x="220134" y="67733"/>
                </a:lnTo>
                <a:lnTo>
                  <a:pt x="211667" y="59267"/>
                </a:lnTo>
                <a:lnTo>
                  <a:pt x="211667" y="50800"/>
                </a:lnTo>
                <a:lnTo>
                  <a:pt x="203200" y="42333"/>
                </a:lnTo>
                <a:lnTo>
                  <a:pt x="186267" y="33867"/>
                </a:lnTo>
                <a:lnTo>
                  <a:pt x="177800" y="25400"/>
                </a:lnTo>
                <a:lnTo>
                  <a:pt x="160867" y="16933"/>
                </a:lnTo>
                <a:lnTo>
                  <a:pt x="152400" y="16933"/>
                </a:lnTo>
                <a:lnTo>
                  <a:pt x="135467" y="8467"/>
                </a:lnTo>
                <a:lnTo>
                  <a:pt x="127000" y="8467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8467"/>
                </a:lnTo>
                <a:lnTo>
                  <a:pt x="67734" y="8467"/>
                </a:lnTo>
                <a:lnTo>
                  <a:pt x="59267" y="16933"/>
                </a:lnTo>
                <a:lnTo>
                  <a:pt x="50800" y="25400"/>
                </a:lnTo>
                <a:lnTo>
                  <a:pt x="42334" y="33867"/>
                </a:lnTo>
                <a:lnTo>
                  <a:pt x="33867" y="42333"/>
                </a:lnTo>
                <a:lnTo>
                  <a:pt x="33867" y="59267"/>
                </a:lnTo>
                <a:lnTo>
                  <a:pt x="33867" y="76200"/>
                </a:lnTo>
                <a:lnTo>
                  <a:pt x="33867" y="84667"/>
                </a:lnTo>
                <a:lnTo>
                  <a:pt x="33867" y="110067"/>
                </a:lnTo>
                <a:lnTo>
                  <a:pt x="42334" y="118533"/>
                </a:lnTo>
                <a:lnTo>
                  <a:pt x="42334" y="135467"/>
                </a:lnTo>
                <a:lnTo>
                  <a:pt x="50800" y="152400"/>
                </a:lnTo>
                <a:lnTo>
                  <a:pt x="59267" y="169333"/>
                </a:lnTo>
                <a:lnTo>
                  <a:pt x="67734" y="186267"/>
                </a:lnTo>
                <a:lnTo>
                  <a:pt x="76200" y="194733"/>
                </a:lnTo>
                <a:lnTo>
                  <a:pt x="93134" y="211667"/>
                </a:lnTo>
                <a:lnTo>
                  <a:pt x="101600" y="220133"/>
                </a:lnTo>
                <a:lnTo>
                  <a:pt x="118534" y="228600"/>
                </a:lnTo>
                <a:lnTo>
                  <a:pt x="127000" y="228600"/>
                </a:lnTo>
                <a:lnTo>
                  <a:pt x="135467" y="228600"/>
                </a:lnTo>
                <a:lnTo>
                  <a:pt x="152400" y="220133"/>
                </a:lnTo>
                <a:lnTo>
                  <a:pt x="152400" y="220133"/>
                </a:lnTo>
                <a:lnTo>
                  <a:pt x="160867" y="220133"/>
                </a:lnTo>
                <a:lnTo>
                  <a:pt x="160867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2" name="Freeform 3181"/>
          <p:cNvSpPr/>
          <p:nvPr/>
        </p:nvSpPr>
        <p:spPr>
          <a:xfrm>
            <a:off x="999067" y="4436533"/>
            <a:ext cx="169334" cy="160868"/>
          </a:xfrm>
          <a:custGeom>
            <a:avLst/>
            <a:gdLst/>
            <a:ahLst/>
            <a:cxnLst/>
            <a:rect l="0" t="0" r="0" b="0"/>
            <a:pathLst>
              <a:path w="169334" h="1608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16933" y="50800"/>
                </a:lnTo>
                <a:lnTo>
                  <a:pt x="25400" y="67734"/>
                </a:lnTo>
                <a:lnTo>
                  <a:pt x="25400" y="76200"/>
                </a:lnTo>
                <a:lnTo>
                  <a:pt x="33866" y="93134"/>
                </a:lnTo>
                <a:lnTo>
                  <a:pt x="33866" y="110067"/>
                </a:lnTo>
                <a:lnTo>
                  <a:pt x="42333" y="118534"/>
                </a:lnTo>
                <a:lnTo>
                  <a:pt x="42333" y="127000"/>
                </a:lnTo>
                <a:lnTo>
                  <a:pt x="42333" y="143934"/>
                </a:lnTo>
                <a:lnTo>
                  <a:pt x="42333" y="152400"/>
                </a:lnTo>
                <a:lnTo>
                  <a:pt x="42333" y="152400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52400"/>
                </a:lnTo>
                <a:lnTo>
                  <a:pt x="50800" y="135467"/>
                </a:lnTo>
                <a:lnTo>
                  <a:pt x="50800" y="127000"/>
                </a:lnTo>
                <a:lnTo>
                  <a:pt x="50800" y="110067"/>
                </a:lnTo>
                <a:lnTo>
                  <a:pt x="50800" y="93134"/>
                </a:lnTo>
                <a:lnTo>
                  <a:pt x="50800" y="76200"/>
                </a:lnTo>
                <a:lnTo>
                  <a:pt x="50800" y="59267"/>
                </a:lnTo>
                <a:lnTo>
                  <a:pt x="59266" y="50800"/>
                </a:lnTo>
                <a:lnTo>
                  <a:pt x="59266" y="33867"/>
                </a:lnTo>
                <a:lnTo>
                  <a:pt x="59266" y="25400"/>
                </a:lnTo>
                <a:lnTo>
                  <a:pt x="67733" y="16934"/>
                </a:lnTo>
                <a:lnTo>
                  <a:pt x="67733" y="16934"/>
                </a:lnTo>
                <a:lnTo>
                  <a:pt x="76200" y="8467"/>
                </a:lnTo>
                <a:lnTo>
                  <a:pt x="84666" y="8467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8467"/>
                </a:lnTo>
                <a:lnTo>
                  <a:pt x="118533" y="8467"/>
                </a:lnTo>
                <a:lnTo>
                  <a:pt x="135466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3" name="Freeform 3182"/>
          <p:cNvSpPr/>
          <p:nvPr/>
        </p:nvSpPr>
        <p:spPr>
          <a:xfrm>
            <a:off x="1236133" y="4318000"/>
            <a:ext cx="84668" cy="279401"/>
          </a:xfrm>
          <a:custGeom>
            <a:avLst/>
            <a:gdLst/>
            <a:ahLst/>
            <a:cxnLst/>
            <a:rect l="0" t="0" r="0" b="0"/>
            <a:pathLst>
              <a:path w="84668" h="279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25400" y="50800"/>
                </a:lnTo>
                <a:lnTo>
                  <a:pt x="25400" y="67733"/>
                </a:lnTo>
                <a:lnTo>
                  <a:pt x="33867" y="84667"/>
                </a:lnTo>
                <a:lnTo>
                  <a:pt x="33867" y="101600"/>
                </a:lnTo>
                <a:lnTo>
                  <a:pt x="33867" y="118533"/>
                </a:lnTo>
                <a:lnTo>
                  <a:pt x="42334" y="135467"/>
                </a:lnTo>
                <a:lnTo>
                  <a:pt x="42334" y="152400"/>
                </a:lnTo>
                <a:lnTo>
                  <a:pt x="50800" y="169333"/>
                </a:lnTo>
                <a:lnTo>
                  <a:pt x="50800" y="186267"/>
                </a:lnTo>
                <a:lnTo>
                  <a:pt x="59267" y="203200"/>
                </a:lnTo>
                <a:lnTo>
                  <a:pt x="59267" y="220133"/>
                </a:lnTo>
                <a:lnTo>
                  <a:pt x="67734" y="237067"/>
                </a:lnTo>
                <a:lnTo>
                  <a:pt x="76200" y="245533"/>
                </a:lnTo>
                <a:lnTo>
                  <a:pt x="76200" y="262467"/>
                </a:lnTo>
                <a:lnTo>
                  <a:pt x="84667" y="270933"/>
                </a:lnTo>
                <a:lnTo>
                  <a:pt x="84667" y="270933"/>
                </a:lnTo>
                <a:lnTo>
                  <a:pt x="84667" y="279400"/>
                </a:lnTo>
                <a:lnTo>
                  <a:pt x="84667" y="279400"/>
                </a:lnTo>
                <a:lnTo>
                  <a:pt x="84667" y="279400"/>
                </a:lnTo>
                <a:lnTo>
                  <a:pt x="76200" y="279400"/>
                </a:lnTo>
                <a:lnTo>
                  <a:pt x="76200" y="279400"/>
                </a:lnTo>
                <a:lnTo>
                  <a:pt x="76200" y="270933"/>
                </a:lnTo>
                <a:lnTo>
                  <a:pt x="76200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4" name="Freeform 3183"/>
          <p:cNvSpPr/>
          <p:nvPr/>
        </p:nvSpPr>
        <p:spPr>
          <a:xfrm>
            <a:off x="1236133" y="4487333"/>
            <a:ext cx="160868" cy="1"/>
          </a:xfrm>
          <a:custGeom>
            <a:avLst/>
            <a:gdLst/>
            <a:ahLst/>
            <a:cxnLst/>
            <a:rect l="0" t="0" r="0" b="0"/>
            <a:pathLst>
              <a:path w="1608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4" y="0"/>
                </a:lnTo>
                <a:lnTo>
                  <a:pt x="143934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5" name="Freeform 3184"/>
          <p:cNvSpPr/>
          <p:nvPr/>
        </p:nvSpPr>
        <p:spPr>
          <a:xfrm>
            <a:off x="1464733" y="4428067"/>
            <a:ext cx="152401" cy="152401"/>
          </a:xfrm>
          <a:custGeom>
            <a:avLst/>
            <a:gdLst/>
            <a:ahLst/>
            <a:cxnLst/>
            <a:rect l="0" t="0" r="0" b="0"/>
            <a:pathLst>
              <a:path w="152401" h="152401">
                <a:moveTo>
                  <a:pt x="0" y="59266"/>
                </a:moveTo>
                <a:lnTo>
                  <a:pt x="8467" y="67733"/>
                </a:lnTo>
                <a:lnTo>
                  <a:pt x="8467" y="67733"/>
                </a:lnTo>
                <a:lnTo>
                  <a:pt x="16934" y="67733"/>
                </a:lnTo>
                <a:lnTo>
                  <a:pt x="25400" y="67733"/>
                </a:lnTo>
                <a:lnTo>
                  <a:pt x="33867" y="67733"/>
                </a:lnTo>
                <a:lnTo>
                  <a:pt x="42334" y="67733"/>
                </a:lnTo>
                <a:lnTo>
                  <a:pt x="59267" y="67733"/>
                </a:lnTo>
                <a:lnTo>
                  <a:pt x="67734" y="59266"/>
                </a:lnTo>
                <a:lnTo>
                  <a:pt x="76200" y="59266"/>
                </a:lnTo>
                <a:lnTo>
                  <a:pt x="93134" y="59266"/>
                </a:lnTo>
                <a:lnTo>
                  <a:pt x="101600" y="50800"/>
                </a:lnTo>
                <a:lnTo>
                  <a:pt x="118534" y="42333"/>
                </a:lnTo>
                <a:lnTo>
                  <a:pt x="127000" y="42333"/>
                </a:lnTo>
                <a:lnTo>
                  <a:pt x="127000" y="33866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16933"/>
                </a:lnTo>
                <a:lnTo>
                  <a:pt x="135467" y="8466"/>
                </a:lnTo>
                <a:lnTo>
                  <a:pt x="135467" y="8466"/>
                </a:lnTo>
                <a:lnTo>
                  <a:pt x="127000" y="0"/>
                </a:lnTo>
                <a:lnTo>
                  <a:pt x="118534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8466"/>
                </a:lnTo>
                <a:lnTo>
                  <a:pt x="50800" y="8466"/>
                </a:lnTo>
                <a:lnTo>
                  <a:pt x="42334" y="16933"/>
                </a:lnTo>
                <a:lnTo>
                  <a:pt x="42334" y="25400"/>
                </a:lnTo>
                <a:lnTo>
                  <a:pt x="33867" y="33866"/>
                </a:lnTo>
                <a:lnTo>
                  <a:pt x="25400" y="42333"/>
                </a:lnTo>
                <a:lnTo>
                  <a:pt x="25400" y="59266"/>
                </a:lnTo>
                <a:lnTo>
                  <a:pt x="25400" y="67733"/>
                </a:lnTo>
                <a:lnTo>
                  <a:pt x="25400" y="76200"/>
                </a:lnTo>
                <a:lnTo>
                  <a:pt x="25400" y="84666"/>
                </a:lnTo>
                <a:lnTo>
                  <a:pt x="25400" y="101600"/>
                </a:lnTo>
                <a:lnTo>
                  <a:pt x="33867" y="110066"/>
                </a:lnTo>
                <a:lnTo>
                  <a:pt x="42334" y="118533"/>
                </a:lnTo>
                <a:lnTo>
                  <a:pt x="50800" y="135466"/>
                </a:lnTo>
                <a:lnTo>
                  <a:pt x="59267" y="135466"/>
                </a:lnTo>
                <a:lnTo>
                  <a:pt x="76200" y="143933"/>
                </a:lnTo>
                <a:lnTo>
                  <a:pt x="84667" y="143933"/>
                </a:lnTo>
                <a:lnTo>
                  <a:pt x="101600" y="152400"/>
                </a:lnTo>
                <a:lnTo>
                  <a:pt x="110067" y="152400"/>
                </a:lnTo>
                <a:lnTo>
                  <a:pt x="127000" y="152400"/>
                </a:lnTo>
                <a:lnTo>
                  <a:pt x="135467" y="143933"/>
                </a:lnTo>
                <a:lnTo>
                  <a:pt x="135467" y="143933"/>
                </a:lnTo>
                <a:lnTo>
                  <a:pt x="152400" y="143933"/>
                </a:lnTo>
                <a:lnTo>
                  <a:pt x="15240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6" name="Freeform 3185"/>
          <p:cNvSpPr/>
          <p:nvPr/>
        </p:nvSpPr>
        <p:spPr>
          <a:xfrm>
            <a:off x="1659467" y="4436533"/>
            <a:ext cx="110067" cy="160868"/>
          </a:xfrm>
          <a:custGeom>
            <a:avLst/>
            <a:gdLst/>
            <a:ahLst/>
            <a:cxnLst/>
            <a:rect l="0" t="0" r="0" b="0"/>
            <a:pathLst>
              <a:path w="110067" h="160868">
                <a:moveTo>
                  <a:pt x="101600" y="0"/>
                </a:move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8467"/>
                </a:lnTo>
                <a:lnTo>
                  <a:pt x="110066" y="16934"/>
                </a:lnTo>
                <a:lnTo>
                  <a:pt x="101600" y="16934"/>
                </a:lnTo>
                <a:lnTo>
                  <a:pt x="93133" y="25400"/>
                </a:lnTo>
                <a:lnTo>
                  <a:pt x="93133" y="33867"/>
                </a:lnTo>
                <a:lnTo>
                  <a:pt x="84666" y="50800"/>
                </a:lnTo>
                <a:lnTo>
                  <a:pt x="67733" y="59267"/>
                </a:lnTo>
                <a:lnTo>
                  <a:pt x="59266" y="76200"/>
                </a:lnTo>
                <a:lnTo>
                  <a:pt x="50800" y="84667"/>
                </a:lnTo>
                <a:lnTo>
                  <a:pt x="33866" y="101600"/>
                </a:lnTo>
                <a:lnTo>
                  <a:pt x="25400" y="110067"/>
                </a:lnTo>
                <a:lnTo>
                  <a:pt x="16933" y="127000"/>
                </a:lnTo>
                <a:lnTo>
                  <a:pt x="8466" y="135467"/>
                </a:lnTo>
                <a:lnTo>
                  <a:pt x="8466" y="143934"/>
                </a:lnTo>
                <a:lnTo>
                  <a:pt x="0" y="152400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35467"/>
                </a:lnTo>
                <a:lnTo>
                  <a:pt x="0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7" name="Freeform 3186"/>
          <p:cNvSpPr/>
          <p:nvPr/>
        </p:nvSpPr>
        <p:spPr>
          <a:xfrm>
            <a:off x="1693333" y="4411133"/>
            <a:ext cx="127001" cy="211668"/>
          </a:xfrm>
          <a:custGeom>
            <a:avLst/>
            <a:gdLst/>
            <a:ahLst/>
            <a:cxnLst/>
            <a:rect l="0" t="0" r="0" b="0"/>
            <a:pathLst>
              <a:path w="127001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16934" y="59267"/>
                </a:lnTo>
                <a:lnTo>
                  <a:pt x="16934" y="76200"/>
                </a:lnTo>
                <a:lnTo>
                  <a:pt x="25400" y="93134"/>
                </a:lnTo>
                <a:lnTo>
                  <a:pt x="25400" y="101600"/>
                </a:lnTo>
                <a:lnTo>
                  <a:pt x="33867" y="118534"/>
                </a:lnTo>
                <a:lnTo>
                  <a:pt x="42334" y="135467"/>
                </a:lnTo>
                <a:lnTo>
                  <a:pt x="50800" y="152400"/>
                </a:lnTo>
                <a:lnTo>
                  <a:pt x="59267" y="169334"/>
                </a:lnTo>
                <a:lnTo>
                  <a:pt x="67734" y="177800"/>
                </a:lnTo>
                <a:lnTo>
                  <a:pt x="76200" y="186267"/>
                </a:lnTo>
                <a:lnTo>
                  <a:pt x="84667" y="194734"/>
                </a:lnTo>
                <a:lnTo>
                  <a:pt x="93134" y="203200"/>
                </a:lnTo>
                <a:lnTo>
                  <a:pt x="110067" y="203200"/>
                </a:lnTo>
                <a:lnTo>
                  <a:pt x="118534" y="211667"/>
                </a:lnTo>
                <a:lnTo>
                  <a:pt x="127000" y="211667"/>
                </a:lnTo>
                <a:lnTo>
                  <a:pt x="127000" y="211667"/>
                </a:lnTo>
                <a:lnTo>
                  <a:pt x="127000" y="203200"/>
                </a:lnTo>
                <a:lnTo>
                  <a:pt x="12700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8" name="Freeform 3187"/>
          <p:cNvSpPr/>
          <p:nvPr/>
        </p:nvSpPr>
        <p:spPr>
          <a:xfrm>
            <a:off x="1964267" y="4461933"/>
            <a:ext cx="33867" cy="8468"/>
          </a:xfrm>
          <a:custGeom>
            <a:avLst/>
            <a:gdLst/>
            <a:ahLst/>
            <a:cxnLst/>
            <a:rect l="0" t="0" r="0" b="0"/>
            <a:pathLst>
              <a:path w="338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9" name="Freeform 3188"/>
          <p:cNvSpPr/>
          <p:nvPr/>
        </p:nvSpPr>
        <p:spPr>
          <a:xfrm>
            <a:off x="1972733" y="4512733"/>
            <a:ext cx="25401" cy="16935"/>
          </a:xfrm>
          <a:custGeom>
            <a:avLst/>
            <a:gdLst/>
            <a:ahLst/>
            <a:cxnLst/>
            <a:rect l="0" t="0" r="0" b="0"/>
            <a:pathLst>
              <a:path w="25401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16934"/>
                </a:lnTo>
                <a:lnTo>
                  <a:pt x="25400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0" name="Freeform 3189"/>
          <p:cNvSpPr/>
          <p:nvPr/>
        </p:nvSpPr>
        <p:spPr>
          <a:xfrm>
            <a:off x="2252133" y="4267200"/>
            <a:ext cx="93135" cy="414868"/>
          </a:xfrm>
          <a:custGeom>
            <a:avLst/>
            <a:gdLst/>
            <a:ahLst/>
            <a:cxnLst/>
            <a:rect l="0" t="0" r="0" b="0"/>
            <a:pathLst>
              <a:path w="93135" h="414868">
                <a:moveTo>
                  <a:pt x="93134" y="0"/>
                </a:moveTo>
                <a:lnTo>
                  <a:pt x="84667" y="0"/>
                </a:lnTo>
                <a:lnTo>
                  <a:pt x="84667" y="8467"/>
                </a:lnTo>
                <a:lnTo>
                  <a:pt x="76200" y="16933"/>
                </a:lnTo>
                <a:lnTo>
                  <a:pt x="67734" y="25400"/>
                </a:lnTo>
                <a:lnTo>
                  <a:pt x="59267" y="33867"/>
                </a:lnTo>
                <a:lnTo>
                  <a:pt x="59267" y="50800"/>
                </a:lnTo>
                <a:lnTo>
                  <a:pt x="50800" y="67733"/>
                </a:lnTo>
                <a:lnTo>
                  <a:pt x="42334" y="84667"/>
                </a:lnTo>
                <a:lnTo>
                  <a:pt x="33867" y="101600"/>
                </a:lnTo>
                <a:lnTo>
                  <a:pt x="25400" y="127000"/>
                </a:lnTo>
                <a:lnTo>
                  <a:pt x="16934" y="152400"/>
                </a:lnTo>
                <a:lnTo>
                  <a:pt x="8467" y="169333"/>
                </a:lnTo>
                <a:lnTo>
                  <a:pt x="8467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62467"/>
                </a:lnTo>
                <a:lnTo>
                  <a:pt x="0" y="287867"/>
                </a:lnTo>
                <a:lnTo>
                  <a:pt x="0" y="313267"/>
                </a:lnTo>
                <a:lnTo>
                  <a:pt x="8467" y="330200"/>
                </a:lnTo>
                <a:lnTo>
                  <a:pt x="8467" y="347133"/>
                </a:lnTo>
                <a:lnTo>
                  <a:pt x="16934" y="372533"/>
                </a:lnTo>
                <a:lnTo>
                  <a:pt x="33867" y="381000"/>
                </a:lnTo>
                <a:lnTo>
                  <a:pt x="42334" y="397933"/>
                </a:lnTo>
                <a:lnTo>
                  <a:pt x="50800" y="406400"/>
                </a:lnTo>
                <a:lnTo>
                  <a:pt x="67734" y="406400"/>
                </a:lnTo>
                <a:lnTo>
                  <a:pt x="76200" y="414867"/>
                </a:lnTo>
                <a:lnTo>
                  <a:pt x="76200" y="414867"/>
                </a:lnTo>
                <a:lnTo>
                  <a:pt x="84667" y="414867"/>
                </a:lnTo>
                <a:lnTo>
                  <a:pt x="84667" y="414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1" name="Freeform 3190"/>
          <p:cNvSpPr/>
          <p:nvPr/>
        </p:nvSpPr>
        <p:spPr>
          <a:xfrm>
            <a:off x="2429933" y="4368800"/>
            <a:ext cx="143935" cy="245534"/>
          </a:xfrm>
          <a:custGeom>
            <a:avLst/>
            <a:gdLst/>
            <a:ahLst/>
            <a:cxnLst/>
            <a:rect l="0" t="0" r="0" b="0"/>
            <a:pathLst>
              <a:path w="143935" h="245534">
                <a:moveTo>
                  <a:pt x="42334" y="8467"/>
                </a:move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25400" y="50800"/>
                </a:lnTo>
                <a:lnTo>
                  <a:pt x="16934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16934" y="186267"/>
                </a:lnTo>
                <a:lnTo>
                  <a:pt x="25400" y="203200"/>
                </a:lnTo>
                <a:lnTo>
                  <a:pt x="33867" y="220133"/>
                </a:lnTo>
                <a:lnTo>
                  <a:pt x="50800" y="228600"/>
                </a:lnTo>
                <a:lnTo>
                  <a:pt x="59267" y="237067"/>
                </a:lnTo>
                <a:lnTo>
                  <a:pt x="76200" y="245533"/>
                </a:lnTo>
                <a:lnTo>
                  <a:pt x="93134" y="245533"/>
                </a:lnTo>
                <a:lnTo>
                  <a:pt x="101600" y="245533"/>
                </a:lnTo>
                <a:lnTo>
                  <a:pt x="118534" y="237067"/>
                </a:lnTo>
                <a:lnTo>
                  <a:pt x="127000" y="228600"/>
                </a:lnTo>
                <a:lnTo>
                  <a:pt x="135467" y="220133"/>
                </a:lnTo>
                <a:lnTo>
                  <a:pt x="143934" y="203200"/>
                </a:lnTo>
                <a:lnTo>
                  <a:pt x="143934" y="177800"/>
                </a:lnTo>
                <a:lnTo>
                  <a:pt x="143934" y="160867"/>
                </a:lnTo>
                <a:lnTo>
                  <a:pt x="143934" y="135467"/>
                </a:lnTo>
                <a:lnTo>
                  <a:pt x="143934" y="110067"/>
                </a:lnTo>
                <a:lnTo>
                  <a:pt x="143934" y="93133"/>
                </a:lnTo>
                <a:lnTo>
                  <a:pt x="135467" y="76200"/>
                </a:lnTo>
                <a:lnTo>
                  <a:pt x="118534" y="59267"/>
                </a:lnTo>
                <a:lnTo>
                  <a:pt x="110067" y="42333"/>
                </a:lnTo>
                <a:lnTo>
                  <a:pt x="93134" y="33867"/>
                </a:lnTo>
                <a:lnTo>
                  <a:pt x="84667" y="25400"/>
                </a:lnTo>
                <a:lnTo>
                  <a:pt x="67734" y="16933"/>
                </a:lnTo>
                <a:lnTo>
                  <a:pt x="59267" y="8467"/>
                </a:lnTo>
                <a:lnTo>
                  <a:pt x="42334" y="8467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2" name="Freeform 3191"/>
          <p:cNvSpPr/>
          <p:nvPr/>
        </p:nvSpPr>
        <p:spPr>
          <a:xfrm>
            <a:off x="2658533" y="4572000"/>
            <a:ext cx="25401" cy="101601"/>
          </a:xfrm>
          <a:custGeom>
            <a:avLst/>
            <a:gdLst/>
            <a:ahLst/>
            <a:cxnLst/>
            <a:rect l="0" t="0" r="0" b="0"/>
            <a:pathLst>
              <a:path w="25401" h="101601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16934" y="33867"/>
                </a:lnTo>
                <a:lnTo>
                  <a:pt x="16934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76200"/>
                </a:lnTo>
                <a:lnTo>
                  <a:pt x="16934" y="84667"/>
                </a:lnTo>
                <a:lnTo>
                  <a:pt x="16934" y="93133"/>
                </a:lnTo>
                <a:lnTo>
                  <a:pt x="16934" y="93133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3" name="Freeform 3192"/>
          <p:cNvSpPr/>
          <p:nvPr/>
        </p:nvSpPr>
        <p:spPr>
          <a:xfrm>
            <a:off x="2785533" y="4360333"/>
            <a:ext cx="135468" cy="254001"/>
          </a:xfrm>
          <a:custGeom>
            <a:avLst/>
            <a:gdLst/>
            <a:ahLst/>
            <a:cxnLst/>
            <a:rect l="0" t="0" r="0" b="0"/>
            <a:pathLst>
              <a:path w="135468" h="254001">
                <a:moveTo>
                  <a:pt x="50800" y="42334"/>
                </a:moveTo>
                <a:lnTo>
                  <a:pt x="50800" y="42334"/>
                </a:lnTo>
                <a:lnTo>
                  <a:pt x="50800" y="50800"/>
                </a:lnTo>
                <a:lnTo>
                  <a:pt x="42334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25400" y="59267"/>
                </a:lnTo>
                <a:lnTo>
                  <a:pt x="25400" y="67734"/>
                </a:lnTo>
                <a:lnTo>
                  <a:pt x="16934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8467" y="186267"/>
                </a:lnTo>
                <a:lnTo>
                  <a:pt x="8467" y="203200"/>
                </a:lnTo>
                <a:lnTo>
                  <a:pt x="16934" y="220134"/>
                </a:lnTo>
                <a:lnTo>
                  <a:pt x="25400" y="228600"/>
                </a:lnTo>
                <a:lnTo>
                  <a:pt x="33867" y="237067"/>
                </a:lnTo>
                <a:lnTo>
                  <a:pt x="50800" y="245534"/>
                </a:lnTo>
                <a:lnTo>
                  <a:pt x="59267" y="245534"/>
                </a:lnTo>
                <a:lnTo>
                  <a:pt x="67734" y="254000"/>
                </a:lnTo>
                <a:lnTo>
                  <a:pt x="84667" y="245534"/>
                </a:lnTo>
                <a:lnTo>
                  <a:pt x="93134" y="245534"/>
                </a:lnTo>
                <a:lnTo>
                  <a:pt x="101600" y="237067"/>
                </a:lnTo>
                <a:lnTo>
                  <a:pt x="110067" y="228600"/>
                </a:lnTo>
                <a:lnTo>
                  <a:pt x="118534" y="211667"/>
                </a:lnTo>
                <a:lnTo>
                  <a:pt x="127000" y="186267"/>
                </a:lnTo>
                <a:lnTo>
                  <a:pt x="135467" y="169334"/>
                </a:lnTo>
                <a:lnTo>
                  <a:pt x="135467" y="143934"/>
                </a:lnTo>
                <a:lnTo>
                  <a:pt x="135467" y="118534"/>
                </a:lnTo>
                <a:lnTo>
                  <a:pt x="135467" y="101600"/>
                </a:lnTo>
                <a:lnTo>
                  <a:pt x="127000" y="76200"/>
                </a:lnTo>
                <a:lnTo>
                  <a:pt x="118534" y="67734"/>
                </a:lnTo>
                <a:lnTo>
                  <a:pt x="110067" y="50800"/>
                </a:lnTo>
                <a:lnTo>
                  <a:pt x="93134" y="42334"/>
                </a:lnTo>
                <a:lnTo>
                  <a:pt x="76200" y="25400"/>
                </a:lnTo>
                <a:lnTo>
                  <a:pt x="67734" y="16934"/>
                </a:lnTo>
                <a:lnTo>
                  <a:pt x="50800" y="16934"/>
                </a:lnTo>
                <a:lnTo>
                  <a:pt x="33867" y="8467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4" name="Freeform 3193"/>
          <p:cNvSpPr/>
          <p:nvPr/>
        </p:nvSpPr>
        <p:spPr>
          <a:xfrm>
            <a:off x="2878667" y="4241800"/>
            <a:ext cx="177801" cy="482601"/>
          </a:xfrm>
          <a:custGeom>
            <a:avLst/>
            <a:gdLst/>
            <a:ahLst/>
            <a:cxnLst/>
            <a:rect l="0" t="0" r="0" b="0"/>
            <a:pathLst>
              <a:path w="177801" h="482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25400"/>
                </a:lnTo>
                <a:lnTo>
                  <a:pt x="42333" y="33867"/>
                </a:lnTo>
                <a:lnTo>
                  <a:pt x="59266" y="50800"/>
                </a:lnTo>
                <a:lnTo>
                  <a:pt x="76200" y="76200"/>
                </a:lnTo>
                <a:lnTo>
                  <a:pt x="93133" y="101600"/>
                </a:lnTo>
                <a:lnTo>
                  <a:pt x="118533" y="135467"/>
                </a:lnTo>
                <a:lnTo>
                  <a:pt x="135466" y="169333"/>
                </a:lnTo>
                <a:lnTo>
                  <a:pt x="152400" y="203200"/>
                </a:lnTo>
                <a:lnTo>
                  <a:pt x="169333" y="237067"/>
                </a:lnTo>
                <a:lnTo>
                  <a:pt x="177800" y="279400"/>
                </a:lnTo>
                <a:lnTo>
                  <a:pt x="177800" y="321733"/>
                </a:lnTo>
                <a:lnTo>
                  <a:pt x="177800" y="364067"/>
                </a:lnTo>
                <a:lnTo>
                  <a:pt x="169333" y="397933"/>
                </a:lnTo>
                <a:lnTo>
                  <a:pt x="152400" y="431800"/>
                </a:lnTo>
                <a:lnTo>
                  <a:pt x="127000" y="457200"/>
                </a:lnTo>
                <a:lnTo>
                  <a:pt x="127000" y="457200"/>
                </a:lnTo>
                <a:lnTo>
                  <a:pt x="101600" y="482600"/>
                </a:lnTo>
                <a:lnTo>
                  <a:pt x="10160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5" name="Freeform 3194"/>
          <p:cNvSpPr/>
          <p:nvPr/>
        </p:nvSpPr>
        <p:spPr>
          <a:xfrm>
            <a:off x="558800" y="4885267"/>
            <a:ext cx="143934" cy="372534"/>
          </a:xfrm>
          <a:custGeom>
            <a:avLst/>
            <a:gdLst/>
            <a:ahLst/>
            <a:cxnLst/>
            <a:rect l="0" t="0" r="0" b="0"/>
            <a:pathLst>
              <a:path w="143934" h="372534">
                <a:moveTo>
                  <a:pt x="135467" y="84666"/>
                </a:moveTo>
                <a:lnTo>
                  <a:pt x="135467" y="84666"/>
                </a:lnTo>
                <a:lnTo>
                  <a:pt x="135467" y="84666"/>
                </a:lnTo>
                <a:lnTo>
                  <a:pt x="135467" y="84666"/>
                </a:lnTo>
                <a:lnTo>
                  <a:pt x="135467" y="93133"/>
                </a:lnTo>
                <a:lnTo>
                  <a:pt x="143933" y="84666"/>
                </a:lnTo>
                <a:lnTo>
                  <a:pt x="143933" y="84666"/>
                </a:lnTo>
                <a:lnTo>
                  <a:pt x="135467" y="76200"/>
                </a:lnTo>
                <a:lnTo>
                  <a:pt x="135467" y="76200"/>
                </a:lnTo>
                <a:lnTo>
                  <a:pt x="135467" y="67733"/>
                </a:lnTo>
                <a:lnTo>
                  <a:pt x="127000" y="59266"/>
                </a:lnTo>
                <a:lnTo>
                  <a:pt x="127000" y="50800"/>
                </a:lnTo>
                <a:lnTo>
                  <a:pt x="118533" y="42333"/>
                </a:lnTo>
                <a:lnTo>
                  <a:pt x="110067" y="33866"/>
                </a:lnTo>
                <a:lnTo>
                  <a:pt x="101600" y="25400"/>
                </a:lnTo>
                <a:lnTo>
                  <a:pt x="93133" y="16933"/>
                </a:lnTo>
                <a:lnTo>
                  <a:pt x="84667" y="8466"/>
                </a:lnTo>
                <a:lnTo>
                  <a:pt x="76200" y="8466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8466"/>
                </a:lnTo>
                <a:lnTo>
                  <a:pt x="25400" y="8466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8467" y="143933"/>
                </a:lnTo>
                <a:lnTo>
                  <a:pt x="16933" y="169333"/>
                </a:lnTo>
                <a:lnTo>
                  <a:pt x="16933" y="186266"/>
                </a:lnTo>
                <a:lnTo>
                  <a:pt x="25400" y="211666"/>
                </a:lnTo>
                <a:lnTo>
                  <a:pt x="33867" y="237066"/>
                </a:lnTo>
                <a:lnTo>
                  <a:pt x="42333" y="270933"/>
                </a:lnTo>
                <a:lnTo>
                  <a:pt x="42333" y="287866"/>
                </a:lnTo>
                <a:lnTo>
                  <a:pt x="50800" y="313266"/>
                </a:lnTo>
                <a:lnTo>
                  <a:pt x="50800" y="338666"/>
                </a:lnTo>
                <a:lnTo>
                  <a:pt x="50800" y="355600"/>
                </a:lnTo>
                <a:lnTo>
                  <a:pt x="59267" y="364066"/>
                </a:lnTo>
                <a:lnTo>
                  <a:pt x="59267" y="372533"/>
                </a:lnTo>
                <a:lnTo>
                  <a:pt x="50800" y="372533"/>
                </a:lnTo>
                <a:lnTo>
                  <a:pt x="50800" y="372533"/>
                </a:lnTo>
                <a:lnTo>
                  <a:pt x="42333" y="364066"/>
                </a:lnTo>
                <a:lnTo>
                  <a:pt x="33867" y="355600"/>
                </a:lnTo>
                <a:lnTo>
                  <a:pt x="33867" y="355600"/>
                </a:lnTo>
                <a:lnTo>
                  <a:pt x="25400" y="338666"/>
                </a:lnTo>
                <a:lnTo>
                  <a:pt x="25400" y="338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6" name="Freeform 3195"/>
          <p:cNvSpPr/>
          <p:nvPr/>
        </p:nvSpPr>
        <p:spPr>
          <a:xfrm>
            <a:off x="516467" y="5063067"/>
            <a:ext cx="152401" cy="33867"/>
          </a:xfrm>
          <a:custGeom>
            <a:avLst/>
            <a:gdLst/>
            <a:ahLst/>
            <a:cxnLst/>
            <a:rect l="0" t="0" r="0" b="0"/>
            <a:pathLst>
              <a:path w="152401" h="33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8466"/>
                </a:lnTo>
                <a:lnTo>
                  <a:pt x="33866" y="16933"/>
                </a:lnTo>
                <a:lnTo>
                  <a:pt x="50800" y="25400"/>
                </a:lnTo>
                <a:lnTo>
                  <a:pt x="59266" y="25400"/>
                </a:lnTo>
                <a:lnTo>
                  <a:pt x="76200" y="33866"/>
                </a:lnTo>
                <a:lnTo>
                  <a:pt x="93133" y="33866"/>
                </a:lnTo>
                <a:lnTo>
                  <a:pt x="101600" y="33866"/>
                </a:lnTo>
                <a:lnTo>
                  <a:pt x="118533" y="33866"/>
                </a:lnTo>
                <a:lnTo>
                  <a:pt x="127000" y="33866"/>
                </a:lnTo>
                <a:lnTo>
                  <a:pt x="143933" y="33866"/>
                </a:lnTo>
                <a:lnTo>
                  <a:pt x="143933" y="33866"/>
                </a:lnTo>
                <a:lnTo>
                  <a:pt x="152400" y="33866"/>
                </a:lnTo>
                <a:lnTo>
                  <a:pt x="152400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7" name="Freeform 3196"/>
          <p:cNvSpPr/>
          <p:nvPr/>
        </p:nvSpPr>
        <p:spPr>
          <a:xfrm>
            <a:off x="745067" y="5063067"/>
            <a:ext cx="118534" cy="194734"/>
          </a:xfrm>
          <a:custGeom>
            <a:avLst/>
            <a:gdLst/>
            <a:ahLst/>
            <a:cxnLst/>
            <a:rect l="0" t="0" r="0" b="0"/>
            <a:pathLst>
              <a:path w="118534" h="194734">
                <a:moveTo>
                  <a:pt x="33866" y="0"/>
                </a:move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33866"/>
                </a:lnTo>
                <a:lnTo>
                  <a:pt x="8466" y="33866"/>
                </a:lnTo>
                <a:lnTo>
                  <a:pt x="8466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8466" y="143933"/>
                </a:lnTo>
                <a:lnTo>
                  <a:pt x="16933" y="152400"/>
                </a:lnTo>
                <a:lnTo>
                  <a:pt x="16933" y="169333"/>
                </a:lnTo>
                <a:lnTo>
                  <a:pt x="33866" y="177800"/>
                </a:lnTo>
                <a:lnTo>
                  <a:pt x="42333" y="186266"/>
                </a:lnTo>
                <a:lnTo>
                  <a:pt x="50800" y="194733"/>
                </a:lnTo>
                <a:lnTo>
                  <a:pt x="59266" y="194733"/>
                </a:lnTo>
                <a:lnTo>
                  <a:pt x="76200" y="194733"/>
                </a:lnTo>
                <a:lnTo>
                  <a:pt x="84666" y="194733"/>
                </a:lnTo>
                <a:lnTo>
                  <a:pt x="93133" y="186266"/>
                </a:lnTo>
                <a:lnTo>
                  <a:pt x="101600" y="186266"/>
                </a:lnTo>
                <a:lnTo>
                  <a:pt x="110066" y="169333"/>
                </a:lnTo>
                <a:lnTo>
                  <a:pt x="110066" y="160866"/>
                </a:lnTo>
                <a:lnTo>
                  <a:pt x="118533" y="143933"/>
                </a:lnTo>
                <a:lnTo>
                  <a:pt x="118533" y="127000"/>
                </a:lnTo>
                <a:lnTo>
                  <a:pt x="118533" y="110066"/>
                </a:lnTo>
                <a:lnTo>
                  <a:pt x="118533" y="93133"/>
                </a:lnTo>
                <a:lnTo>
                  <a:pt x="110066" y="76200"/>
                </a:lnTo>
                <a:lnTo>
                  <a:pt x="110066" y="59266"/>
                </a:lnTo>
                <a:lnTo>
                  <a:pt x="101600" y="42333"/>
                </a:lnTo>
                <a:lnTo>
                  <a:pt x="93133" y="33866"/>
                </a:lnTo>
                <a:lnTo>
                  <a:pt x="84666" y="25400"/>
                </a:lnTo>
                <a:lnTo>
                  <a:pt x="84666" y="16933"/>
                </a:lnTo>
                <a:lnTo>
                  <a:pt x="76200" y="16933"/>
                </a:lnTo>
                <a:lnTo>
                  <a:pt x="67733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8" name="Freeform 3197"/>
          <p:cNvSpPr/>
          <p:nvPr/>
        </p:nvSpPr>
        <p:spPr>
          <a:xfrm>
            <a:off x="948267" y="5046133"/>
            <a:ext cx="110067" cy="245535"/>
          </a:xfrm>
          <a:custGeom>
            <a:avLst/>
            <a:gdLst/>
            <a:ahLst/>
            <a:cxnLst/>
            <a:rect l="0" t="0" r="0" b="0"/>
            <a:pathLst>
              <a:path w="110067" h="245535">
                <a:moveTo>
                  <a:pt x="110066" y="59267"/>
                </a:moveTo>
                <a:lnTo>
                  <a:pt x="110066" y="67734"/>
                </a:lnTo>
                <a:lnTo>
                  <a:pt x="110066" y="67734"/>
                </a:lnTo>
                <a:lnTo>
                  <a:pt x="110066" y="67734"/>
                </a:lnTo>
                <a:lnTo>
                  <a:pt x="110066" y="76200"/>
                </a:lnTo>
                <a:lnTo>
                  <a:pt x="110066" y="76200"/>
                </a:lnTo>
                <a:lnTo>
                  <a:pt x="110066" y="76200"/>
                </a:lnTo>
                <a:lnTo>
                  <a:pt x="101600" y="67734"/>
                </a:lnTo>
                <a:lnTo>
                  <a:pt x="101600" y="67734"/>
                </a:lnTo>
                <a:lnTo>
                  <a:pt x="93133" y="59267"/>
                </a:lnTo>
                <a:lnTo>
                  <a:pt x="93133" y="50800"/>
                </a:lnTo>
                <a:lnTo>
                  <a:pt x="84666" y="33867"/>
                </a:lnTo>
                <a:lnTo>
                  <a:pt x="76200" y="25400"/>
                </a:lnTo>
                <a:lnTo>
                  <a:pt x="67733" y="16934"/>
                </a:lnTo>
                <a:lnTo>
                  <a:pt x="59266" y="8467"/>
                </a:lnTo>
                <a:lnTo>
                  <a:pt x="50800" y="0"/>
                </a:lnTo>
                <a:lnTo>
                  <a:pt x="42333" y="0"/>
                </a:lnTo>
                <a:lnTo>
                  <a:pt x="33866" y="0"/>
                </a:lnTo>
                <a:lnTo>
                  <a:pt x="25400" y="0"/>
                </a:lnTo>
                <a:lnTo>
                  <a:pt x="16933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8466" y="169334"/>
                </a:lnTo>
                <a:lnTo>
                  <a:pt x="16933" y="186267"/>
                </a:lnTo>
                <a:lnTo>
                  <a:pt x="16933" y="203200"/>
                </a:lnTo>
                <a:lnTo>
                  <a:pt x="33866" y="220134"/>
                </a:lnTo>
                <a:lnTo>
                  <a:pt x="42333" y="228600"/>
                </a:lnTo>
                <a:lnTo>
                  <a:pt x="50800" y="237067"/>
                </a:lnTo>
                <a:lnTo>
                  <a:pt x="59266" y="245534"/>
                </a:lnTo>
                <a:lnTo>
                  <a:pt x="67733" y="245534"/>
                </a:lnTo>
                <a:lnTo>
                  <a:pt x="84666" y="245534"/>
                </a:lnTo>
                <a:lnTo>
                  <a:pt x="93133" y="237067"/>
                </a:lnTo>
                <a:lnTo>
                  <a:pt x="93133" y="237067"/>
                </a:lnTo>
                <a:lnTo>
                  <a:pt x="101600" y="228600"/>
                </a:lnTo>
                <a:lnTo>
                  <a:pt x="1016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9" name="Freeform 3198"/>
          <p:cNvSpPr/>
          <p:nvPr/>
        </p:nvSpPr>
        <p:spPr>
          <a:xfrm>
            <a:off x="1151467" y="5071533"/>
            <a:ext cx="194734" cy="254001"/>
          </a:xfrm>
          <a:custGeom>
            <a:avLst/>
            <a:gdLst/>
            <a:ahLst/>
            <a:cxnLst/>
            <a:rect l="0" t="0" r="0" b="0"/>
            <a:pathLst>
              <a:path w="194734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8466" y="186267"/>
                </a:lnTo>
                <a:lnTo>
                  <a:pt x="16933" y="194734"/>
                </a:lnTo>
                <a:lnTo>
                  <a:pt x="25400" y="211667"/>
                </a:lnTo>
                <a:lnTo>
                  <a:pt x="25400" y="211667"/>
                </a:lnTo>
                <a:lnTo>
                  <a:pt x="33866" y="220134"/>
                </a:lnTo>
                <a:lnTo>
                  <a:pt x="42333" y="220134"/>
                </a:lnTo>
                <a:lnTo>
                  <a:pt x="50800" y="220134"/>
                </a:lnTo>
                <a:lnTo>
                  <a:pt x="59266" y="211667"/>
                </a:lnTo>
                <a:lnTo>
                  <a:pt x="67733" y="211667"/>
                </a:lnTo>
                <a:lnTo>
                  <a:pt x="76200" y="194734"/>
                </a:lnTo>
                <a:lnTo>
                  <a:pt x="84666" y="186267"/>
                </a:lnTo>
                <a:lnTo>
                  <a:pt x="84666" y="169334"/>
                </a:lnTo>
                <a:lnTo>
                  <a:pt x="93133" y="152400"/>
                </a:lnTo>
                <a:lnTo>
                  <a:pt x="101600" y="135467"/>
                </a:lnTo>
                <a:lnTo>
                  <a:pt x="101600" y="118534"/>
                </a:lnTo>
                <a:lnTo>
                  <a:pt x="101600" y="101600"/>
                </a:lnTo>
                <a:lnTo>
                  <a:pt x="110066" y="76200"/>
                </a:lnTo>
                <a:lnTo>
                  <a:pt x="110066" y="59267"/>
                </a:lnTo>
                <a:lnTo>
                  <a:pt x="110066" y="42334"/>
                </a:lnTo>
                <a:lnTo>
                  <a:pt x="110066" y="25400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6" y="8467"/>
                </a:lnTo>
                <a:lnTo>
                  <a:pt x="110066" y="16934"/>
                </a:lnTo>
                <a:lnTo>
                  <a:pt x="110066" y="33867"/>
                </a:lnTo>
                <a:lnTo>
                  <a:pt x="110066" y="50800"/>
                </a:lnTo>
                <a:lnTo>
                  <a:pt x="110066" y="76200"/>
                </a:lnTo>
                <a:lnTo>
                  <a:pt x="110066" y="101600"/>
                </a:lnTo>
                <a:lnTo>
                  <a:pt x="110066" y="118534"/>
                </a:lnTo>
                <a:lnTo>
                  <a:pt x="118533" y="143934"/>
                </a:lnTo>
                <a:lnTo>
                  <a:pt x="118533" y="169334"/>
                </a:lnTo>
                <a:lnTo>
                  <a:pt x="127000" y="186267"/>
                </a:lnTo>
                <a:lnTo>
                  <a:pt x="127000" y="203200"/>
                </a:lnTo>
                <a:lnTo>
                  <a:pt x="135466" y="220134"/>
                </a:lnTo>
                <a:lnTo>
                  <a:pt x="143933" y="237067"/>
                </a:lnTo>
                <a:lnTo>
                  <a:pt x="152400" y="245534"/>
                </a:lnTo>
                <a:lnTo>
                  <a:pt x="160866" y="254000"/>
                </a:lnTo>
                <a:lnTo>
                  <a:pt x="169333" y="254000"/>
                </a:lnTo>
                <a:lnTo>
                  <a:pt x="177800" y="254000"/>
                </a:lnTo>
                <a:lnTo>
                  <a:pt x="186266" y="245534"/>
                </a:lnTo>
                <a:lnTo>
                  <a:pt x="186266" y="245534"/>
                </a:lnTo>
                <a:lnTo>
                  <a:pt x="194733" y="237067"/>
                </a:lnTo>
                <a:lnTo>
                  <a:pt x="194733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0" name="Freeform 3199"/>
          <p:cNvSpPr/>
          <p:nvPr/>
        </p:nvSpPr>
        <p:spPr>
          <a:xfrm>
            <a:off x="1397000" y="5063067"/>
            <a:ext cx="169334" cy="211667"/>
          </a:xfrm>
          <a:custGeom>
            <a:avLst/>
            <a:gdLst/>
            <a:ahLst/>
            <a:cxnLst/>
            <a:rect l="0" t="0" r="0" b="0"/>
            <a:pathLst>
              <a:path w="169334" h="211667">
                <a:moveTo>
                  <a:pt x="76200" y="8466"/>
                </a:moveTo>
                <a:lnTo>
                  <a:pt x="76200" y="8466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8466"/>
                </a:lnTo>
                <a:lnTo>
                  <a:pt x="33867" y="8466"/>
                </a:lnTo>
                <a:lnTo>
                  <a:pt x="25400" y="16933"/>
                </a:lnTo>
                <a:lnTo>
                  <a:pt x="16933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67733"/>
                </a:lnTo>
                <a:lnTo>
                  <a:pt x="8467" y="76200"/>
                </a:lnTo>
                <a:lnTo>
                  <a:pt x="16933" y="84666"/>
                </a:lnTo>
                <a:lnTo>
                  <a:pt x="25400" y="84666"/>
                </a:lnTo>
                <a:lnTo>
                  <a:pt x="42333" y="93133"/>
                </a:lnTo>
                <a:lnTo>
                  <a:pt x="50800" y="93133"/>
                </a:lnTo>
                <a:lnTo>
                  <a:pt x="76200" y="93133"/>
                </a:lnTo>
                <a:lnTo>
                  <a:pt x="93133" y="101600"/>
                </a:lnTo>
                <a:lnTo>
                  <a:pt x="101600" y="101600"/>
                </a:lnTo>
                <a:lnTo>
                  <a:pt x="118533" y="101600"/>
                </a:lnTo>
                <a:lnTo>
                  <a:pt x="135467" y="101600"/>
                </a:lnTo>
                <a:lnTo>
                  <a:pt x="143933" y="110066"/>
                </a:lnTo>
                <a:lnTo>
                  <a:pt x="152400" y="110066"/>
                </a:lnTo>
                <a:lnTo>
                  <a:pt x="160867" y="118533"/>
                </a:lnTo>
                <a:lnTo>
                  <a:pt x="169333" y="127000"/>
                </a:lnTo>
                <a:lnTo>
                  <a:pt x="169333" y="143933"/>
                </a:lnTo>
                <a:lnTo>
                  <a:pt x="169333" y="152400"/>
                </a:lnTo>
                <a:lnTo>
                  <a:pt x="160867" y="160866"/>
                </a:lnTo>
                <a:lnTo>
                  <a:pt x="152400" y="177800"/>
                </a:lnTo>
                <a:lnTo>
                  <a:pt x="143933" y="186266"/>
                </a:lnTo>
                <a:lnTo>
                  <a:pt x="135467" y="194733"/>
                </a:lnTo>
                <a:lnTo>
                  <a:pt x="118533" y="203200"/>
                </a:lnTo>
                <a:lnTo>
                  <a:pt x="101600" y="203200"/>
                </a:lnTo>
                <a:lnTo>
                  <a:pt x="93133" y="211666"/>
                </a:lnTo>
                <a:lnTo>
                  <a:pt x="76200" y="211666"/>
                </a:lnTo>
                <a:lnTo>
                  <a:pt x="59267" y="211666"/>
                </a:lnTo>
                <a:lnTo>
                  <a:pt x="50800" y="203200"/>
                </a:lnTo>
                <a:lnTo>
                  <a:pt x="42333" y="203200"/>
                </a:lnTo>
                <a:lnTo>
                  <a:pt x="33867" y="194733"/>
                </a:lnTo>
                <a:lnTo>
                  <a:pt x="25400" y="186266"/>
                </a:lnTo>
                <a:lnTo>
                  <a:pt x="25400" y="186266"/>
                </a:lnTo>
                <a:lnTo>
                  <a:pt x="25400" y="177800"/>
                </a:lnTo>
                <a:lnTo>
                  <a:pt x="254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1" name="Freeform 3200"/>
          <p:cNvSpPr/>
          <p:nvPr/>
        </p:nvSpPr>
        <p:spPr>
          <a:xfrm>
            <a:off x="1676400" y="5080000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2" name="Freeform 3201"/>
          <p:cNvSpPr/>
          <p:nvPr/>
        </p:nvSpPr>
        <p:spPr>
          <a:xfrm>
            <a:off x="1684867" y="5190067"/>
            <a:ext cx="8467" cy="8467"/>
          </a:xfrm>
          <a:custGeom>
            <a:avLst/>
            <a:gdLst/>
            <a:ahLst/>
            <a:cxnLst/>
            <a:rect l="0" t="0" r="0" b="0"/>
            <a:pathLst>
              <a:path w="8467" h="84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3" name="Freeform 3202"/>
          <p:cNvSpPr/>
          <p:nvPr/>
        </p:nvSpPr>
        <p:spPr>
          <a:xfrm>
            <a:off x="4639733" y="584200"/>
            <a:ext cx="8468" cy="25401"/>
          </a:xfrm>
          <a:custGeom>
            <a:avLst/>
            <a:gdLst/>
            <a:ahLst/>
            <a:cxnLst/>
            <a:rect l="0" t="0" r="0" b="0"/>
            <a:pathLst>
              <a:path w="8468" h="25401">
                <a:moveTo>
                  <a:pt x="8467" y="25400"/>
                </a:move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4" name="Freeform 3203"/>
          <p:cNvSpPr/>
          <p:nvPr/>
        </p:nvSpPr>
        <p:spPr>
          <a:xfrm>
            <a:off x="4622800" y="541867"/>
            <a:ext cx="16934" cy="8467"/>
          </a:xfrm>
          <a:custGeom>
            <a:avLst/>
            <a:gdLst/>
            <a:ahLst/>
            <a:cxnLst/>
            <a:rect l="0" t="0" r="0" b="0"/>
            <a:pathLst>
              <a:path w="16934" h="8467">
                <a:moveTo>
                  <a:pt x="8467" y="8466"/>
                </a:moveTo>
                <a:lnTo>
                  <a:pt x="8467" y="8466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5" name="Freeform 3204"/>
          <p:cNvSpPr/>
          <p:nvPr/>
        </p:nvSpPr>
        <p:spPr>
          <a:xfrm>
            <a:off x="1947333" y="4809067"/>
            <a:ext cx="152401" cy="575734"/>
          </a:xfrm>
          <a:custGeom>
            <a:avLst/>
            <a:gdLst/>
            <a:ahLst/>
            <a:cxnLst/>
            <a:rect l="0" t="0" r="0" b="0"/>
            <a:pathLst>
              <a:path w="152401" h="575734">
                <a:moveTo>
                  <a:pt x="152400" y="0"/>
                </a:moveTo>
                <a:lnTo>
                  <a:pt x="152400" y="8466"/>
                </a:lnTo>
                <a:lnTo>
                  <a:pt x="152400" y="8466"/>
                </a:lnTo>
                <a:lnTo>
                  <a:pt x="143934" y="8466"/>
                </a:lnTo>
                <a:lnTo>
                  <a:pt x="143934" y="16933"/>
                </a:lnTo>
                <a:lnTo>
                  <a:pt x="135467" y="16933"/>
                </a:lnTo>
                <a:lnTo>
                  <a:pt x="127000" y="25400"/>
                </a:lnTo>
                <a:lnTo>
                  <a:pt x="127000" y="25400"/>
                </a:lnTo>
                <a:lnTo>
                  <a:pt x="110067" y="42333"/>
                </a:lnTo>
                <a:lnTo>
                  <a:pt x="101600" y="50800"/>
                </a:lnTo>
                <a:lnTo>
                  <a:pt x="93134" y="59266"/>
                </a:lnTo>
                <a:lnTo>
                  <a:pt x="84667" y="76200"/>
                </a:lnTo>
                <a:lnTo>
                  <a:pt x="76200" y="93133"/>
                </a:lnTo>
                <a:lnTo>
                  <a:pt x="59267" y="110066"/>
                </a:lnTo>
                <a:lnTo>
                  <a:pt x="50800" y="127000"/>
                </a:lnTo>
                <a:lnTo>
                  <a:pt x="42334" y="152400"/>
                </a:lnTo>
                <a:lnTo>
                  <a:pt x="25400" y="169333"/>
                </a:lnTo>
                <a:lnTo>
                  <a:pt x="16934" y="194733"/>
                </a:lnTo>
                <a:lnTo>
                  <a:pt x="16934" y="220133"/>
                </a:lnTo>
                <a:lnTo>
                  <a:pt x="8467" y="245533"/>
                </a:lnTo>
                <a:lnTo>
                  <a:pt x="0" y="270933"/>
                </a:lnTo>
                <a:lnTo>
                  <a:pt x="0" y="304800"/>
                </a:lnTo>
                <a:lnTo>
                  <a:pt x="0" y="330200"/>
                </a:lnTo>
                <a:lnTo>
                  <a:pt x="8467" y="355600"/>
                </a:lnTo>
                <a:lnTo>
                  <a:pt x="8467" y="381000"/>
                </a:lnTo>
                <a:lnTo>
                  <a:pt x="16934" y="406400"/>
                </a:lnTo>
                <a:lnTo>
                  <a:pt x="25400" y="431800"/>
                </a:lnTo>
                <a:lnTo>
                  <a:pt x="33867" y="457200"/>
                </a:lnTo>
                <a:lnTo>
                  <a:pt x="42334" y="482600"/>
                </a:lnTo>
                <a:lnTo>
                  <a:pt x="50800" y="499533"/>
                </a:lnTo>
                <a:lnTo>
                  <a:pt x="67734" y="516466"/>
                </a:lnTo>
                <a:lnTo>
                  <a:pt x="76200" y="533400"/>
                </a:lnTo>
                <a:lnTo>
                  <a:pt x="84667" y="550333"/>
                </a:lnTo>
                <a:lnTo>
                  <a:pt x="101600" y="558800"/>
                </a:lnTo>
                <a:lnTo>
                  <a:pt x="110067" y="567266"/>
                </a:lnTo>
                <a:lnTo>
                  <a:pt x="118534" y="575733"/>
                </a:lnTo>
                <a:lnTo>
                  <a:pt x="127000" y="575733"/>
                </a:lnTo>
                <a:lnTo>
                  <a:pt x="127000" y="575733"/>
                </a:lnTo>
                <a:lnTo>
                  <a:pt x="135467" y="575733"/>
                </a:lnTo>
                <a:lnTo>
                  <a:pt x="135467" y="575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6" name="Freeform 3205"/>
          <p:cNvSpPr/>
          <p:nvPr/>
        </p:nvSpPr>
        <p:spPr>
          <a:xfrm>
            <a:off x="2192867" y="4978400"/>
            <a:ext cx="203201" cy="355601"/>
          </a:xfrm>
          <a:custGeom>
            <a:avLst/>
            <a:gdLst/>
            <a:ahLst/>
            <a:cxnLst/>
            <a:rect l="0" t="0" r="0" b="0"/>
            <a:pathLst>
              <a:path w="203201" h="355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54000"/>
                </a:lnTo>
                <a:lnTo>
                  <a:pt x="25400" y="279400"/>
                </a:lnTo>
                <a:lnTo>
                  <a:pt x="25400" y="304800"/>
                </a:lnTo>
                <a:lnTo>
                  <a:pt x="25400" y="321733"/>
                </a:lnTo>
                <a:lnTo>
                  <a:pt x="33866" y="338667"/>
                </a:lnTo>
                <a:lnTo>
                  <a:pt x="33866" y="347133"/>
                </a:lnTo>
                <a:lnTo>
                  <a:pt x="33866" y="355600"/>
                </a:lnTo>
                <a:lnTo>
                  <a:pt x="33866" y="355600"/>
                </a:lnTo>
                <a:lnTo>
                  <a:pt x="33866" y="355600"/>
                </a:lnTo>
                <a:lnTo>
                  <a:pt x="33866" y="355600"/>
                </a:lnTo>
                <a:lnTo>
                  <a:pt x="33866" y="355600"/>
                </a:lnTo>
                <a:lnTo>
                  <a:pt x="33866" y="347133"/>
                </a:lnTo>
                <a:lnTo>
                  <a:pt x="33866" y="338667"/>
                </a:lnTo>
                <a:lnTo>
                  <a:pt x="33866" y="321733"/>
                </a:lnTo>
                <a:lnTo>
                  <a:pt x="33866" y="304800"/>
                </a:lnTo>
                <a:lnTo>
                  <a:pt x="42333" y="296333"/>
                </a:lnTo>
                <a:lnTo>
                  <a:pt x="42333" y="279400"/>
                </a:lnTo>
                <a:lnTo>
                  <a:pt x="42333" y="262467"/>
                </a:lnTo>
                <a:lnTo>
                  <a:pt x="42333" y="245533"/>
                </a:lnTo>
                <a:lnTo>
                  <a:pt x="50800" y="228600"/>
                </a:lnTo>
                <a:lnTo>
                  <a:pt x="50800" y="211667"/>
                </a:lnTo>
                <a:lnTo>
                  <a:pt x="59266" y="194733"/>
                </a:lnTo>
                <a:lnTo>
                  <a:pt x="67733" y="177800"/>
                </a:lnTo>
                <a:lnTo>
                  <a:pt x="76200" y="160867"/>
                </a:lnTo>
                <a:lnTo>
                  <a:pt x="84666" y="152400"/>
                </a:lnTo>
                <a:lnTo>
                  <a:pt x="93133" y="143933"/>
                </a:lnTo>
                <a:lnTo>
                  <a:pt x="101600" y="135467"/>
                </a:lnTo>
                <a:lnTo>
                  <a:pt x="110066" y="135467"/>
                </a:lnTo>
                <a:lnTo>
                  <a:pt x="118533" y="135467"/>
                </a:lnTo>
                <a:lnTo>
                  <a:pt x="118533" y="135467"/>
                </a:lnTo>
                <a:lnTo>
                  <a:pt x="127000" y="135467"/>
                </a:lnTo>
                <a:lnTo>
                  <a:pt x="135466" y="143933"/>
                </a:lnTo>
                <a:lnTo>
                  <a:pt x="152400" y="152400"/>
                </a:lnTo>
                <a:lnTo>
                  <a:pt x="160866" y="169333"/>
                </a:lnTo>
                <a:lnTo>
                  <a:pt x="169333" y="186267"/>
                </a:lnTo>
                <a:lnTo>
                  <a:pt x="169333" y="194733"/>
                </a:lnTo>
                <a:lnTo>
                  <a:pt x="177800" y="220133"/>
                </a:lnTo>
                <a:lnTo>
                  <a:pt x="186266" y="237067"/>
                </a:lnTo>
                <a:lnTo>
                  <a:pt x="186266" y="254000"/>
                </a:lnTo>
                <a:lnTo>
                  <a:pt x="194733" y="270933"/>
                </a:lnTo>
                <a:lnTo>
                  <a:pt x="203200" y="287867"/>
                </a:lnTo>
                <a:lnTo>
                  <a:pt x="203200" y="313267"/>
                </a:lnTo>
                <a:lnTo>
                  <a:pt x="203200" y="321733"/>
                </a:lnTo>
                <a:lnTo>
                  <a:pt x="203200" y="338667"/>
                </a:lnTo>
                <a:lnTo>
                  <a:pt x="203200" y="338667"/>
                </a:lnTo>
                <a:lnTo>
                  <a:pt x="203200" y="347133"/>
                </a:lnTo>
                <a:lnTo>
                  <a:pt x="203200" y="347133"/>
                </a:lnTo>
                <a:lnTo>
                  <a:pt x="203200" y="347133"/>
                </a:lnTo>
                <a:lnTo>
                  <a:pt x="203200" y="347133"/>
                </a:lnTo>
                <a:lnTo>
                  <a:pt x="203200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7" name="Freeform 3206"/>
          <p:cNvSpPr/>
          <p:nvPr/>
        </p:nvSpPr>
        <p:spPr>
          <a:xfrm>
            <a:off x="2463800" y="5037667"/>
            <a:ext cx="42334" cy="203201"/>
          </a:xfrm>
          <a:custGeom>
            <a:avLst/>
            <a:gdLst/>
            <a:ahLst/>
            <a:cxnLst/>
            <a:rect l="0" t="0" r="0" b="0"/>
            <a:pathLst>
              <a:path w="42334" h="2032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25400" y="101600"/>
                </a:lnTo>
                <a:lnTo>
                  <a:pt x="25400" y="118533"/>
                </a:lnTo>
                <a:lnTo>
                  <a:pt x="25400" y="135466"/>
                </a:lnTo>
                <a:lnTo>
                  <a:pt x="33867" y="152400"/>
                </a:lnTo>
                <a:lnTo>
                  <a:pt x="42333" y="169333"/>
                </a:lnTo>
                <a:lnTo>
                  <a:pt x="42333" y="186266"/>
                </a:lnTo>
                <a:lnTo>
                  <a:pt x="42333" y="194733"/>
                </a:lnTo>
                <a:lnTo>
                  <a:pt x="42333" y="203200"/>
                </a:lnTo>
                <a:lnTo>
                  <a:pt x="42333" y="203200"/>
                </a:lnTo>
                <a:lnTo>
                  <a:pt x="42333" y="203200"/>
                </a:lnTo>
                <a:lnTo>
                  <a:pt x="42333" y="203200"/>
                </a:lnTo>
                <a:lnTo>
                  <a:pt x="42333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8" name="Freeform 3207"/>
          <p:cNvSpPr/>
          <p:nvPr/>
        </p:nvSpPr>
        <p:spPr>
          <a:xfrm>
            <a:off x="2413000" y="5088467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25400"/>
                </a:move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18533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3" y="0"/>
                </a:lnTo>
                <a:lnTo>
                  <a:pt x="169333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9" name="Freeform 3208"/>
          <p:cNvSpPr/>
          <p:nvPr/>
        </p:nvSpPr>
        <p:spPr>
          <a:xfrm>
            <a:off x="2641600" y="5113867"/>
            <a:ext cx="33868" cy="287867"/>
          </a:xfrm>
          <a:custGeom>
            <a:avLst/>
            <a:gdLst/>
            <a:ahLst/>
            <a:cxnLst/>
            <a:rect l="0" t="0" r="0" b="0"/>
            <a:pathLst>
              <a:path w="33868" h="2878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10066"/>
                </a:lnTo>
                <a:lnTo>
                  <a:pt x="8467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45533"/>
                </a:lnTo>
                <a:lnTo>
                  <a:pt x="25400" y="262466"/>
                </a:lnTo>
                <a:lnTo>
                  <a:pt x="25400" y="270933"/>
                </a:lnTo>
                <a:lnTo>
                  <a:pt x="33867" y="279400"/>
                </a:lnTo>
                <a:lnTo>
                  <a:pt x="33867" y="279400"/>
                </a:lnTo>
                <a:lnTo>
                  <a:pt x="33867" y="287866"/>
                </a:lnTo>
                <a:lnTo>
                  <a:pt x="33867" y="287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0" name="Freeform 3209"/>
          <p:cNvSpPr/>
          <p:nvPr/>
        </p:nvSpPr>
        <p:spPr>
          <a:xfrm>
            <a:off x="2650067" y="5063067"/>
            <a:ext cx="135467" cy="245534"/>
          </a:xfrm>
          <a:custGeom>
            <a:avLst/>
            <a:gdLst/>
            <a:ahLst/>
            <a:cxnLst/>
            <a:rect l="0" t="0" r="0" b="0"/>
            <a:pathLst>
              <a:path w="135467" h="245534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16933"/>
                </a:lnTo>
                <a:lnTo>
                  <a:pt x="59266" y="25400"/>
                </a:lnTo>
                <a:lnTo>
                  <a:pt x="76200" y="42333"/>
                </a:lnTo>
                <a:lnTo>
                  <a:pt x="84666" y="59266"/>
                </a:lnTo>
                <a:lnTo>
                  <a:pt x="101600" y="76200"/>
                </a:lnTo>
                <a:lnTo>
                  <a:pt x="110066" y="93133"/>
                </a:lnTo>
                <a:lnTo>
                  <a:pt x="118533" y="110066"/>
                </a:lnTo>
                <a:lnTo>
                  <a:pt x="127000" y="127000"/>
                </a:lnTo>
                <a:lnTo>
                  <a:pt x="135466" y="143933"/>
                </a:lnTo>
                <a:lnTo>
                  <a:pt x="135466" y="160866"/>
                </a:lnTo>
                <a:lnTo>
                  <a:pt x="135466" y="177800"/>
                </a:lnTo>
                <a:lnTo>
                  <a:pt x="135466" y="186266"/>
                </a:lnTo>
                <a:lnTo>
                  <a:pt x="135466" y="203200"/>
                </a:lnTo>
                <a:lnTo>
                  <a:pt x="127000" y="211666"/>
                </a:lnTo>
                <a:lnTo>
                  <a:pt x="118533" y="220133"/>
                </a:lnTo>
                <a:lnTo>
                  <a:pt x="110066" y="228600"/>
                </a:lnTo>
                <a:lnTo>
                  <a:pt x="101600" y="237066"/>
                </a:lnTo>
                <a:lnTo>
                  <a:pt x="93133" y="237066"/>
                </a:lnTo>
                <a:lnTo>
                  <a:pt x="76200" y="237066"/>
                </a:lnTo>
                <a:lnTo>
                  <a:pt x="59266" y="245533"/>
                </a:lnTo>
                <a:lnTo>
                  <a:pt x="50800" y="245533"/>
                </a:lnTo>
                <a:lnTo>
                  <a:pt x="42333" y="245533"/>
                </a:lnTo>
                <a:lnTo>
                  <a:pt x="33866" y="245533"/>
                </a:lnTo>
                <a:lnTo>
                  <a:pt x="33866" y="245533"/>
                </a:lnTo>
                <a:lnTo>
                  <a:pt x="25400" y="245533"/>
                </a:lnTo>
                <a:lnTo>
                  <a:pt x="25400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1" name="Freeform 3210"/>
          <p:cNvSpPr/>
          <p:nvPr/>
        </p:nvSpPr>
        <p:spPr>
          <a:xfrm>
            <a:off x="2904067" y="5249333"/>
            <a:ext cx="42334" cy="203201"/>
          </a:xfrm>
          <a:custGeom>
            <a:avLst/>
            <a:gdLst/>
            <a:ahLst/>
            <a:cxnLst/>
            <a:rect l="0" t="0" r="0" b="0"/>
            <a:pathLst>
              <a:path w="42334" h="203201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33867"/>
                </a:lnTo>
                <a:lnTo>
                  <a:pt x="25400" y="50800"/>
                </a:lnTo>
                <a:lnTo>
                  <a:pt x="25400" y="67734"/>
                </a:lnTo>
                <a:lnTo>
                  <a:pt x="42333" y="84667"/>
                </a:lnTo>
                <a:lnTo>
                  <a:pt x="42333" y="101600"/>
                </a:lnTo>
                <a:lnTo>
                  <a:pt x="42333" y="118534"/>
                </a:lnTo>
                <a:lnTo>
                  <a:pt x="42333" y="135467"/>
                </a:lnTo>
                <a:lnTo>
                  <a:pt x="33866" y="152400"/>
                </a:lnTo>
                <a:lnTo>
                  <a:pt x="33866" y="169334"/>
                </a:lnTo>
                <a:lnTo>
                  <a:pt x="25400" y="186267"/>
                </a:lnTo>
                <a:lnTo>
                  <a:pt x="16933" y="194734"/>
                </a:lnTo>
                <a:lnTo>
                  <a:pt x="16933" y="203200"/>
                </a:lnTo>
                <a:lnTo>
                  <a:pt x="16933" y="203200"/>
                </a:lnTo>
                <a:lnTo>
                  <a:pt x="8466" y="203200"/>
                </a:lnTo>
                <a:lnTo>
                  <a:pt x="8466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2" name="Freeform 3211"/>
          <p:cNvSpPr/>
          <p:nvPr/>
        </p:nvSpPr>
        <p:spPr>
          <a:xfrm>
            <a:off x="3115733" y="4961467"/>
            <a:ext cx="8468" cy="372534"/>
          </a:xfrm>
          <a:custGeom>
            <a:avLst/>
            <a:gdLst/>
            <a:ahLst/>
            <a:cxnLst/>
            <a:rect l="0" t="0" r="0" b="0"/>
            <a:pathLst>
              <a:path w="8468" h="3725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59266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8467" y="160866"/>
                </a:lnTo>
                <a:lnTo>
                  <a:pt x="8467" y="186266"/>
                </a:lnTo>
                <a:lnTo>
                  <a:pt x="8467" y="220133"/>
                </a:lnTo>
                <a:lnTo>
                  <a:pt x="8467" y="245533"/>
                </a:lnTo>
                <a:lnTo>
                  <a:pt x="8467" y="279400"/>
                </a:lnTo>
                <a:lnTo>
                  <a:pt x="8467" y="304800"/>
                </a:lnTo>
                <a:lnTo>
                  <a:pt x="8467" y="330200"/>
                </a:lnTo>
                <a:lnTo>
                  <a:pt x="8467" y="347133"/>
                </a:lnTo>
                <a:lnTo>
                  <a:pt x="8467" y="355600"/>
                </a:lnTo>
                <a:lnTo>
                  <a:pt x="8467" y="364066"/>
                </a:lnTo>
                <a:lnTo>
                  <a:pt x="8467" y="372533"/>
                </a:lnTo>
                <a:lnTo>
                  <a:pt x="8467" y="364066"/>
                </a:lnTo>
                <a:lnTo>
                  <a:pt x="8467" y="364066"/>
                </a:lnTo>
                <a:lnTo>
                  <a:pt x="8467" y="355600"/>
                </a:lnTo>
                <a:lnTo>
                  <a:pt x="8467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3" name="Freeform 3212"/>
          <p:cNvSpPr/>
          <p:nvPr/>
        </p:nvSpPr>
        <p:spPr>
          <a:xfrm>
            <a:off x="3124200" y="5088467"/>
            <a:ext cx="160868" cy="245534"/>
          </a:xfrm>
          <a:custGeom>
            <a:avLst/>
            <a:gdLst/>
            <a:ahLst/>
            <a:cxnLst/>
            <a:rect l="0" t="0" r="0" b="0"/>
            <a:pathLst>
              <a:path w="160868" h="245534">
                <a:moveTo>
                  <a:pt x="135467" y="0"/>
                </a:moveTo>
                <a:lnTo>
                  <a:pt x="135467" y="0"/>
                </a:lnTo>
                <a:lnTo>
                  <a:pt x="127000" y="0"/>
                </a:lnTo>
                <a:lnTo>
                  <a:pt x="127000" y="8466"/>
                </a:lnTo>
                <a:lnTo>
                  <a:pt x="118533" y="16933"/>
                </a:lnTo>
                <a:lnTo>
                  <a:pt x="101600" y="25400"/>
                </a:lnTo>
                <a:lnTo>
                  <a:pt x="93133" y="33866"/>
                </a:lnTo>
                <a:lnTo>
                  <a:pt x="76200" y="42333"/>
                </a:lnTo>
                <a:lnTo>
                  <a:pt x="59267" y="59266"/>
                </a:lnTo>
                <a:lnTo>
                  <a:pt x="42333" y="67733"/>
                </a:lnTo>
                <a:lnTo>
                  <a:pt x="25400" y="76200"/>
                </a:lnTo>
                <a:lnTo>
                  <a:pt x="16933" y="76200"/>
                </a:lnTo>
                <a:lnTo>
                  <a:pt x="8467" y="84666"/>
                </a:lnTo>
                <a:lnTo>
                  <a:pt x="0" y="84666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8467" y="110066"/>
                </a:lnTo>
                <a:lnTo>
                  <a:pt x="16933" y="118533"/>
                </a:lnTo>
                <a:lnTo>
                  <a:pt x="33867" y="127000"/>
                </a:lnTo>
                <a:lnTo>
                  <a:pt x="42333" y="143933"/>
                </a:lnTo>
                <a:lnTo>
                  <a:pt x="59267" y="152400"/>
                </a:lnTo>
                <a:lnTo>
                  <a:pt x="76200" y="169333"/>
                </a:lnTo>
                <a:lnTo>
                  <a:pt x="93133" y="186266"/>
                </a:lnTo>
                <a:lnTo>
                  <a:pt x="110067" y="203200"/>
                </a:lnTo>
                <a:lnTo>
                  <a:pt x="118533" y="211666"/>
                </a:lnTo>
                <a:lnTo>
                  <a:pt x="127000" y="228600"/>
                </a:lnTo>
                <a:lnTo>
                  <a:pt x="143933" y="237066"/>
                </a:lnTo>
                <a:lnTo>
                  <a:pt x="152400" y="245533"/>
                </a:lnTo>
                <a:lnTo>
                  <a:pt x="160867" y="245533"/>
                </a:lnTo>
                <a:lnTo>
                  <a:pt x="160867" y="245533"/>
                </a:lnTo>
                <a:lnTo>
                  <a:pt x="152400" y="237066"/>
                </a:lnTo>
                <a:lnTo>
                  <a:pt x="152400" y="237066"/>
                </a:lnTo>
                <a:lnTo>
                  <a:pt x="152400" y="228600"/>
                </a:lnTo>
                <a:lnTo>
                  <a:pt x="1524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4" name="Freeform 3213"/>
          <p:cNvSpPr/>
          <p:nvPr/>
        </p:nvSpPr>
        <p:spPr>
          <a:xfrm>
            <a:off x="3276600" y="4944533"/>
            <a:ext cx="93134" cy="474135"/>
          </a:xfrm>
          <a:custGeom>
            <a:avLst/>
            <a:gdLst/>
            <a:ahLst/>
            <a:cxnLst/>
            <a:rect l="0" t="0" r="0" b="0"/>
            <a:pathLst>
              <a:path w="93134" h="474135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7" y="33867"/>
                </a:lnTo>
                <a:lnTo>
                  <a:pt x="42333" y="50800"/>
                </a:lnTo>
                <a:lnTo>
                  <a:pt x="59267" y="67734"/>
                </a:lnTo>
                <a:lnTo>
                  <a:pt x="67733" y="93134"/>
                </a:lnTo>
                <a:lnTo>
                  <a:pt x="76200" y="127000"/>
                </a:lnTo>
                <a:lnTo>
                  <a:pt x="76200" y="152400"/>
                </a:lnTo>
                <a:lnTo>
                  <a:pt x="84667" y="186267"/>
                </a:lnTo>
                <a:lnTo>
                  <a:pt x="84667" y="220134"/>
                </a:lnTo>
                <a:lnTo>
                  <a:pt x="93133" y="254000"/>
                </a:lnTo>
                <a:lnTo>
                  <a:pt x="93133" y="287867"/>
                </a:lnTo>
                <a:lnTo>
                  <a:pt x="84667" y="313267"/>
                </a:lnTo>
                <a:lnTo>
                  <a:pt x="84667" y="347134"/>
                </a:lnTo>
                <a:lnTo>
                  <a:pt x="84667" y="372534"/>
                </a:lnTo>
                <a:lnTo>
                  <a:pt x="76200" y="397934"/>
                </a:lnTo>
                <a:lnTo>
                  <a:pt x="67733" y="414867"/>
                </a:lnTo>
                <a:lnTo>
                  <a:pt x="59267" y="440267"/>
                </a:lnTo>
                <a:lnTo>
                  <a:pt x="50800" y="448734"/>
                </a:lnTo>
                <a:lnTo>
                  <a:pt x="42333" y="465667"/>
                </a:lnTo>
                <a:lnTo>
                  <a:pt x="33867" y="474134"/>
                </a:lnTo>
                <a:lnTo>
                  <a:pt x="25400" y="474134"/>
                </a:lnTo>
                <a:lnTo>
                  <a:pt x="25400" y="474134"/>
                </a:lnTo>
                <a:lnTo>
                  <a:pt x="25400" y="474134"/>
                </a:lnTo>
                <a:lnTo>
                  <a:pt x="25400" y="474134"/>
                </a:lnTo>
                <a:lnTo>
                  <a:pt x="25400" y="474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5" name="Freeform 3214"/>
          <p:cNvSpPr/>
          <p:nvPr/>
        </p:nvSpPr>
        <p:spPr>
          <a:xfrm>
            <a:off x="3479800" y="5139267"/>
            <a:ext cx="59268" cy="33867"/>
          </a:xfrm>
          <a:custGeom>
            <a:avLst/>
            <a:gdLst/>
            <a:ahLst/>
            <a:cxnLst/>
            <a:rect l="0" t="0" r="0" b="0"/>
            <a:pathLst>
              <a:path w="59268" h="33867">
                <a:moveTo>
                  <a:pt x="0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3" y="25400"/>
                </a:lnTo>
                <a:lnTo>
                  <a:pt x="50800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6" name="Freeform 3215"/>
          <p:cNvSpPr/>
          <p:nvPr/>
        </p:nvSpPr>
        <p:spPr>
          <a:xfrm>
            <a:off x="3462867" y="5223933"/>
            <a:ext cx="59267" cy="25401"/>
          </a:xfrm>
          <a:custGeom>
            <a:avLst/>
            <a:gdLst/>
            <a:ahLst/>
            <a:cxnLst/>
            <a:rect l="0" t="0" r="0" b="0"/>
            <a:pathLst>
              <a:path w="59267" h="25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25400" y="25400"/>
                </a:lnTo>
                <a:lnTo>
                  <a:pt x="33866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9266" y="25400"/>
                </a:lnTo>
                <a:lnTo>
                  <a:pt x="59266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7" name="Freeform 3216"/>
          <p:cNvSpPr/>
          <p:nvPr/>
        </p:nvSpPr>
        <p:spPr>
          <a:xfrm>
            <a:off x="3733800" y="4936067"/>
            <a:ext cx="127001" cy="558801"/>
          </a:xfrm>
          <a:custGeom>
            <a:avLst/>
            <a:gdLst/>
            <a:ahLst/>
            <a:cxnLst/>
            <a:rect l="0" t="0" r="0" b="0"/>
            <a:pathLst>
              <a:path w="127001" h="558801">
                <a:moveTo>
                  <a:pt x="127000" y="0"/>
                </a:moveTo>
                <a:lnTo>
                  <a:pt x="118533" y="0"/>
                </a:lnTo>
                <a:lnTo>
                  <a:pt x="118533" y="8466"/>
                </a:lnTo>
                <a:lnTo>
                  <a:pt x="118533" y="8466"/>
                </a:lnTo>
                <a:lnTo>
                  <a:pt x="110067" y="16933"/>
                </a:lnTo>
                <a:lnTo>
                  <a:pt x="101600" y="25400"/>
                </a:lnTo>
                <a:lnTo>
                  <a:pt x="101600" y="33866"/>
                </a:lnTo>
                <a:lnTo>
                  <a:pt x="93133" y="42333"/>
                </a:lnTo>
                <a:lnTo>
                  <a:pt x="84667" y="59266"/>
                </a:lnTo>
                <a:lnTo>
                  <a:pt x="76200" y="67733"/>
                </a:lnTo>
                <a:lnTo>
                  <a:pt x="59267" y="84666"/>
                </a:lnTo>
                <a:lnTo>
                  <a:pt x="50800" y="110066"/>
                </a:lnTo>
                <a:lnTo>
                  <a:pt x="42333" y="127000"/>
                </a:lnTo>
                <a:lnTo>
                  <a:pt x="33867" y="152400"/>
                </a:lnTo>
                <a:lnTo>
                  <a:pt x="25400" y="186266"/>
                </a:lnTo>
                <a:lnTo>
                  <a:pt x="8467" y="211666"/>
                </a:lnTo>
                <a:lnTo>
                  <a:pt x="8467" y="245533"/>
                </a:lnTo>
                <a:lnTo>
                  <a:pt x="0" y="279400"/>
                </a:lnTo>
                <a:lnTo>
                  <a:pt x="0" y="313266"/>
                </a:lnTo>
                <a:lnTo>
                  <a:pt x="0" y="347133"/>
                </a:lnTo>
                <a:lnTo>
                  <a:pt x="0" y="381000"/>
                </a:lnTo>
                <a:lnTo>
                  <a:pt x="0" y="406400"/>
                </a:lnTo>
                <a:lnTo>
                  <a:pt x="8467" y="440266"/>
                </a:lnTo>
                <a:lnTo>
                  <a:pt x="16933" y="465666"/>
                </a:lnTo>
                <a:lnTo>
                  <a:pt x="25400" y="491066"/>
                </a:lnTo>
                <a:lnTo>
                  <a:pt x="33867" y="516466"/>
                </a:lnTo>
                <a:lnTo>
                  <a:pt x="50800" y="533400"/>
                </a:lnTo>
                <a:lnTo>
                  <a:pt x="59267" y="550333"/>
                </a:lnTo>
                <a:lnTo>
                  <a:pt x="59267" y="550333"/>
                </a:lnTo>
                <a:lnTo>
                  <a:pt x="67733" y="558800"/>
                </a:lnTo>
                <a:lnTo>
                  <a:pt x="67733" y="558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8" name="Freeform 3217"/>
          <p:cNvSpPr/>
          <p:nvPr/>
        </p:nvSpPr>
        <p:spPr>
          <a:xfrm>
            <a:off x="3860800" y="5215467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67733" y="16933"/>
                </a:lnTo>
                <a:lnTo>
                  <a:pt x="84667" y="8466"/>
                </a:lnTo>
                <a:lnTo>
                  <a:pt x="93133" y="8466"/>
                </a:lnTo>
                <a:lnTo>
                  <a:pt x="110067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9" name="Freeform 3218"/>
          <p:cNvSpPr/>
          <p:nvPr/>
        </p:nvSpPr>
        <p:spPr>
          <a:xfrm>
            <a:off x="4089400" y="5020733"/>
            <a:ext cx="16934" cy="194735"/>
          </a:xfrm>
          <a:custGeom>
            <a:avLst/>
            <a:gdLst/>
            <a:ahLst/>
            <a:cxnLst/>
            <a:rect l="0" t="0" r="0" b="0"/>
            <a:pathLst>
              <a:path w="16934" h="194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69334"/>
                </a:lnTo>
                <a:lnTo>
                  <a:pt x="8467" y="177800"/>
                </a:lnTo>
                <a:lnTo>
                  <a:pt x="8467" y="186267"/>
                </a:lnTo>
                <a:lnTo>
                  <a:pt x="16933" y="186267"/>
                </a:lnTo>
                <a:lnTo>
                  <a:pt x="16933" y="186267"/>
                </a:lnTo>
                <a:lnTo>
                  <a:pt x="16933" y="194734"/>
                </a:lnTo>
                <a:lnTo>
                  <a:pt x="16933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0" name="Freeform 3219"/>
          <p:cNvSpPr/>
          <p:nvPr/>
        </p:nvSpPr>
        <p:spPr>
          <a:xfrm>
            <a:off x="4106333" y="5088467"/>
            <a:ext cx="135468" cy="245534"/>
          </a:xfrm>
          <a:custGeom>
            <a:avLst/>
            <a:gdLst/>
            <a:ahLst/>
            <a:cxnLst/>
            <a:rect l="0" t="0" r="0" b="0"/>
            <a:pathLst>
              <a:path w="135468" h="245534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16933"/>
                </a:lnTo>
                <a:lnTo>
                  <a:pt x="127000" y="25400"/>
                </a:lnTo>
                <a:lnTo>
                  <a:pt x="118534" y="33866"/>
                </a:lnTo>
                <a:lnTo>
                  <a:pt x="110067" y="42333"/>
                </a:lnTo>
                <a:lnTo>
                  <a:pt x="110067" y="59266"/>
                </a:lnTo>
                <a:lnTo>
                  <a:pt x="101600" y="67733"/>
                </a:lnTo>
                <a:lnTo>
                  <a:pt x="93134" y="84666"/>
                </a:lnTo>
                <a:lnTo>
                  <a:pt x="84667" y="101600"/>
                </a:lnTo>
                <a:lnTo>
                  <a:pt x="76200" y="118533"/>
                </a:lnTo>
                <a:lnTo>
                  <a:pt x="67734" y="135466"/>
                </a:lnTo>
                <a:lnTo>
                  <a:pt x="59267" y="152400"/>
                </a:lnTo>
                <a:lnTo>
                  <a:pt x="42334" y="160866"/>
                </a:lnTo>
                <a:lnTo>
                  <a:pt x="33867" y="186266"/>
                </a:lnTo>
                <a:lnTo>
                  <a:pt x="25400" y="194733"/>
                </a:lnTo>
                <a:lnTo>
                  <a:pt x="16934" y="211666"/>
                </a:lnTo>
                <a:lnTo>
                  <a:pt x="8467" y="228600"/>
                </a:lnTo>
                <a:lnTo>
                  <a:pt x="8467" y="237066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1" name="Freeform 3220"/>
          <p:cNvSpPr/>
          <p:nvPr/>
        </p:nvSpPr>
        <p:spPr>
          <a:xfrm>
            <a:off x="4191000" y="5223933"/>
            <a:ext cx="169334" cy="160868"/>
          </a:xfrm>
          <a:custGeom>
            <a:avLst/>
            <a:gdLst/>
            <a:ahLst/>
            <a:cxnLst/>
            <a:rect l="0" t="0" r="0" b="0"/>
            <a:pathLst>
              <a:path w="169334" h="160868">
                <a:moveTo>
                  <a:pt x="0" y="25400"/>
                </a:moveTo>
                <a:lnTo>
                  <a:pt x="0" y="25400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16934"/>
                </a:lnTo>
                <a:lnTo>
                  <a:pt x="110067" y="25400"/>
                </a:lnTo>
                <a:lnTo>
                  <a:pt x="110067" y="33867"/>
                </a:lnTo>
                <a:lnTo>
                  <a:pt x="110067" y="42334"/>
                </a:lnTo>
                <a:lnTo>
                  <a:pt x="110067" y="50800"/>
                </a:lnTo>
                <a:lnTo>
                  <a:pt x="110067" y="59267"/>
                </a:lnTo>
                <a:lnTo>
                  <a:pt x="101600" y="67734"/>
                </a:lnTo>
                <a:lnTo>
                  <a:pt x="93133" y="84667"/>
                </a:lnTo>
                <a:lnTo>
                  <a:pt x="93133" y="93134"/>
                </a:lnTo>
                <a:lnTo>
                  <a:pt x="84667" y="101600"/>
                </a:lnTo>
                <a:lnTo>
                  <a:pt x="76200" y="110067"/>
                </a:lnTo>
                <a:lnTo>
                  <a:pt x="67733" y="118534"/>
                </a:lnTo>
                <a:lnTo>
                  <a:pt x="59267" y="127000"/>
                </a:lnTo>
                <a:lnTo>
                  <a:pt x="50800" y="135467"/>
                </a:lnTo>
                <a:lnTo>
                  <a:pt x="42333" y="135467"/>
                </a:lnTo>
                <a:lnTo>
                  <a:pt x="33867" y="143934"/>
                </a:lnTo>
                <a:lnTo>
                  <a:pt x="33867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60867"/>
                </a:lnTo>
                <a:lnTo>
                  <a:pt x="25400" y="160867"/>
                </a:lnTo>
                <a:lnTo>
                  <a:pt x="33867" y="160867"/>
                </a:lnTo>
                <a:lnTo>
                  <a:pt x="42333" y="160867"/>
                </a:lnTo>
                <a:lnTo>
                  <a:pt x="50800" y="160867"/>
                </a:lnTo>
                <a:lnTo>
                  <a:pt x="59267" y="160867"/>
                </a:lnTo>
                <a:lnTo>
                  <a:pt x="67733" y="160867"/>
                </a:lnTo>
                <a:lnTo>
                  <a:pt x="84667" y="160867"/>
                </a:lnTo>
                <a:lnTo>
                  <a:pt x="93133" y="160867"/>
                </a:lnTo>
                <a:lnTo>
                  <a:pt x="110067" y="160867"/>
                </a:lnTo>
                <a:lnTo>
                  <a:pt x="118533" y="160867"/>
                </a:lnTo>
                <a:lnTo>
                  <a:pt x="127000" y="160867"/>
                </a:lnTo>
                <a:lnTo>
                  <a:pt x="135467" y="160867"/>
                </a:lnTo>
                <a:lnTo>
                  <a:pt x="135467" y="160867"/>
                </a:lnTo>
                <a:lnTo>
                  <a:pt x="143933" y="160867"/>
                </a:lnTo>
                <a:lnTo>
                  <a:pt x="143933" y="160867"/>
                </a:lnTo>
                <a:lnTo>
                  <a:pt x="143933" y="160867"/>
                </a:lnTo>
                <a:lnTo>
                  <a:pt x="143933" y="160867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60867" y="143934"/>
                </a:lnTo>
                <a:lnTo>
                  <a:pt x="169333" y="135467"/>
                </a:lnTo>
                <a:lnTo>
                  <a:pt x="169333" y="135467"/>
                </a:lnTo>
                <a:lnTo>
                  <a:pt x="169333" y="135467"/>
                </a:lnTo>
                <a:lnTo>
                  <a:pt x="169333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2" name="Freeform 3221"/>
          <p:cNvSpPr/>
          <p:nvPr/>
        </p:nvSpPr>
        <p:spPr>
          <a:xfrm>
            <a:off x="4419600" y="5317067"/>
            <a:ext cx="59268" cy="203201"/>
          </a:xfrm>
          <a:custGeom>
            <a:avLst/>
            <a:gdLst/>
            <a:ahLst/>
            <a:cxnLst/>
            <a:rect l="0" t="0" r="0" b="0"/>
            <a:pathLst>
              <a:path w="59268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33867" y="42333"/>
                </a:lnTo>
                <a:lnTo>
                  <a:pt x="42333" y="59266"/>
                </a:lnTo>
                <a:lnTo>
                  <a:pt x="42333" y="67733"/>
                </a:lnTo>
                <a:lnTo>
                  <a:pt x="50800" y="84666"/>
                </a:lnTo>
                <a:lnTo>
                  <a:pt x="50800" y="101600"/>
                </a:lnTo>
                <a:lnTo>
                  <a:pt x="59267" y="118533"/>
                </a:lnTo>
                <a:lnTo>
                  <a:pt x="59267" y="135466"/>
                </a:lnTo>
                <a:lnTo>
                  <a:pt x="50800" y="152400"/>
                </a:lnTo>
                <a:lnTo>
                  <a:pt x="50800" y="169333"/>
                </a:lnTo>
                <a:lnTo>
                  <a:pt x="42333" y="177800"/>
                </a:lnTo>
                <a:lnTo>
                  <a:pt x="33867" y="194733"/>
                </a:lnTo>
                <a:lnTo>
                  <a:pt x="25400" y="194733"/>
                </a:lnTo>
                <a:lnTo>
                  <a:pt x="25400" y="203200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3" name="Freeform 3222"/>
          <p:cNvSpPr/>
          <p:nvPr/>
        </p:nvSpPr>
        <p:spPr>
          <a:xfrm>
            <a:off x="4512733" y="5130800"/>
            <a:ext cx="143935" cy="270934"/>
          </a:xfrm>
          <a:custGeom>
            <a:avLst/>
            <a:gdLst/>
            <a:ahLst/>
            <a:cxnLst/>
            <a:rect l="0" t="0" r="0" b="0"/>
            <a:pathLst>
              <a:path w="143935" h="270934">
                <a:moveTo>
                  <a:pt x="33867" y="50800"/>
                </a:moveTo>
                <a:lnTo>
                  <a:pt x="33867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16934" y="59267"/>
                </a:lnTo>
                <a:lnTo>
                  <a:pt x="16934" y="67733"/>
                </a:lnTo>
                <a:lnTo>
                  <a:pt x="16934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8467" y="211667"/>
                </a:lnTo>
                <a:lnTo>
                  <a:pt x="16934" y="228600"/>
                </a:lnTo>
                <a:lnTo>
                  <a:pt x="25400" y="245533"/>
                </a:lnTo>
                <a:lnTo>
                  <a:pt x="33867" y="254000"/>
                </a:lnTo>
                <a:lnTo>
                  <a:pt x="42334" y="262467"/>
                </a:lnTo>
                <a:lnTo>
                  <a:pt x="59267" y="262467"/>
                </a:lnTo>
                <a:lnTo>
                  <a:pt x="67734" y="270933"/>
                </a:lnTo>
                <a:lnTo>
                  <a:pt x="84667" y="270933"/>
                </a:lnTo>
                <a:lnTo>
                  <a:pt x="93134" y="262467"/>
                </a:lnTo>
                <a:lnTo>
                  <a:pt x="101600" y="262467"/>
                </a:lnTo>
                <a:lnTo>
                  <a:pt x="118534" y="254000"/>
                </a:lnTo>
                <a:lnTo>
                  <a:pt x="127000" y="245533"/>
                </a:lnTo>
                <a:lnTo>
                  <a:pt x="127000" y="228600"/>
                </a:lnTo>
                <a:lnTo>
                  <a:pt x="135467" y="211667"/>
                </a:lnTo>
                <a:lnTo>
                  <a:pt x="143934" y="194733"/>
                </a:lnTo>
                <a:lnTo>
                  <a:pt x="143934" y="177800"/>
                </a:lnTo>
                <a:lnTo>
                  <a:pt x="143934" y="160867"/>
                </a:lnTo>
                <a:lnTo>
                  <a:pt x="135467" y="143933"/>
                </a:lnTo>
                <a:lnTo>
                  <a:pt x="127000" y="127000"/>
                </a:lnTo>
                <a:lnTo>
                  <a:pt x="118534" y="110067"/>
                </a:lnTo>
                <a:lnTo>
                  <a:pt x="110067" y="93133"/>
                </a:lnTo>
                <a:lnTo>
                  <a:pt x="101600" y="76200"/>
                </a:lnTo>
                <a:lnTo>
                  <a:pt x="84667" y="59267"/>
                </a:lnTo>
                <a:lnTo>
                  <a:pt x="76200" y="50800"/>
                </a:lnTo>
                <a:lnTo>
                  <a:pt x="59267" y="33867"/>
                </a:lnTo>
                <a:lnTo>
                  <a:pt x="50800" y="25400"/>
                </a:lnTo>
                <a:lnTo>
                  <a:pt x="33867" y="25400"/>
                </a:lnTo>
                <a:lnTo>
                  <a:pt x="25400" y="16933"/>
                </a:lnTo>
                <a:lnTo>
                  <a:pt x="16934" y="16933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4" name="Freeform 3223"/>
          <p:cNvSpPr/>
          <p:nvPr/>
        </p:nvSpPr>
        <p:spPr>
          <a:xfrm>
            <a:off x="4597400" y="5012267"/>
            <a:ext cx="143934" cy="491067"/>
          </a:xfrm>
          <a:custGeom>
            <a:avLst/>
            <a:gdLst/>
            <a:ahLst/>
            <a:cxnLst/>
            <a:rect l="0" t="0" r="0" b="0"/>
            <a:pathLst>
              <a:path w="143934" h="4910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33867" y="8466"/>
                </a:lnTo>
                <a:lnTo>
                  <a:pt x="42333" y="8466"/>
                </a:lnTo>
                <a:lnTo>
                  <a:pt x="50800" y="16933"/>
                </a:lnTo>
                <a:lnTo>
                  <a:pt x="59267" y="33866"/>
                </a:lnTo>
                <a:lnTo>
                  <a:pt x="67733" y="42333"/>
                </a:lnTo>
                <a:lnTo>
                  <a:pt x="84667" y="59266"/>
                </a:lnTo>
                <a:lnTo>
                  <a:pt x="93133" y="76200"/>
                </a:lnTo>
                <a:lnTo>
                  <a:pt x="101600" y="101600"/>
                </a:lnTo>
                <a:lnTo>
                  <a:pt x="110067" y="127000"/>
                </a:lnTo>
                <a:lnTo>
                  <a:pt x="118533" y="152400"/>
                </a:lnTo>
                <a:lnTo>
                  <a:pt x="127000" y="177800"/>
                </a:lnTo>
                <a:lnTo>
                  <a:pt x="135467" y="203200"/>
                </a:lnTo>
                <a:lnTo>
                  <a:pt x="143933" y="228600"/>
                </a:lnTo>
                <a:lnTo>
                  <a:pt x="143933" y="262466"/>
                </a:lnTo>
                <a:lnTo>
                  <a:pt x="143933" y="287866"/>
                </a:lnTo>
                <a:lnTo>
                  <a:pt x="135467" y="321733"/>
                </a:lnTo>
                <a:lnTo>
                  <a:pt x="127000" y="347133"/>
                </a:lnTo>
                <a:lnTo>
                  <a:pt x="118533" y="372533"/>
                </a:lnTo>
                <a:lnTo>
                  <a:pt x="110067" y="397933"/>
                </a:lnTo>
                <a:lnTo>
                  <a:pt x="93133" y="414866"/>
                </a:lnTo>
                <a:lnTo>
                  <a:pt x="76200" y="440266"/>
                </a:lnTo>
                <a:lnTo>
                  <a:pt x="59267" y="457200"/>
                </a:lnTo>
                <a:lnTo>
                  <a:pt x="33867" y="474133"/>
                </a:lnTo>
                <a:lnTo>
                  <a:pt x="33867" y="474133"/>
                </a:lnTo>
                <a:lnTo>
                  <a:pt x="16933" y="491066"/>
                </a:lnTo>
                <a:lnTo>
                  <a:pt x="16933" y="491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5" name="Freeform 3224"/>
          <p:cNvSpPr/>
          <p:nvPr/>
        </p:nvSpPr>
        <p:spPr>
          <a:xfrm>
            <a:off x="6358467" y="804333"/>
            <a:ext cx="372534" cy="228601"/>
          </a:xfrm>
          <a:custGeom>
            <a:avLst/>
            <a:gdLst/>
            <a:ahLst/>
            <a:cxnLst/>
            <a:rect l="0" t="0" r="0" b="0"/>
            <a:pathLst>
              <a:path w="372534" h="228601">
                <a:moveTo>
                  <a:pt x="0" y="228600"/>
                </a:moveTo>
                <a:lnTo>
                  <a:pt x="8466" y="228600"/>
                </a:lnTo>
                <a:lnTo>
                  <a:pt x="16933" y="220134"/>
                </a:lnTo>
                <a:lnTo>
                  <a:pt x="33866" y="203200"/>
                </a:lnTo>
                <a:lnTo>
                  <a:pt x="50800" y="186267"/>
                </a:lnTo>
                <a:lnTo>
                  <a:pt x="76200" y="169334"/>
                </a:lnTo>
                <a:lnTo>
                  <a:pt x="101600" y="143934"/>
                </a:lnTo>
                <a:lnTo>
                  <a:pt x="127000" y="127000"/>
                </a:lnTo>
                <a:lnTo>
                  <a:pt x="160867" y="101600"/>
                </a:lnTo>
                <a:lnTo>
                  <a:pt x="194733" y="84667"/>
                </a:lnTo>
                <a:lnTo>
                  <a:pt x="228599" y="67734"/>
                </a:lnTo>
                <a:lnTo>
                  <a:pt x="254000" y="50800"/>
                </a:lnTo>
                <a:lnTo>
                  <a:pt x="279400" y="42334"/>
                </a:lnTo>
                <a:lnTo>
                  <a:pt x="304799" y="25400"/>
                </a:lnTo>
                <a:lnTo>
                  <a:pt x="321733" y="16934"/>
                </a:lnTo>
                <a:lnTo>
                  <a:pt x="347133" y="8467"/>
                </a:lnTo>
                <a:lnTo>
                  <a:pt x="364066" y="8467"/>
                </a:lnTo>
                <a:lnTo>
                  <a:pt x="364066" y="8467"/>
                </a:lnTo>
                <a:lnTo>
                  <a:pt x="372533" y="0"/>
                </a:lnTo>
                <a:lnTo>
                  <a:pt x="372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6" name="Freeform 3225"/>
          <p:cNvSpPr/>
          <p:nvPr/>
        </p:nvSpPr>
        <p:spPr>
          <a:xfrm>
            <a:off x="7349066" y="728133"/>
            <a:ext cx="524935" cy="296335"/>
          </a:xfrm>
          <a:custGeom>
            <a:avLst/>
            <a:gdLst/>
            <a:ahLst/>
            <a:cxnLst/>
            <a:rect l="0" t="0" r="0" b="0"/>
            <a:pathLst>
              <a:path w="524935" h="296335">
                <a:moveTo>
                  <a:pt x="25401" y="245534"/>
                </a:moveTo>
                <a:lnTo>
                  <a:pt x="25401" y="245534"/>
                </a:lnTo>
                <a:lnTo>
                  <a:pt x="16934" y="262467"/>
                </a:lnTo>
                <a:lnTo>
                  <a:pt x="8468" y="270934"/>
                </a:lnTo>
                <a:lnTo>
                  <a:pt x="0" y="287867"/>
                </a:lnTo>
                <a:lnTo>
                  <a:pt x="0" y="296334"/>
                </a:lnTo>
                <a:lnTo>
                  <a:pt x="0" y="296334"/>
                </a:lnTo>
                <a:lnTo>
                  <a:pt x="0" y="296334"/>
                </a:lnTo>
                <a:lnTo>
                  <a:pt x="8468" y="287867"/>
                </a:lnTo>
                <a:lnTo>
                  <a:pt x="25401" y="287867"/>
                </a:lnTo>
                <a:lnTo>
                  <a:pt x="50801" y="270934"/>
                </a:lnTo>
                <a:lnTo>
                  <a:pt x="76200" y="254000"/>
                </a:lnTo>
                <a:lnTo>
                  <a:pt x="110067" y="228600"/>
                </a:lnTo>
                <a:lnTo>
                  <a:pt x="152400" y="203200"/>
                </a:lnTo>
                <a:lnTo>
                  <a:pt x="194734" y="169334"/>
                </a:lnTo>
                <a:lnTo>
                  <a:pt x="254001" y="143934"/>
                </a:lnTo>
                <a:lnTo>
                  <a:pt x="304800" y="118534"/>
                </a:lnTo>
                <a:lnTo>
                  <a:pt x="355601" y="84667"/>
                </a:lnTo>
                <a:lnTo>
                  <a:pt x="406401" y="67734"/>
                </a:lnTo>
                <a:lnTo>
                  <a:pt x="448734" y="42334"/>
                </a:lnTo>
                <a:lnTo>
                  <a:pt x="482601" y="25400"/>
                </a:lnTo>
                <a:lnTo>
                  <a:pt x="508001" y="16934"/>
                </a:lnTo>
                <a:lnTo>
                  <a:pt x="508001" y="16934"/>
                </a:lnTo>
                <a:lnTo>
                  <a:pt x="524934" y="0"/>
                </a:lnTo>
                <a:lnTo>
                  <a:pt x="524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7" name="Freeform 3226"/>
          <p:cNvSpPr/>
          <p:nvPr/>
        </p:nvSpPr>
        <p:spPr>
          <a:xfrm>
            <a:off x="5181600" y="2336800"/>
            <a:ext cx="245534" cy="313268"/>
          </a:xfrm>
          <a:custGeom>
            <a:avLst/>
            <a:gdLst/>
            <a:ahLst/>
            <a:cxnLst/>
            <a:rect l="0" t="0" r="0" b="0"/>
            <a:pathLst>
              <a:path w="245534" h="313268">
                <a:moveTo>
                  <a:pt x="101600" y="16933"/>
                </a:moveTo>
                <a:lnTo>
                  <a:pt x="101600" y="25400"/>
                </a:lnTo>
                <a:lnTo>
                  <a:pt x="101600" y="25400"/>
                </a:lnTo>
                <a:lnTo>
                  <a:pt x="101600" y="33867"/>
                </a:lnTo>
                <a:lnTo>
                  <a:pt x="101600" y="42333"/>
                </a:lnTo>
                <a:lnTo>
                  <a:pt x="101600" y="59267"/>
                </a:lnTo>
                <a:lnTo>
                  <a:pt x="101600" y="67733"/>
                </a:lnTo>
                <a:lnTo>
                  <a:pt x="101600" y="93133"/>
                </a:lnTo>
                <a:lnTo>
                  <a:pt x="101600" y="110067"/>
                </a:lnTo>
                <a:lnTo>
                  <a:pt x="110067" y="127000"/>
                </a:lnTo>
                <a:lnTo>
                  <a:pt x="110067" y="152400"/>
                </a:lnTo>
                <a:lnTo>
                  <a:pt x="118533" y="169333"/>
                </a:lnTo>
                <a:lnTo>
                  <a:pt x="118533" y="194733"/>
                </a:lnTo>
                <a:lnTo>
                  <a:pt x="118533" y="211667"/>
                </a:lnTo>
                <a:lnTo>
                  <a:pt x="118533" y="228600"/>
                </a:lnTo>
                <a:lnTo>
                  <a:pt x="127000" y="245533"/>
                </a:lnTo>
                <a:lnTo>
                  <a:pt x="127000" y="262467"/>
                </a:lnTo>
                <a:lnTo>
                  <a:pt x="127000" y="270933"/>
                </a:lnTo>
                <a:lnTo>
                  <a:pt x="127000" y="279400"/>
                </a:lnTo>
                <a:lnTo>
                  <a:pt x="127000" y="279400"/>
                </a:lnTo>
                <a:lnTo>
                  <a:pt x="127000" y="287867"/>
                </a:lnTo>
                <a:lnTo>
                  <a:pt x="127000" y="279400"/>
                </a:lnTo>
                <a:lnTo>
                  <a:pt x="127000" y="270933"/>
                </a:lnTo>
                <a:lnTo>
                  <a:pt x="127000" y="262467"/>
                </a:lnTo>
                <a:lnTo>
                  <a:pt x="118533" y="254000"/>
                </a:lnTo>
                <a:lnTo>
                  <a:pt x="118533" y="237067"/>
                </a:lnTo>
                <a:lnTo>
                  <a:pt x="118533" y="220133"/>
                </a:lnTo>
                <a:lnTo>
                  <a:pt x="110067" y="194733"/>
                </a:lnTo>
                <a:lnTo>
                  <a:pt x="101600" y="169333"/>
                </a:lnTo>
                <a:lnTo>
                  <a:pt x="93133" y="152400"/>
                </a:lnTo>
                <a:lnTo>
                  <a:pt x="93133" y="127000"/>
                </a:lnTo>
                <a:lnTo>
                  <a:pt x="84667" y="101600"/>
                </a:lnTo>
                <a:lnTo>
                  <a:pt x="84667" y="93133"/>
                </a:lnTo>
                <a:lnTo>
                  <a:pt x="84667" y="76200"/>
                </a:lnTo>
                <a:lnTo>
                  <a:pt x="84667" y="59267"/>
                </a:lnTo>
                <a:lnTo>
                  <a:pt x="84667" y="50800"/>
                </a:lnTo>
                <a:lnTo>
                  <a:pt x="84667" y="42333"/>
                </a:lnTo>
                <a:lnTo>
                  <a:pt x="84667" y="25400"/>
                </a:lnTo>
                <a:lnTo>
                  <a:pt x="93133" y="25400"/>
                </a:lnTo>
                <a:lnTo>
                  <a:pt x="101600" y="16933"/>
                </a:lnTo>
                <a:lnTo>
                  <a:pt x="110067" y="8467"/>
                </a:lnTo>
                <a:lnTo>
                  <a:pt x="118533" y="8467"/>
                </a:lnTo>
                <a:lnTo>
                  <a:pt x="127000" y="0"/>
                </a:lnTo>
                <a:lnTo>
                  <a:pt x="135467" y="0"/>
                </a:lnTo>
                <a:lnTo>
                  <a:pt x="143933" y="8467"/>
                </a:lnTo>
                <a:lnTo>
                  <a:pt x="160867" y="8467"/>
                </a:lnTo>
                <a:lnTo>
                  <a:pt x="169333" y="16933"/>
                </a:lnTo>
                <a:lnTo>
                  <a:pt x="177800" y="25400"/>
                </a:lnTo>
                <a:lnTo>
                  <a:pt x="194733" y="42333"/>
                </a:lnTo>
                <a:lnTo>
                  <a:pt x="211667" y="50800"/>
                </a:lnTo>
                <a:lnTo>
                  <a:pt x="220133" y="67733"/>
                </a:lnTo>
                <a:lnTo>
                  <a:pt x="228600" y="84667"/>
                </a:lnTo>
                <a:lnTo>
                  <a:pt x="237067" y="101600"/>
                </a:lnTo>
                <a:lnTo>
                  <a:pt x="237067" y="127000"/>
                </a:lnTo>
                <a:lnTo>
                  <a:pt x="245533" y="152400"/>
                </a:lnTo>
                <a:lnTo>
                  <a:pt x="245533" y="169333"/>
                </a:lnTo>
                <a:lnTo>
                  <a:pt x="237067" y="194733"/>
                </a:lnTo>
                <a:lnTo>
                  <a:pt x="237067" y="211667"/>
                </a:lnTo>
                <a:lnTo>
                  <a:pt x="228600" y="228600"/>
                </a:lnTo>
                <a:lnTo>
                  <a:pt x="220133" y="245533"/>
                </a:lnTo>
                <a:lnTo>
                  <a:pt x="211667" y="262467"/>
                </a:lnTo>
                <a:lnTo>
                  <a:pt x="194733" y="279400"/>
                </a:lnTo>
                <a:lnTo>
                  <a:pt x="177800" y="287867"/>
                </a:lnTo>
                <a:lnTo>
                  <a:pt x="160867" y="304800"/>
                </a:lnTo>
                <a:lnTo>
                  <a:pt x="143933" y="313267"/>
                </a:lnTo>
                <a:lnTo>
                  <a:pt x="118533" y="313267"/>
                </a:lnTo>
                <a:lnTo>
                  <a:pt x="101600" y="313267"/>
                </a:lnTo>
                <a:lnTo>
                  <a:pt x="76200" y="313267"/>
                </a:lnTo>
                <a:lnTo>
                  <a:pt x="59267" y="313267"/>
                </a:lnTo>
                <a:lnTo>
                  <a:pt x="33867" y="304800"/>
                </a:lnTo>
                <a:lnTo>
                  <a:pt x="16933" y="287867"/>
                </a:lnTo>
                <a:lnTo>
                  <a:pt x="8467" y="279400"/>
                </a:lnTo>
                <a:lnTo>
                  <a:pt x="0" y="270933"/>
                </a:lnTo>
                <a:lnTo>
                  <a:pt x="0" y="270933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8" name="Freeform 3227"/>
          <p:cNvSpPr/>
          <p:nvPr/>
        </p:nvSpPr>
        <p:spPr>
          <a:xfrm>
            <a:off x="5494867" y="2446867"/>
            <a:ext cx="42334" cy="194734"/>
          </a:xfrm>
          <a:custGeom>
            <a:avLst/>
            <a:gdLst/>
            <a:ahLst/>
            <a:cxnLst/>
            <a:rect l="0" t="0" r="0" b="0"/>
            <a:pathLst>
              <a:path w="42334" h="1947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8466" y="59266"/>
                </a:lnTo>
                <a:lnTo>
                  <a:pt x="8466" y="84666"/>
                </a:lnTo>
                <a:lnTo>
                  <a:pt x="8466" y="101600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60866"/>
                </a:lnTo>
                <a:lnTo>
                  <a:pt x="8466" y="177800"/>
                </a:lnTo>
                <a:lnTo>
                  <a:pt x="16933" y="186266"/>
                </a:lnTo>
                <a:lnTo>
                  <a:pt x="16933" y="194733"/>
                </a:lnTo>
                <a:lnTo>
                  <a:pt x="16933" y="194733"/>
                </a:lnTo>
                <a:lnTo>
                  <a:pt x="25400" y="194733"/>
                </a:lnTo>
                <a:lnTo>
                  <a:pt x="25400" y="186266"/>
                </a:lnTo>
                <a:lnTo>
                  <a:pt x="33866" y="177800"/>
                </a:lnTo>
                <a:lnTo>
                  <a:pt x="33866" y="169333"/>
                </a:lnTo>
                <a:lnTo>
                  <a:pt x="33866" y="160866"/>
                </a:lnTo>
                <a:lnTo>
                  <a:pt x="33866" y="160866"/>
                </a:lnTo>
                <a:lnTo>
                  <a:pt x="42333" y="143933"/>
                </a:lnTo>
                <a:lnTo>
                  <a:pt x="42333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9" name="Freeform 3228"/>
          <p:cNvSpPr/>
          <p:nvPr/>
        </p:nvSpPr>
        <p:spPr>
          <a:xfrm>
            <a:off x="5554133" y="2455333"/>
            <a:ext cx="160868" cy="152401"/>
          </a:xfrm>
          <a:custGeom>
            <a:avLst/>
            <a:gdLst/>
            <a:ahLst/>
            <a:cxnLst/>
            <a:rect l="0" t="0" r="0" b="0"/>
            <a:pathLst>
              <a:path w="160868" h="152401">
                <a:moveTo>
                  <a:pt x="0" y="59267"/>
                </a:moveTo>
                <a:lnTo>
                  <a:pt x="0" y="59267"/>
                </a:lnTo>
                <a:lnTo>
                  <a:pt x="0" y="50800"/>
                </a:lnTo>
                <a:lnTo>
                  <a:pt x="0" y="42334"/>
                </a:lnTo>
                <a:lnTo>
                  <a:pt x="8467" y="33867"/>
                </a:lnTo>
                <a:lnTo>
                  <a:pt x="16934" y="33867"/>
                </a:lnTo>
                <a:lnTo>
                  <a:pt x="16934" y="25400"/>
                </a:lnTo>
                <a:lnTo>
                  <a:pt x="16934" y="33867"/>
                </a:lnTo>
                <a:lnTo>
                  <a:pt x="25400" y="33867"/>
                </a:lnTo>
                <a:lnTo>
                  <a:pt x="25400" y="42334"/>
                </a:lnTo>
                <a:lnTo>
                  <a:pt x="25400" y="50800"/>
                </a:lnTo>
                <a:lnTo>
                  <a:pt x="33867" y="59267"/>
                </a:lnTo>
                <a:lnTo>
                  <a:pt x="33867" y="76200"/>
                </a:lnTo>
                <a:lnTo>
                  <a:pt x="33867" y="93134"/>
                </a:lnTo>
                <a:lnTo>
                  <a:pt x="33867" y="110067"/>
                </a:lnTo>
                <a:lnTo>
                  <a:pt x="33867" y="127000"/>
                </a:lnTo>
                <a:lnTo>
                  <a:pt x="33867" y="135467"/>
                </a:lnTo>
                <a:lnTo>
                  <a:pt x="33867" y="143934"/>
                </a:lnTo>
                <a:lnTo>
                  <a:pt x="33867" y="143934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43934"/>
                </a:lnTo>
                <a:lnTo>
                  <a:pt x="33867" y="143934"/>
                </a:lnTo>
                <a:lnTo>
                  <a:pt x="33867" y="135467"/>
                </a:lnTo>
                <a:lnTo>
                  <a:pt x="42334" y="127000"/>
                </a:lnTo>
                <a:lnTo>
                  <a:pt x="42334" y="110067"/>
                </a:lnTo>
                <a:lnTo>
                  <a:pt x="42334" y="93134"/>
                </a:lnTo>
                <a:lnTo>
                  <a:pt x="42334" y="76200"/>
                </a:lnTo>
                <a:lnTo>
                  <a:pt x="42334" y="59267"/>
                </a:lnTo>
                <a:lnTo>
                  <a:pt x="50800" y="50800"/>
                </a:lnTo>
                <a:lnTo>
                  <a:pt x="59267" y="33867"/>
                </a:lnTo>
                <a:lnTo>
                  <a:pt x="67734" y="25400"/>
                </a:lnTo>
                <a:lnTo>
                  <a:pt x="76200" y="16934"/>
                </a:lnTo>
                <a:lnTo>
                  <a:pt x="84667" y="16934"/>
                </a:lnTo>
                <a:lnTo>
                  <a:pt x="101600" y="8467"/>
                </a:lnTo>
                <a:lnTo>
                  <a:pt x="118534" y="0"/>
                </a:lnTo>
                <a:lnTo>
                  <a:pt x="127000" y="0"/>
                </a:lnTo>
                <a:lnTo>
                  <a:pt x="135467" y="0"/>
                </a:lnTo>
                <a:lnTo>
                  <a:pt x="143934" y="0"/>
                </a:lnTo>
                <a:lnTo>
                  <a:pt x="152400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16934"/>
                </a:lnTo>
                <a:lnTo>
                  <a:pt x="160867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0" name="Freeform 3229"/>
          <p:cNvSpPr/>
          <p:nvPr/>
        </p:nvSpPr>
        <p:spPr>
          <a:xfrm>
            <a:off x="5731933" y="2455333"/>
            <a:ext cx="338668" cy="143935"/>
          </a:xfrm>
          <a:custGeom>
            <a:avLst/>
            <a:gdLst/>
            <a:ahLst/>
            <a:cxnLst/>
            <a:rect l="0" t="0" r="0" b="0"/>
            <a:pathLst>
              <a:path w="338668" h="143935">
                <a:moveTo>
                  <a:pt x="16934" y="101600"/>
                </a:moveTo>
                <a:lnTo>
                  <a:pt x="16934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42334" y="93134"/>
                </a:lnTo>
                <a:lnTo>
                  <a:pt x="50800" y="93134"/>
                </a:lnTo>
                <a:lnTo>
                  <a:pt x="59267" y="84667"/>
                </a:lnTo>
                <a:lnTo>
                  <a:pt x="67734" y="76200"/>
                </a:lnTo>
                <a:lnTo>
                  <a:pt x="67734" y="59267"/>
                </a:lnTo>
                <a:lnTo>
                  <a:pt x="76200" y="50800"/>
                </a:lnTo>
                <a:lnTo>
                  <a:pt x="76200" y="33867"/>
                </a:lnTo>
                <a:lnTo>
                  <a:pt x="76200" y="25400"/>
                </a:lnTo>
                <a:lnTo>
                  <a:pt x="76200" y="16934"/>
                </a:lnTo>
                <a:lnTo>
                  <a:pt x="67734" y="8467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8467"/>
                </a:lnTo>
                <a:lnTo>
                  <a:pt x="33867" y="8467"/>
                </a:lnTo>
                <a:lnTo>
                  <a:pt x="25400" y="16934"/>
                </a:lnTo>
                <a:lnTo>
                  <a:pt x="16934" y="25400"/>
                </a:lnTo>
                <a:lnTo>
                  <a:pt x="8467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7" y="118534"/>
                </a:lnTo>
                <a:lnTo>
                  <a:pt x="16934" y="127000"/>
                </a:lnTo>
                <a:lnTo>
                  <a:pt x="25400" y="135467"/>
                </a:lnTo>
                <a:lnTo>
                  <a:pt x="42334" y="143934"/>
                </a:lnTo>
                <a:lnTo>
                  <a:pt x="50800" y="143934"/>
                </a:lnTo>
                <a:lnTo>
                  <a:pt x="67734" y="143934"/>
                </a:lnTo>
                <a:lnTo>
                  <a:pt x="93134" y="143934"/>
                </a:lnTo>
                <a:lnTo>
                  <a:pt x="110067" y="135467"/>
                </a:lnTo>
                <a:lnTo>
                  <a:pt x="118534" y="127000"/>
                </a:lnTo>
                <a:lnTo>
                  <a:pt x="135467" y="118534"/>
                </a:lnTo>
                <a:lnTo>
                  <a:pt x="152400" y="110067"/>
                </a:lnTo>
                <a:lnTo>
                  <a:pt x="169334" y="101600"/>
                </a:lnTo>
                <a:lnTo>
                  <a:pt x="177800" y="84667"/>
                </a:lnTo>
                <a:lnTo>
                  <a:pt x="194734" y="67734"/>
                </a:lnTo>
                <a:lnTo>
                  <a:pt x="203200" y="59267"/>
                </a:lnTo>
                <a:lnTo>
                  <a:pt x="211667" y="50800"/>
                </a:lnTo>
                <a:lnTo>
                  <a:pt x="220134" y="33867"/>
                </a:lnTo>
                <a:lnTo>
                  <a:pt x="228600" y="33867"/>
                </a:lnTo>
                <a:lnTo>
                  <a:pt x="228600" y="25400"/>
                </a:lnTo>
                <a:lnTo>
                  <a:pt x="228600" y="16934"/>
                </a:lnTo>
                <a:lnTo>
                  <a:pt x="228600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11667" y="8467"/>
                </a:lnTo>
                <a:lnTo>
                  <a:pt x="203200" y="8467"/>
                </a:lnTo>
                <a:lnTo>
                  <a:pt x="194734" y="8467"/>
                </a:lnTo>
                <a:lnTo>
                  <a:pt x="186267" y="16934"/>
                </a:lnTo>
                <a:lnTo>
                  <a:pt x="177800" y="25400"/>
                </a:lnTo>
                <a:lnTo>
                  <a:pt x="169334" y="33867"/>
                </a:lnTo>
                <a:lnTo>
                  <a:pt x="169334" y="42334"/>
                </a:lnTo>
                <a:lnTo>
                  <a:pt x="160867" y="59267"/>
                </a:lnTo>
                <a:lnTo>
                  <a:pt x="160867" y="67734"/>
                </a:lnTo>
                <a:lnTo>
                  <a:pt x="152400" y="76200"/>
                </a:lnTo>
                <a:lnTo>
                  <a:pt x="160867" y="93134"/>
                </a:lnTo>
                <a:lnTo>
                  <a:pt x="160867" y="110067"/>
                </a:lnTo>
                <a:lnTo>
                  <a:pt x="169334" y="118534"/>
                </a:lnTo>
                <a:lnTo>
                  <a:pt x="186267" y="127000"/>
                </a:lnTo>
                <a:lnTo>
                  <a:pt x="194734" y="127000"/>
                </a:lnTo>
                <a:lnTo>
                  <a:pt x="211667" y="143934"/>
                </a:lnTo>
                <a:lnTo>
                  <a:pt x="228600" y="143934"/>
                </a:lnTo>
                <a:lnTo>
                  <a:pt x="254000" y="143934"/>
                </a:lnTo>
                <a:lnTo>
                  <a:pt x="270934" y="143934"/>
                </a:lnTo>
                <a:lnTo>
                  <a:pt x="287867" y="135467"/>
                </a:lnTo>
                <a:lnTo>
                  <a:pt x="304800" y="135467"/>
                </a:lnTo>
                <a:lnTo>
                  <a:pt x="321734" y="127000"/>
                </a:lnTo>
                <a:lnTo>
                  <a:pt x="330200" y="110067"/>
                </a:lnTo>
                <a:lnTo>
                  <a:pt x="330200" y="110067"/>
                </a:lnTo>
                <a:lnTo>
                  <a:pt x="338667" y="93134"/>
                </a:lnTo>
                <a:lnTo>
                  <a:pt x="338667" y="93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1" name="Freeform 3230"/>
          <p:cNvSpPr/>
          <p:nvPr/>
        </p:nvSpPr>
        <p:spPr>
          <a:xfrm>
            <a:off x="6079067" y="2336800"/>
            <a:ext cx="25401" cy="262468"/>
          </a:xfrm>
          <a:custGeom>
            <a:avLst/>
            <a:gdLst/>
            <a:ahLst/>
            <a:cxnLst/>
            <a:rect l="0" t="0" r="0" b="0"/>
            <a:pathLst>
              <a:path w="25401" h="262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8466" y="59267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203200"/>
                </a:lnTo>
                <a:lnTo>
                  <a:pt x="25400" y="220133"/>
                </a:lnTo>
                <a:lnTo>
                  <a:pt x="25400" y="237067"/>
                </a:lnTo>
                <a:lnTo>
                  <a:pt x="25400" y="245533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62467"/>
                </a:lnTo>
                <a:lnTo>
                  <a:pt x="25400" y="262467"/>
                </a:lnTo>
                <a:lnTo>
                  <a:pt x="16933" y="262467"/>
                </a:lnTo>
                <a:lnTo>
                  <a:pt x="16933" y="262467"/>
                </a:lnTo>
                <a:lnTo>
                  <a:pt x="8466" y="254000"/>
                </a:lnTo>
                <a:lnTo>
                  <a:pt x="8466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2" name="Freeform 3231"/>
          <p:cNvSpPr/>
          <p:nvPr/>
        </p:nvSpPr>
        <p:spPr>
          <a:xfrm>
            <a:off x="6011333" y="2429933"/>
            <a:ext cx="169335" cy="67735"/>
          </a:xfrm>
          <a:custGeom>
            <a:avLst/>
            <a:gdLst/>
            <a:ahLst/>
            <a:cxnLst/>
            <a:rect l="0" t="0" r="0" b="0"/>
            <a:pathLst>
              <a:path w="169335" h="67735">
                <a:moveTo>
                  <a:pt x="8467" y="67734"/>
                </a:moveTo>
                <a:lnTo>
                  <a:pt x="8467" y="59267"/>
                </a:lnTo>
                <a:lnTo>
                  <a:pt x="8467" y="59267"/>
                </a:lnTo>
                <a:lnTo>
                  <a:pt x="0" y="50800"/>
                </a:lnTo>
                <a:lnTo>
                  <a:pt x="0" y="50800"/>
                </a:lnTo>
                <a:lnTo>
                  <a:pt x="8467" y="42334"/>
                </a:lnTo>
                <a:lnTo>
                  <a:pt x="8467" y="42334"/>
                </a:lnTo>
                <a:lnTo>
                  <a:pt x="16934" y="33867"/>
                </a:lnTo>
                <a:lnTo>
                  <a:pt x="33867" y="33867"/>
                </a:lnTo>
                <a:lnTo>
                  <a:pt x="50800" y="25400"/>
                </a:lnTo>
                <a:lnTo>
                  <a:pt x="67734" y="25400"/>
                </a:lnTo>
                <a:lnTo>
                  <a:pt x="93134" y="25400"/>
                </a:lnTo>
                <a:lnTo>
                  <a:pt x="110067" y="16934"/>
                </a:lnTo>
                <a:lnTo>
                  <a:pt x="127000" y="8467"/>
                </a:lnTo>
                <a:lnTo>
                  <a:pt x="143934" y="8467"/>
                </a:lnTo>
                <a:lnTo>
                  <a:pt x="160867" y="0"/>
                </a:lnTo>
                <a:lnTo>
                  <a:pt x="160867" y="0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3" name="Freeform 3232"/>
          <p:cNvSpPr/>
          <p:nvPr/>
        </p:nvSpPr>
        <p:spPr>
          <a:xfrm>
            <a:off x="6239933" y="2438400"/>
            <a:ext cx="143935" cy="160868"/>
          </a:xfrm>
          <a:custGeom>
            <a:avLst/>
            <a:gdLst/>
            <a:ahLst/>
            <a:cxnLst/>
            <a:rect l="0" t="0" r="0" b="0"/>
            <a:pathLst>
              <a:path w="143935" h="160868">
                <a:moveTo>
                  <a:pt x="0" y="50800"/>
                </a:move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16934" y="143933"/>
                </a:lnTo>
                <a:lnTo>
                  <a:pt x="16934" y="152400"/>
                </a:lnTo>
                <a:lnTo>
                  <a:pt x="16934" y="152400"/>
                </a:lnTo>
                <a:lnTo>
                  <a:pt x="25400" y="160867"/>
                </a:lnTo>
                <a:lnTo>
                  <a:pt x="25400" y="160867"/>
                </a:lnTo>
                <a:lnTo>
                  <a:pt x="25400" y="160867"/>
                </a:lnTo>
                <a:lnTo>
                  <a:pt x="25400" y="160867"/>
                </a:lnTo>
                <a:lnTo>
                  <a:pt x="16934" y="152400"/>
                </a:lnTo>
                <a:lnTo>
                  <a:pt x="16934" y="143933"/>
                </a:lnTo>
                <a:lnTo>
                  <a:pt x="16934" y="135467"/>
                </a:lnTo>
                <a:lnTo>
                  <a:pt x="16934" y="118533"/>
                </a:lnTo>
                <a:lnTo>
                  <a:pt x="8467" y="110067"/>
                </a:lnTo>
                <a:lnTo>
                  <a:pt x="8467" y="93133"/>
                </a:lnTo>
                <a:lnTo>
                  <a:pt x="8467" y="76200"/>
                </a:lnTo>
                <a:lnTo>
                  <a:pt x="16934" y="59267"/>
                </a:lnTo>
                <a:lnTo>
                  <a:pt x="16934" y="50800"/>
                </a:lnTo>
                <a:lnTo>
                  <a:pt x="25400" y="33867"/>
                </a:lnTo>
                <a:lnTo>
                  <a:pt x="33867" y="33867"/>
                </a:lnTo>
                <a:lnTo>
                  <a:pt x="42334" y="25400"/>
                </a:lnTo>
                <a:lnTo>
                  <a:pt x="50800" y="16933"/>
                </a:lnTo>
                <a:lnTo>
                  <a:pt x="67734" y="16933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18534" y="8467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4" name="Freeform 3233"/>
          <p:cNvSpPr/>
          <p:nvPr/>
        </p:nvSpPr>
        <p:spPr>
          <a:xfrm>
            <a:off x="6434667" y="2455333"/>
            <a:ext cx="42334" cy="152401"/>
          </a:xfrm>
          <a:custGeom>
            <a:avLst/>
            <a:gdLst/>
            <a:ahLst/>
            <a:cxnLst/>
            <a:rect l="0" t="0" r="0" b="0"/>
            <a:pathLst>
              <a:path w="42334" h="152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25400" y="76200"/>
                </a:lnTo>
                <a:lnTo>
                  <a:pt x="25400" y="93134"/>
                </a:lnTo>
                <a:lnTo>
                  <a:pt x="33866" y="110067"/>
                </a:lnTo>
                <a:lnTo>
                  <a:pt x="33866" y="127000"/>
                </a:lnTo>
                <a:lnTo>
                  <a:pt x="33866" y="135467"/>
                </a:lnTo>
                <a:lnTo>
                  <a:pt x="42333" y="143934"/>
                </a:lnTo>
                <a:lnTo>
                  <a:pt x="42333" y="152400"/>
                </a:lnTo>
                <a:lnTo>
                  <a:pt x="42333" y="152400"/>
                </a:lnTo>
                <a:lnTo>
                  <a:pt x="42333" y="152400"/>
                </a:lnTo>
                <a:lnTo>
                  <a:pt x="42333" y="152400"/>
                </a:lnTo>
                <a:lnTo>
                  <a:pt x="42333" y="143934"/>
                </a:lnTo>
                <a:lnTo>
                  <a:pt x="42333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5" name="Freeform 3234"/>
          <p:cNvSpPr/>
          <p:nvPr/>
        </p:nvSpPr>
        <p:spPr>
          <a:xfrm>
            <a:off x="6426200" y="2379133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6" name="Freeform 3235"/>
          <p:cNvSpPr/>
          <p:nvPr/>
        </p:nvSpPr>
        <p:spPr>
          <a:xfrm>
            <a:off x="6519334" y="2429933"/>
            <a:ext cx="101600" cy="177801"/>
          </a:xfrm>
          <a:custGeom>
            <a:avLst/>
            <a:gdLst/>
            <a:ahLst/>
            <a:cxnLst/>
            <a:rect l="0" t="0" r="0" b="0"/>
            <a:pathLst>
              <a:path w="101600" h="177801">
                <a:moveTo>
                  <a:pt x="101599" y="0"/>
                </a:moveTo>
                <a:lnTo>
                  <a:pt x="101599" y="0"/>
                </a:lnTo>
                <a:lnTo>
                  <a:pt x="101599" y="8467"/>
                </a:lnTo>
                <a:lnTo>
                  <a:pt x="101599" y="16934"/>
                </a:lnTo>
                <a:lnTo>
                  <a:pt x="101599" y="25400"/>
                </a:lnTo>
                <a:lnTo>
                  <a:pt x="101599" y="42334"/>
                </a:lnTo>
                <a:lnTo>
                  <a:pt x="93133" y="59267"/>
                </a:lnTo>
                <a:lnTo>
                  <a:pt x="84666" y="84667"/>
                </a:lnTo>
                <a:lnTo>
                  <a:pt x="76200" y="101600"/>
                </a:lnTo>
                <a:lnTo>
                  <a:pt x="67732" y="127000"/>
                </a:lnTo>
                <a:lnTo>
                  <a:pt x="59266" y="143934"/>
                </a:lnTo>
                <a:lnTo>
                  <a:pt x="50799" y="160867"/>
                </a:lnTo>
                <a:lnTo>
                  <a:pt x="42333" y="169334"/>
                </a:lnTo>
                <a:lnTo>
                  <a:pt x="33866" y="177800"/>
                </a:lnTo>
                <a:lnTo>
                  <a:pt x="25399" y="177800"/>
                </a:lnTo>
                <a:lnTo>
                  <a:pt x="16933" y="177800"/>
                </a:lnTo>
                <a:lnTo>
                  <a:pt x="16933" y="169334"/>
                </a:lnTo>
                <a:lnTo>
                  <a:pt x="8466" y="160867"/>
                </a:lnTo>
                <a:lnTo>
                  <a:pt x="8466" y="152400"/>
                </a:lnTo>
                <a:lnTo>
                  <a:pt x="8466" y="152400"/>
                </a:lnTo>
                <a:lnTo>
                  <a:pt x="0" y="143934"/>
                </a:lnTo>
                <a:lnTo>
                  <a:pt x="0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7" name="Freeform 3236"/>
          <p:cNvSpPr/>
          <p:nvPr/>
        </p:nvSpPr>
        <p:spPr>
          <a:xfrm>
            <a:off x="6510866" y="2455333"/>
            <a:ext cx="211668" cy="110068"/>
          </a:xfrm>
          <a:custGeom>
            <a:avLst/>
            <a:gdLst/>
            <a:ahLst/>
            <a:cxnLst/>
            <a:rect l="0" t="0" r="0" b="0"/>
            <a:pathLst>
              <a:path w="211668" h="110068">
                <a:moveTo>
                  <a:pt x="0" y="16934"/>
                </a:moveTo>
                <a:lnTo>
                  <a:pt x="0" y="8467"/>
                </a:lnTo>
                <a:lnTo>
                  <a:pt x="0" y="8467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16934" y="8467"/>
                </a:lnTo>
                <a:lnTo>
                  <a:pt x="25401" y="16934"/>
                </a:lnTo>
                <a:lnTo>
                  <a:pt x="42334" y="33867"/>
                </a:lnTo>
                <a:lnTo>
                  <a:pt x="50801" y="42334"/>
                </a:lnTo>
                <a:lnTo>
                  <a:pt x="76200" y="50800"/>
                </a:lnTo>
                <a:lnTo>
                  <a:pt x="93134" y="67734"/>
                </a:lnTo>
                <a:lnTo>
                  <a:pt x="110067" y="76200"/>
                </a:lnTo>
                <a:lnTo>
                  <a:pt x="135467" y="84667"/>
                </a:lnTo>
                <a:lnTo>
                  <a:pt x="160868" y="93134"/>
                </a:lnTo>
                <a:lnTo>
                  <a:pt x="177801" y="110067"/>
                </a:lnTo>
                <a:lnTo>
                  <a:pt x="194734" y="110067"/>
                </a:lnTo>
                <a:lnTo>
                  <a:pt x="194734" y="110067"/>
                </a:lnTo>
                <a:lnTo>
                  <a:pt x="211667" y="110067"/>
                </a:lnTo>
                <a:lnTo>
                  <a:pt x="211667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8" name="Freeform 3237"/>
          <p:cNvSpPr/>
          <p:nvPr/>
        </p:nvSpPr>
        <p:spPr>
          <a:xfrm>
            <a:off x="5537200" y="2260600"/>
            <a:ext cx="42334" cy="8468"/>
          </a:xfrm>
          <a:custGeom>
            <a:avLst/>
            <a:gdLst/>
            <a:ahLst/>
            <a:cxnLst/>
            <a:rect l="0" t="0" r="0" b="0"/>
            <a:pathLst>
              <a:path w="423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423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9" name="Freeform 3238"/>
          <p:cNvSpPr/>
          <p:nvPr/>
        </p:nvSpPr>
        <p:spPr>
          <a:xfrm>
            <a:off x="6925733" y="2463800"/>
            <a:ext cx="8468" cy="25401"/>
          </a:xfrm>
          <a:custGeom>
            <a:avLst/>
            <a:gdLst/>
            <a:ahLst/>
            <a:cxnLst/>
            <a:rect l="0" t="0" r="0" b="0"/>
            <a:pathLst>
              <a:path w="8468" h="25401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0" name="Freeform 3239"/>
          <p:cNvSpPr/>
          <p:nvPr/>
        </p:nvSpPr>
        <p:spPr>
          <a:xfrm>
            <a:off x="6925733" y="2565400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7"/>
                </a:lnTo>
                <a:lnTo>
                  <a:pt x="16934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1" name="Freeform 3240"/>
          <p:cNvSpPr/>
          <p:nvPr/>
        </p:nvSpPr>
        <p:spPr>
          <a:xfrm>
            <a:off x="7196666" y="2353733"/>
            <a:ext cx="169335" cy="304801"/>
          </a:xfrm>
          <a:custGeom>
            <a:avLst/>
            <a:gdLst/>
            <a:ahLst/>
            <a:cxnLst/>
            <a:rect l="0" t="0" r="0" b="0"/>
            <a:pathLst>
              <a:path w="169335" h="304801">
                <a:moveTo>
                  <a:pt x="169334" y="0"/>
                </a:moveTo>
                <a:lnTo>
                  <a:pt x="169334" y="0"/>
                </a:lnTo>
                <a:lnTo>
                  <a:pt x="169334" y="8467"/>
                </a:lnTo>
                <a:lnTo>
                  <a:pt x="169334" y="8467"/>
                </a:lnTo>
                <a:lnTo>
                  <a:pt x="160868" y="25400"/>
                </a:lnTo>
                <a:lnTo>
                  <a:pt x="152400" y="33867"/>
                </a:lnTo>
                <a:lnTo>
                  <a:pt x="143934" y="50800"/>
                </a:lnTo>
                <a:lnTo>
                  <a:pt x="127001" y="67734"/>
                </a:lnTo>
                <a:lnTo>
                  <a:pt x="118534" y="84667"/>
                </a:lnTo>
                <a:lnTo>
                  <a:pt x="101601" y="110067"/>
                </a:lnTo>
                <a:lnTo>
                  <a:pt x="84668" y="135467"/>
                </a:lnTo>
                <a:lnTo>
                  <a:pt x="76200" y="152400"/>
                </a:lnTo>
                <a:lnTo>
                  <a:pt x="59267" y="177800"/>
                </a:lnTo>
                <a:lnTo>
                  <a:pt x="42334" y="203200"/>
                </a:lnTo>
                <a:lnTo>
                  <a:pt x="25401" y="228600"/>
                </a:lnTo>
                <a:lnTo>
                  <a:pt x="16934" y="245534"/>
                </a:lnTo>
                <a:lnTo>
                  <a:pt x="8468" y="270934"/>
                </a:lnTo>
                <a:lnTo>
                  <a:pt x="0" y="287867"/>
                </a:lnTo>
                <a:lnTo>
                  <a:pt x="0" y="296334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2" name="Freeform 3241"/>
          <p:cNvSpPr/>
          <p:nvPr/>
        </p:nvSpPr>
        <p:spPr>
          <a:xfrm>
            <a:off x="7205134" y="2396067"/>
            <a:ext cx="160867" cy="228601"/>
          </a:xfrm>
          <a:custGeom>
            <a:avLst/>
            <a:gdLst/>
            <a:ahLst/>
            <a:cxnLst/>
            <a:rect l="0" t="0" r="0" b="0"/>
            <a:pathLst>
              <a:path w="160867" h="2286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33866" y="42333"/>
                </a:lnTo>
                <a:lnTo>
                  <a:pt x="42333" y="59266"/>
                </a:lnTo>
                <a:lnTo>
                  <a:pt x="59266" y="76200"/>
                </a:lnTo>
                <a:lnTo>
                  <a:pt x="67732" y="101600"/>
                </a:lnTo>
                <a:lnTo>
                  <a:pt x="84666" y="127000"/>
                </a:lnTo>
                <a:lnTo>
                  <a:pt x="101599" y="143933"/>
                </a:lnTo>
                <a:lnTo>
                  <a:pt x="110066" y="169333"/>
                </a:lnTo>
                <a:lnTo>
                  <a:pt x="126999" y="186266"/>
                </a:lnTo>
                <a:lnTo>
                  <a:pt x="135466" y="194733"/>
                </a:lnTo>
                <a:lnTo>
                  <a:pt x="143932" y="211666"/>
                </a:lnTo>
                <a:lnTo>
                  <a:pt x="152400" y="220133"/>
                </a:lnTo>
                <a:lnTo>
                  <a:pt x="152400" y="228600"/>
                </a:lnTo>
                <a:lnTo>
                  <a:pt x="160866" y="228600"/>
                </a:lnTo>
                <a:lnTo>
                  <a:pt x="160866" y="228600"/>
                </a:lnTo>
                <a:lnTo>
                  <a:pt x="160866" y="220133"/>
                </a:lnTo>
                <a:lnTo>
                  <a:pt x="160866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3" name="Freeform 3242"/>
          <p:cNvSpPr/>
          <p:nvPr/>
        </p:nvSpPr>
        <p:spPr>
          <a:xfrm>
            <a:off x="7408333" y="2489200"/>
            <a:ext cx="160868" cy="25401"/>
          </a:xfrm>
          <a:custGeom>
            <a:avLst/>
            <a:gdLst/>
            <a:ahLst/>
            <a:cxnLst/>
            <a:rect l="0" t="0" r="0" b="0"/>
            <a:pathLst>
              <a:path w="160868" h="25401">
                <a:moveTo>
                  <a:pt x="0" y="25400"/>
                </a:moveTo>
                <a:lnTo>
                  <a:pt x="0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8467"/>
                </a:lnTo>
                <a:lnTo>
                  <a:pt x="25401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67734" y="0"/>
                </a:lnTo>
                <a:lnTo>
                  <a:pt x="93133" y="0"/>
                </a:lnTo>
                <a:lnTo>
                  <a:pt x="110067" y="0"/>
                </a:lnTo>
                <a:lnTo>
                  <a:pt x="118534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4" name="Freeform 3243"/>
          <p:cNvSpPr/>
          <p:nvPr/>
        </p:nvSpPr>
        <p:spPr>
          <a:xfrm>
            <a:off x="7493000" y="2565400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16934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76200" y="16933"/>
                </a:lnTo>
                <a:lnTo>
                  <a:pt x="93134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5" name="Freeform 3244"/>
          <p:cNvSpPr/>
          <p:nvPr/>
        </p:nvSpPr>
        <p:spPr>
          <a:xfrm>
            <a:off x="7687733" y="2260600"/>
            <a:ext cx="211668" cy="372534"/>
          </a:xfrm>
          <a:custGeom>
            <a:avLst/>
            <a:gdLst/>
            <a:ahLst/>
            <a:cxnLst/>
            <a:rect l="0" t="0" r="0" b="0"/>
            <a:pathLst>
              <a:path w="211668" h="372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25400"/>
                </a:lnTo>
                <a:lnTo>
                  <a:pt x="16934" y="33867"/>
                </a:lnTo>
                <a:lnTo>
                  <a:pt x="16934" y="59267"/>
                </a:lnTo>
                <a:lnTo>
                  <a:pt x="16934" y="76200"/>
                </a:lnTo>
                <a:lnTo>
                  <a:pt x="25400" y="101600"/>
                </a:lnTo>
                <a:lnTo>
                  <a:pt x="25400" y="135467"/>
                </a:lnTo>
                <a:lnTo>
                  <a:pt x="33867" y="160867"/>
                </a:lnTo>
                <a:lnTo>
                  <a:pt x="42333" y="186267"/>
                </a:lnTo>
                <a:lnTo>
                  <a:pt x="42333" y="211667"/>
                </a:lnTo>
                <a:lnTo>
                  <a:pt x="50801" y="237067"/>
                </a:lnTo>
                <a:lnTo>
                  <a:pt x="50801" y="262467"/>
                </a:lnTo>
                <a:lnTo>
                  <a:pt x="59267" y="287867"/>
                </a:lnTo>
                <a:lnTo>
                  <a:pt x="59267" y="304800"/>
                </a:lnTo>
                <a:lnTo>
                  <a:pt x="59267" y="321733"/>
                </a:lnTo>
                <a:lnTo>
                  <a:pt x="59267" y="338667"/>
                </a:lnTo>
                <a:lnTo>
                  <a:pt x="59267" y="347133"/>
                </a:lnTo>
                <a:lnTo>
                  <a:pt x="67734" y="364067"/>
                </a:lnTo>
                <a:lnTo>
                  <a:pt x="67734" y="364067"/>
                </a:lnTo>
                <a:lnTo>
                  <a:pt x="67734" y="372533"/>
                </a:lnTo>
                <a:lnTo>
                  <a:pt x="67734" y="372533"/>
                </a:lnTo>
                <a:lnTo>
                  <a:pt x="67734" y="372533"/>
                </a:lnTo>
                <a:lnTo>
                  <a:pt x="67734" y="372533"/>
                </a:lnTo>
                <a:lnTo>
                  <a:pt x="67734" y="364067"/>
                </a:lnTo>
                <a:lnTo>
                  <a:pt x="67734" y="355600"/>
                </a:lnTo>
                <a:lnTo>
                  <a:pt x="59267" y="338667"/>
                </a:lnTo>
                <a:lnTo>
                  <a:pt x="59267" y="321733"/>
                </a:lnTo>
                <a:lnTo>
                  <a:pt x="50801" y="304800"/>
                </a:lnTo>
                <a:lnTo>
                  <a:pt x="50801" y="287867"/>
                </a:lnTo>
                <a:lnTo>
                  <a:pt x="50801" y="262467"/>
                </a:lnTo>
                <a:lnTo>
                  <a:pt x="50801" y="245533"/>
                </a:lnTo>
                <a:lnTo>
                  <a:pt x="50801" y="228600"/>
                </a:lnTo>
                <a:lnTo>
                  <a:pt x="50801" y="211667"/>
                </a:lnTo>
                <a:lnTo>
                  <a:pt x="50801" y="194733"/>
                </a:lnTo>
                <a:lnTo>
                  <a:pt x="67734" y="186267"/>
                </a:lnTo>
                <a:lnTo>
                  <a:pt x="76200" y="177800"/>
                </a:lnTo>
                <a:lnTo>
                  <a:pt x="84667" y="169333"/>
                </a:lnTo>
                <a:lnTo>
                  <a:pt x="101600" y="169333"/>
                </a:lnTo>
                <a:lnTo>
                  <a:pt x="110067" y="169333"/>
                </a:lnTo>
                <a:lnTo>
                  <a:pt x="127001" y="169333"/>
                </a:lnTo>
                <a:lnTo>
                  <a:pt x="143934" y="177800"/>
                </a:lnTo>
                <a:lnTo>
                  <a:pt x="152400" y="186267"/>
                </a:lnTo>
                <a:lnTo>
                  <a:pt x="160867" y="194733"/>
                </a:lnTo>
                <a:lnTo>
                  <a:pt x="177800" y="203200"/>
                </a:lnTo>
                <a:lnTo>
                  <a:pt x="186267" y="220133"/>
                </a:lnTo>
                <a:lnTo>
                  <a:pt x="186267" y="228600"/>
                </a:lnTo>
                <a:lnTo>
                  <a:pt x="194733" y="245533"/>
                </a:lnTo>
                <a:lnTo>
                  <a:pt x="194733" y="262467"/>
                </a:lnTo>
                <a:lnTo>
                  <a:pt x="194733" y="270933"/>
                </a:lnTo>
                <a:lnTo>
                  <a:pt x="203201" y="287867"/>
                </a:lnTo>
                <a:lnTo>
                  <a:pt x="203201" y="296333"/>
                </a:lnTo>
                <a:lnTo>
                  <a:pt x="203201" y="313267"/>
                </a:lnTo>
                <a:lnTo>
                  <a:pt x="203201" y="321733"/>
                </a:lnTo>
                <a:lnTo>
                  <a:pt x="203201" y="330200"/>
                </a:lnTo>
                <a:lnTo>
                  <a:pt x="203201" y="338667"/>
                </a:lnTo>
                <a:lnTo>
                  <a:pt x="211667" y="347133"/>
                </a:lnTo>
                <a:lnTo>
                  <a:pt x="211667" y="347133"/>
                </a:lnTo>
                <a:lnTo>
                  <a:pt x="211667" y="347133"/>
                </a:lnTo>
                <a:lnTo>
                  <a:pt x="211667" y="355600"/>
                </a:lnTo>
                <a:lnTo>
                  <a:pt x="211667" y="355600"/>
                </a:lnTo>
                <a:lnTo>
                  <a:pt x="211667" y="347133"/>
                </a:lnTo>
                <a:lnTo>
                  <a:pt x="211667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6" name="Freeform 3245"/>
          <p:cNvSpPr/>
          <p:nvPr/>
        </p:nvSpPr>
        <p:spPr>
          <a:xfrm>
            <a:off x="7975600" y="2489200"/>
            <a:ext cx="127001" cy="1"/>
          </a:xfrm>
          <a:custGeom>
            <a:avLst/>
            <a:gdLst/>
            <a:ahLst/>
            <a:cxnLst/>
            <a:rect l="0" t="0" r="0" b="0"/>
            <a:pathLst>
              <a:path w="1270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7" name="Freeform 3246"/>
          <p:cNvSpPr/>
          <p:nvPr/>
        </p:nvSpPr>
        <p:spPr>
          <a:xfrm>
            <a:off x="8187266" y="2413000"/>
            <a:ext cx="33868" cy="237068"/>
          </a:xfrm>
          <a:custGeom>
            <a:avLst/>
            <a:gdLst/>
            <a:ahLst/>
            <a:cxnLst/>
            <a:rect l="0" t="0" r="0" b="0"/>
            <a:pathLst>
              <a:path w="33868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8468" y="50800"/>
                </a:lnTo>
                <a:lnTo>
                  <a:pt x="8468" y="67733"/>
                </a:lnTo>
                <a:lnTo>
                  <a:pt x="16934" y="84667"/>
                </a:lnTo>
                <a:lnTo>
                  <a:pt x="16934" y="101600"/>
                </a:lnTo>
                <a:lnTo>
                  <a:pt x="25401" y="127000"/>
                </a:lnTo>
                <a:lnTo>
                  <a:pt x="25401" y="143933"/>
                </a:lnTo>
                <a:lnTo>
                  <a:pt x="33867" y="169333"/>
                </a:lnTo>
                <a:lnTo>
                  <a:pt x="33867" y="177800"/>
                </a:lnTo>
                <a:lnTo>
                  <a:pt x="33867" y="194733"/>
                </a:lnTo>
                <a:lnTo>
                  <a:pt x="33867" y="211667"/>
                </a:lnTo>
                <a:lnTo>
                  <a:pt x="33867" y="220133"/>
                </a:lnTo>
                <a:lnTo>
                  <a:pt x="33867" y="228600"/>
                </a:lnTo>
                <a:lnTo>
                  <a:pt x="25401" y="237067"/>
                </a:lnTo>
                <a:lnTo>
                  <a:pt x="25401" y="237067"/>
                </a:lnTo>
                <a:lnTo>
                  <a:pt x="25401" y="237067"/>
                </a:lnTo>
                <a:lnTo>
                  <a:pt x="16934" y="237067"/>
                </a:lnTo>
                <a:lnTo>
                  <a:pt x="16934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8" name="Freeform 3247"/>
          <p:cNvSpPr/>
          <p:nvPr/>
        </p:nvSpPr>
        <p:spPr>
          <a:xfrm>
            <a:off x="8170333" y="2396067"/>
            <a:ext cx="135468" cy="127001"/>
          </a:xfrm>
          <a:custGeom>
            <a:avLst/>
            <a:gdLst/>
            <a:ahLst/>
            <a:cxnLst/>
            <a:rect l="0" t="0" r="0" b="0"/>
            <a:pathLst>
              <a:path w="135468" h="127001">
                <a:moveTo>
                  <a:pt x="0" y="16933"/>
                </a:moveTo>
                <a:lnTo>
                  <a:pt x="8467" y="16933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8466"/>
                </a:lnTo>
                <a:lnTo>
                  <a:pt x="84667" y="16933"/>
                </a:lnTo>
                <a:lnTo>
                  <a:pt x="93133" y="25400"/>
                </a:lnTo>
                <a:lnTo>
                  <a:pt x="110067" y="33866"/>
                </a:lnTo>
                <a:lnTo>
                  <a:pt x="118534" y="50800"/>
                </a:lnTo>
                <a:lnTo>
                  <a:pt x="127000" y="59266"/>
                </a:lnTo>
                <a:lnTo>
                  <a:pt x="135467" y="76200"/>
                </a:lnTo>
                <a:lnTo>
                  <a:pt x="135467" y="93133"/>
                </a:lnTo>
                <a:lnTo>
                  <a:pt x="127000" y="101600"/>
                </a:lnTo>
                <a:lnTo>
                  <a:pt x="118534" y="110066"/>
                </a:lnTo>
                <a:lnTo>
                  <a:pt x="110067" y="118533"/>
                </a:lnTo>
                <a:lnTo>
                  <a:pt x="93133" y="118533"/>
                </a:lnTo>
                <a:lnTo>
                  <a:pt x="76200" y="118533"/>
                </a:lnTo>
                <a:lnTo>
                  <a:pt x="67734" y="127000"/>
                </a:lnTo>
                <a:lnTo>
                  <a:pt x="50800" y="127000"/>
                </a:lnTo>
                <a:lnTo>
                  <a:pt x="25401" y="118533"/>
                </a:lnTo>
                <a:lnTo>
                  <a:pt x="25401" y="118533"/>
                </a:lnTo>
                <a:lnTo>
                  <a:pt x="8467" y="118533"/>
                </a:lnTo>
                <a:lnTo>
                  <a:pt x="8467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9" name="Freeform 3248"/>
          <p:cNvSpPr/>
          <p:nvPr/>
        </p:nvSpPr>
        <p:spPr>
          <a:xfrm>
            <a:off x="6053667" y="2819400"/>
            <a:ext cx="177801" cy="254001"/>
          </a:xfrm>
          <a:custGeom>
            <a:avLst/>
            <a:gdLst/>
            <a:ahLst/>
            <a:cxnLst/>
            <a:rect l="0" t="0" r="0" b="0"/>
            <a:pathLst>
              <a:path w="177801" h="254001">
                <a:moveTo>
                  <a:pt x="177800" y="0"/>
                </a:moveTo>
                <a:lnTo>
                  <a:pt x="177800" y="0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16933"/>
                </a:lnTo>
                <a:lnTo>
                  <a:pt x="169333" y="25400"/>
                </a:lnTo>
                <a:lnTo>
                  <a:pt x="160866" y="42333"/>
                </a:lnTo>
                <a:lnTo>
                  <a:pt x="152400" y="59267"/>
                </a:lnTo>
                <a:lnTo>
                  <a:pt x="143933" y="76200"/>
                </a:lnTo>
                <a:lnTo>
                  <a:pt x="127000" y="101600"/>
                </a:lnTo>
                <a:lnTo>
                  <a:pt x="118533" y="118533"/>
                </a:lnTo>
                <a:lnTo>
                  <a:pt x="101600" y="143933"/>
                </a:lnTo>
                <a:lnTo>
                  <a:pt x="84666" y="169333"/>
                </a:lnTo>
                <a:lnTo>
                  <a:pt x="67733" y="186267"/>
                </a:lnTo>
                <a:lnTo>
                  <a:pt x="59266" y="203200"/>
                </a:lnTo>
                <a:lnTo>
                  <a:pt x="50800" y="220133"/>
                </a:lnTo>
                <a:lnTo>
                  <a:pt x="33866" y="237067"/>
                </a:lnTo>
                <a:lnTo>
                  <a:pt x="25400" y="245533"/>
                </a:lnTo>
                <a:lnTo>
                  <a:pt x="16933" y="254000"/>
                </a:lnTo>
                <a:lnTo>
                  <a:pt x="8466" y="254000"/>
                </a:lnTo>
                <a:lnTo>
                  <a:pt x="8466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0" name="Freeform 3249"/>
          <p:cNvSpPr/>
          <p:nvPr/>
        </p:nvSpPr>
        <p:spPr>
          <a:xfrm>
            <a:off x="6036733" y="2853267"/>
            <a:ext cx="177801" cy="203201"/>
          </a:xfrm>
          <a:custGeom>
            <a:avLst/>
            <a:gdLst/>
            <a:ahLst/>
            <a:cxnLst/>
            <a:rect l="0" t="0" r="0" b="0"/>
            <a:pathLst>
              <a:path w="177801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16934" y="16933"/>
                </a:lnTo>
                <a:lnTo>
                  <a:pt x="25400" y="25400"/>
                </a:lnTo>
                <a:lnTo>
                  <a:pt x="33867" y="42333"/>
                </a:lnTo>
                <a:lnTo>
                  <a:pt x="42334" y="59266"/>
                </a:lnTo>
                <a:lnTo>
                  <a:pt x="59267" y="76200"/>
                </a:lnTo>
                <a:lnTo>
                  <a:pt x="67734" y="93133"/>
                </a:lnTo>
                <a:lnTo>
                  <a:pt x="76200" y="110066"/>
                </a:lnTo>
                <a:lnTo>
                  <a:pt x="93134" y="127000"/>
                </a:lnTo>
                <a:lnTo>
                  <a:pt x="101600" y="143933"/>
                </a:lnTo>
                <a:lnTo>
                  <a:pt x="118534" y="160866"/>
                </a:lnTo>
                <a:lnTo>
                  <a:pt x="127000" y="177800"/>
                </a:lnTo>
                <a:lnTo>
                  <a:pt x="135467" y="186266"/>
                </a:lnTo>
                <a:lnTo>
                  <a:pt x="143934" y="194733"/>
                </a:lnTo>
                <a:lnTo>
                  <a:pt x="152400" y="203200"/>
                </a:lnTo>
                <a:lnTo>
                  <a:pt x="160867" y="203200"/>
                </a:lnTo>
                <a:lnTo>
                  <a:pt x="169334" y="203200"/>
                </a:lnTo>
                <a:lnTo>
                  <a:pt x="169334" y="203200"/>
                </a:lnTo>
                <a:lnTo>
                  <a:pt x="177800" y="203200"/>
                </a:lnTo>
                <a:lnTo>
                  <a:pt x="17780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1" name="Freeform 3250"/>
          <p:cNvSpPr/>
          <p:nvPr/>
        </p:nvSpPr>
        <p:spPr>
          <a:xfrm>
            <a:off x="6324600" y="2921000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2" name="Freeform 3251"/>
          <p:cNvSpPr/>
          <p:nvPr/>
        </p:nvSpPr>
        <p:spPr>
          <a:xfrm>
            <a:off x="6299200" y="3014133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16934"/>
                </a:lnTo>
                <a:lnTo>
                  <a:pt x="93133" y="16934"/>
                </a:lnTo>
                <a:lnTo>
                  <a:pt x="118533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52400" y="25400"/>
                </a:lnTo>
                <a:lnTo>
                  <a:pt x="1524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3" name="Freeform 3252"/>
          <p:cNvSpPr/>
          <p:nvPr/>
        </p:nvSpPr>
        <p:spPr>
          <a:xfrm>
            <a:off x="6714067" y="2844800"/>
            <a:ext cx="177800" cy="237068"/>
          </a:xfrm>
          <a:custGeom>
            <a:avLst/>
            <a:gdLst/>
            <a:ahLst/>
            <a:cxnLst/>
            <a:rect l="0" t="0" r="0" b="0"/>
            <a:pathLst>
              <a:path w="177800" h="237068">
                <a:moveTo>
                  <a:pt x="67733" y="8467"/>
                </a:moveTo>
                <a:lnTo>
                  <a:pt x="67733" y="8467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8467"/>
                </a:lnTo>
                <a:lnTo>
                  <a:pt x="33867" y="16933"/>
                </a:lnTo>
                <a:lnTo>
                  <a:pt x="25399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8466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8466" y="169333"/>
                </a:lnTo>
                <a:lnTo>
                  <a:pt x="16933" y="186267"/>
                </a:lnTo>
                <a:lnTo>
                  <a:pt x="25399" y="194733"/>
                </a:lnTo>
                <a:lnTo>
                  <a:pt x="33867" y="211667"/>
                </a:lnTo>
                <a:lnTo>
                  <a:pt x="42333" y="220133"/>
                </a:lnTo>
                <a:lnTo>
                  <a:pt x="50800" y="228600"/>
                </a:lnTo>
                <a:lnTo>
                  <a:pt x="67733" y="228600"/>
                </a:lnTo>
                <a:lnTo>
                  <a:pt x="76200" y="237067"/>
                </a:lnTo>
                <a:lnTo>
                  <a:pt x="93133" y="237067"/>
                </a:lnTo>
                <a:lnTo>
                  <a:pt x="110067" y="237067"/>
                </a:lnTo>
                <a:lnTo>
                  <a:pt x="118533" y="237067"/>
                </a:lnTo>
                <a:lnTo>
                  <a:pt x="135466" y="228600"/>
                </a:lnTo>
                <a:lnTo>
                  <a:pt x="143933" y="220133"/>
                </a:lnTo>
                <a:lnTo>
                  <a:pt x="160866" y="203200"/>
                </a:lnTo>
                <a:lnTo>
                  <a:pt x="169333" y="194733"/>
                </a:lnTo>
                <a:lnTo>
                  <a:pt x="177799" y="177800"/>
                </a:lnTo>
                <a:lnTo>
                  <a:pt x="177799" y="160867"/>
                </a:lnTo>
                <a:lnTo>
                  <a:pt x="177799" y="143933"/>
                </a:lnTo>
                <a:lnTo>
                  <a:pt x="177799" y="127000"/>
                </a:lnTo>
                <a:lnTo>
                  <a:pt x="169333" y="110067"/>
                </a:lnTo>
                <a:lnTo>
                  <a:pt x="160866" y="93133"/>
                </a:lnTo>
                <a:lnTo>
                  <a:pt x="152400" y="76200"/>
                </a:lnTo>
                <a:lnTo>
                  <a:pt x="135466" y="59267"/>
                </a:lnTo>
                <a:lnTo>
                  <a:pt x="118533" y="42333"/>
                </a:lnTo>
                <a:lnTo>
                  <a:pt x="110067" y="33867"/>
                </a:lnTo>
                <a:lnTo>
                  <a:pt x="93133" y="25400"/>
                </a:lnTo>
                <a:lnTo>
                  <a:pt x="76200" y="16933"/>
                </a:lnTo>
                <a:lnTo>
                  <a:pt x="67733" y="8467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4" name="Freeform 3253"/>
          <p:cNvSpPr/>
          <p:nvPr/>
        </p:nvSpPr>
        <p:spPr>
          <a:xfrm>
            <a:off x="6976534" y="2954867"/>
            <a:ext cx="8467" cy="8467"/>
          </a:xfrm>
          <a:custGeom>
            <a:avLst/>
            <a:gdLst/>
            <a:ahLst/>
            <a:cxnLst/>
            <a:rect l="0" t="0" r="0" b="0"/>
            <a:pathLst>
              <a:path w="8467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5" name="Freeform 3254"/>
          <p:cNvSpPr/>
          <p:nvPr/>
        </p:nvSpPr>
        <p:spPr>
          <a:xfrm>
            <a:off x="6959600" y="2980267"/>
            <a:ext cx="143934" cy="8467"/>
          </a:xfrm>
          <a:custGeom>
            <a:avLst/>
            <a:gdLst/>
            <a:ahLst/>
            <a:cxnLst/>
            <a:rect l="0" t="0" r="0" b="0"/>
            <a:pathLst>
              <a:path w="143934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6" name="Freeform 3255"/>
          <p:cNvSpPr/>
          <p:nvPr/>
        </p:nvSpPr>
        <p:spPr>
          <a:xfrm>
            <a:off x="7205134" y="2768600"/>
            <a:ext cx="118534" cy="321734"/>
          </a:xfrm>
          <a:custGeom>
            <a:avLst/>
            <a:gdLst/>
            <a:ahLst/>
            <a:cxnLst/>
            <a:rect l="0" t="0" r="0" b="0"/>
            <a:pathLst>
              <a:path w="118534" h="321734">
                <a:moveTo>
                  <a:pt x="118533" y="0"/>
                </a:moveTo>
                <a:lnTo>
                  <a:pt x="110066" y="0"/>
                </a:lnTo>
                <a:lnTo>
                  <a:pt x="110066" y="8467"/>
                </a:lnTo>
                <a:lnTo>
                  <a:pt x="101599" y="16933"/>
                </a:lnTo>
                <a:lnTo>
                  <a:pt x="84666" y="25400"/>
                </a:lnTo>
                <a:lnTo>
                  <a:pt x="76200" y="25400"/>
                </a:lnTo>
                <a:lnTo>
                  <a:pt x="67732" y="42333"/>
                </a:lnTo>
                <a:lnTo>
                  <a:pt x="59266" y="59267"/>
                </a:lnTo>
                <a:lnTo>
                  <a:pt x="42333" y="76200"/>
                </a:lnTo>
                <a:lnTo>
                  <a:pt x="33866" y="93133"/>
                </a:lnTo>
                <a:lnTo>
                  <a:pt x="25399" y="110067"/>
                </a:lnTo>
                <a:lnTo>
                  <a:pt x="16933" y="135467"/>
                </a:lnTo>
                <a:lnTo>
                  <a:pt x="8466" y="152400"/>
                </a:lnTo>
                <a:lnTo>
                  <a:pt x="8466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8466" y="245533"/>
                </a:lnTo>
                <a:lnTo>
                  <a:pt x="8466" y="262467"/>
                </a:lnTo>
                <a:lnTo>
                  <a:pt x="16933" y="279400"/>
                </a:lnTo>
                <a:lnTo>
                  <a:pt x="25399" y="296333"/>
                </a:lnTo>
                <a:lnTo>
                  <a:pt x="33866" y="304800"/>
                </a:lnTo>
                <a:lnTo>
                  <a:pt x="42333" y="304800"/>
                </a:lnTo>
                <a:lnTo>
                  <a:pt x="50799" y="313267"/>
                </a:lnTo>
                <a:lnTo>
                  <a:pt x="67732" y="321733"/>
                </a:lnTo>
                <a:lnTo>
                  <a:pt x="76200" y="321733"/>
                </a:lnTo>
                <a:lnTo>
                  <a:pt x="84666" y="321733"/>
                </a:lnTo>
                <a:lnTo>
                  <a:pt x="101599" y="321733"/>
                </a:lnTo>
                <a:lnTo>
                  <a:pt x="101599" y="321733"/>
                </a:lnTo>
                <a:lnTo>
                  <a:pt x="110066" y="313267"/>
                </a:lnTo>
                <a:lnTo>
                  <a:pt x="110066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7" name="Freeform 3256"/>
          <p:cNvSpPr/>
          <p:nvPr/>
        </p:nvSpPr>
        <p:spPr>
          <a:xfrm>
            <a:off x="7281334" y="2946400"/>
            <a:ext cx="101600" cy="16934"/>
          </a:xfrm>
          <a:custGeom>
            <a:avLst/>
            <a:gdLst/>
            <a:ahLst/>
            <a:cxnLst/>
            <a:rect l="0" t="0" r="0" b="0"/>
            <a:pathLst>
              <a:path w="101600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8467"/>
                </a:lnTo>
                <a:lnTo>
                  <a:pt x="67732" y="8467"/>
                </a:lnTo>
                <a:lnTo>
                  <a:pt x="76200" y="16933"/>
                </a:lnTo>
                <a:lnTo>
                  <a:pt x="84666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101599" y="16933"/>
                </a:lnTo>
                <a:lnTo>
                  <a:pt x="101599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8" name="Freeform 3257"/>
          <p:cNvSpPr/>
          <p:nvPr/>
        </p:nvSpPr>
        <p:spPr>
          <a:xfrm>
            <a:off x="7433734" y="2794000"/>
            <a:ext cx="25400" cy="93134"/>
          </a:xfrm>
          <a:custGeom>
            <a:avLst/>
            <a:gdLst/>
            <a:ahLst/>
            <a:cxnLst/>
            <a:rect l="0" t="0" r="0" b="0"/>
            <a:pathLst>
              <a:path w="25400" h="93134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8466" y="67733"/>
                </a:lnTo>
                <a:lnTo>
                  <a:pt x="8466" y="76200"/>
                </a:lnTo>
                <a:lnTo>
                  <a:pt x="16933" y="93133"/>
                </a:lnTo>
                <a:lnTo>
                  <a:pt x="16933" y="93133"/>
                </a:lnTo>
                <a:lnTo>
                  <a:pt x="25399" y="93133"/>
                </a:lnTo>
                <a:lnTo>
                  <a:pt x="25399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9" name="Freeform 3258"/>
          <p:cNvSpPr/>
          <p:nvPr/>
        </p:nvSpPr>
        <p:spPr>
          <a:xfrm>
            <a:off x="7450667" y="2836333"/>
            <a:ext cx="118534" cy="203201"/>
          </a:xfrm>
          <a:custGeom>
            <a:avLst/>
            <a:gdLst/>
            <a:ahLst/>
            <a:cxnLst/>
            <a:rect l="0" t="0" r="0" b="0"/>
            <a:pathLst>
              <a:path w="118534" h="203201">
                <a:moveTo>
                  <a:pt x="118533" y="0"/>
                </a:moveTo>
                <a:lnTo>
                  <a:pt x="118533" y="0"/>
                </a:lnTo>
                <a:lnTo>
                  <a:pt x="110066" y="8467"/>
                </a:lnTo>
                <a:lnTo>
                  <a:pt x="101600" y="8467"/>
                </a:lnTo>
                <a:lnTo>
                  <a:pt x="93133" y="16934"/>
                </a:lnTo>
                <a:lnTo>
                  <a:pt x="84666" y="33867"/>
                </a:lnTo>
                <a:lnTo>
                  <a:pt x="76200" y="50800"/>
                </a:lnTo>
                <a:lnTo>
                  <a:pt x="67733" y="67734"/>
                </a:lnTo>
                <a:lnTo>
                  <a:pt x="50799" y="84667"/>
                </a:lnTo>
                <a:lnTo>
                  <a:pt x="42333" y="101600"/>
                </a:lnTo>
                <a:lnTo>
                  <a:pt x="33866" y="118534"/>
                </a:lnTo>
                <a:lnTo>
                  <a:pt x="25400" y="143934"/>
                </a:lnTo>
                <a:lnTo>
                  <a:pt x="16933" y="160867"/>
                </a:lnTo>
                <a:lnTo>
                  <a:pt x="8466" y="177800"/>
                </a:lnTo>
                <a:lnTo>
                  <a:pt x="0" y="186267"/>
                </a:lnTo>
                <a:lnTo>
                  <a:pt x="0" y="194734"/>
                </a:lnTo>
                <a:lnTo>
                  <a:pt x="0" y="194734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0" name="Freeform 3259"/>
          <p:cNvSpPr/>
          <p:nvPr/>
        </p:nvSpPr>
        <p:spPr>
          <a:xfrm>
            <a:off x="7543800" y="2963333"/>
            <a:ext cx="118535" cy="135468"/>
          </a:xfrm>
          <a:custGeom>
            <a:avLst/>
            <a:gdLst/>
            <a:ahLst/>
            <a:cxnLst/>
            <a:rect l="0" t="0" r="0" b="0"/>
            <a:pathLst>
              <a:path w="118535" h="135468">
                <a:moveTo>
                  <a:pt x="0" y="25400"/>
                </a:moveTo>
                <a:lnTo>
                  <a:pt x="0" y="25400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42334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50800" y="33867"/>
                </a:lnTo>
                <a:lnTo>
                  <a:pt x="50800" y="42334"/>
                </a:lnTo>
                <a:lnTo>
                  <a:pt x="42334" y="50800"/>
                </a:lnTo>
                <a:lnTo>
                  <a:pt x="33866" y="67734"/>
                </a:lnTo>
                <a:lnTo>
                  <a:pt x="33866" y="76200"/>
                </a:lnTo>
                <a:lnTo>
                  <a:pt x="25400" y="93134"/>
                </a:lnTo>
                <a:lnTo>
                  <a:pt x="16933" y="101600"/>
                </a:lnTo>
                <a:lnTo>
                  <a:pt x="16933" y="110067"/>
                </a:lnTo>
                <a:lnTo>
                  <a:pt x="8467" y="118534"/>
                </a:lnTo>
                <a:lnTo>
                  <a:pt x="16933" y="127000"/>
                </a:lnTo>
                <a:lnTo>
                  <a:pt x="16933" y="135467"/>
                </a:lnTo>
                <a:lnTo>
                  <a:pt x="16933" y="135467"/>
                </a:lnTo>
                <a:lnTo>
                  <a:pt x="25400" y="135467"/>
                </a:lnTo>
                <a:lnTo>
                  <a:pt x="33866" y="135467"/>
                </a:lnTo>
                <a:lnTo>
                  <a:pt x="33866" y="135467"/>
                </a:lnTo>
                <a:lnTo>
                  <a:pt x="42334" y="135467"/>
                </a:lnTo>
                <a:lnTo>
                  <a:pt x="59267" y="127000"/>
                </a:lnTo>
                <a:lnTo>
                  <a:pt x="76200" y="127000"/>
                </a:lnTo>
                <a:lnTo>
                  <a:pt x="84667" y="118534"/>
                </a:lnTo>
                <a:lnTo>
                  <a:pt x="93133" y="110067"/>
                </a:lnTo>
                <a:lnTo>
                  <a:pt x="101600" y="101600"/>
                </a:lnTo>
                <a:lnTo>
                  <a:pt x="110066" y="84667"/>
                </a:lnTo>
                <a:lnTo>
                  <a:pt x="110066" y="84667"/>
                </a:lnTo>
                <a:lnTo>
                  <a:pt x="118534" y="76200"/>
                </a:lnTo>
                <a:lnTo>
                  <a:pt x="118534" y="76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1" name="Freeform 3260"/>
          <p:cNvSpPr/>
          <p:nvPr/>
        </p:nvSpPr>
        <p:spPr>
          <a:xfrm>
            <a:off x="7620000" y="2768600"/>
            <a:ext cx="160868" cy="364068"/>
          </a:xfrm>
          <a:custGeom>
            <a:avLst/>
            <a:gdLst/>
            <a:ahLst/>
            <a:cxnLst/>
            <a:rect l="0" t="0" r="0" b="0"/>
            <a:pathLst>
              <a:path w="160868" h="364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6" y="8467"/>
                </a:lnTo>
                <a:lnTo>
                  <a:pt x="42334" y="8467"/>
                </a:lnTo>
                <a:lnTo>
                  <a:pt x="67733" y="25400"/>
                </a:lnTo>
                <a:lnTo>
                  <a:pt x="84667" y="33867"/>
                </a:lnTo>
                <a:lnTo>
                  <a:pt x="101600" y="50800"/>
                </a:lnTo>
                <a:lnTo>
                  <a:pt x="118534" y="76200"/>
                </a:lnTo>
                <a:lnTo>
                  <a:pt x="135467" y="93133"/>
                </a:lnTo>
                <a:lnTo>
                  <a:pt x="143933" y="118533"/>
                </a:lnTo>
                <a:lnTo>
                  <a:pt x="152400" y="152400"/>
                </a:lnTo>
                <a:lnTo>
                  <a:pt x="160867" y="177800"/>
                </a:lnTo>
                <a:lnTo>
                  <a:pt x="152400" y="203200"/>
                </a:lnTo>
                <a:lnTo>
                  <a:pt x="152400" y="228600"/>
                </a:lnTo>
                <a:lnTo>
                  <a:pt x="143933" y="254000"/>
                </a:lnTo>
                <a:lnTo>
                  <a:pt x="135467" y="279400"/>
                </a:lnTo>
                <a:lnTo>
                  <a:pt x="127000" y="296333"/>
                </a:lnTo>
                <a:lnTo>
                  <a:pt x="118534" y="313267"/>
                </a:lnTo>
                <a:lnTo>
                  <a:pt x="110066" y="321733"/>
                </a:lnTo>
                <a:lnTo>
                  <a:pt x="93133" y="330200"/>
                </a:lnTo>
                <a:lnTo>
                  <a:pt x="84667" y="338667"/>
                </a:lnTo>
                <a:lnTo>
                  <a:pt x="76200" y="347133"/>
                </a:lnTo>
                <a:lnTo>
                  <a:pt x="76200" y="347133"/>
                </a:lnTo>
                <a:lnTo>
                  <a:pt x="67733" y="347133"/>
                </a:lnTo>
                <a:lnTo>
                  <a:pt x="67733" y="355600"/>
                </a:lnTo>
                <a:lnTo>
                  <a:pt x="67733" y="355600"/>
                </a:lnTo>
                <a:lnTo>
                  <a:pt x="59267" y="355600"/>
                </a:lnTo>
                <a:lnTo>
                  <a:pt x="59267" y="364067"/>
                </a:lnTo>
                <a:lnTo>
                  <a:pt x="59267" y="364067"/>
                </a:lnTo>
                <a:lnTo>
                  <a:pt x="59267" y="364067"/>
                </a:lnTo>
                <a:lnTo>
                  <a:pt x="59267" y="364067"/>
                </a:lnTo>
                <a:lnTo>
                  <a:pt x="59267" y="364067"/>
                </a:lnTo>
                <a:lnTo>
                  <a:pt x="59267" y="364067"/>
                </a:lnTo>
                <a:lnTo>
                  <a:pt x="67733" y="364067"/>
                </a:lnTo>
                <a:lnTo>
                  <a:pt x="67733" y="364067"/>
                </a:lnTo>
                <a:lnTo>
                  <a:pt x="67733" y="364067"/>
                </a:lnTo>
                <a:lnTo>
                  <a:pt x="67733" y="364067"/>
                </a:lnTo>
                <a:lnTo>
                  <a:pt x="67733" y="364067"/>
                </a:lnTo>
                <a:lnTo>
                  <a:pt x="67733" y="364067"/>
                </a:lnTo>
                <a:lnTo>
                  <a:pt x="67733" y="364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2" name="Freeform 3261"/>
          <p:cNvSpPr/>
          <p:nvPr/>
        </p:nvSpPr>
        <p:spPr>
          <a:xfrm>
            <a:off x="7924800" y="2929467"/>
            <a:ext cx="84668" cy="8467"/>
          </a:xfrm>
          <a:custGeom>
            <a:avLst/>
            <a:gdLst/>
            <a:ahLst/>
            <a:cxnLst/>
            <a:rect l="0" t="0" r="0" b="0"/>
            <a:pathLst>
              <a:path w="84668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6" y="0"/>
                </a:lnTo>
                <a:lnTo>
                  <a:pt x="42334" y="0"/>
                </a:lnTo>
                <a:lnTo>
                  <a:pt x="50800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84667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3" name="Freeform 3262"/>
          <p:cNvSpPr/>
          <p:nvPr/>
        </p:nvSpPr>
        <p:spPr>
          <a:xfrm>
            <a:off x="7916333" y="3014133"/>
            <a:ext cx="101601" cy="25401"/>
          </a:xfrm>
          <a:custGeom>
            <a:avLst/>
            <a:gdLst/>
            <a:ahLst/>
            <a:cxnLst/>
            <a:rect l="0" t="0" r="0" b="0"/>
            <a:pathLst>
              <a:path w="1016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8467" y="16934"/>
                </a:lnTo>
                <a:lnTo>
                  <a:pt x="25400" y="16934"/>
                </a:lnTo>
                <a:lnTo>
                  <a:pt x="42333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4" name="Freeform 3263"/>
          <p:cNvSpPr/>
          <p:nvPr/>
        </p:nvSpPr>
        <p:spPr>
          <a:xfrm>
            <a:off x="8221133" y="2751667"/>
            <a:ext cx="33868" cy="143934"/>
          </a:xfrm>
          <a:custGeom>
            <a:avLst/>
            <a:gdLst/>
            <a:ahLst/>
            <a:cxnLst/>
            <a:rect l="0" t="0" r="0" b="0"/>
            <a:pathLst>
              <a:path w="33868" h="1439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16934" y="93133"/>
                </a:lnTo>
                <a:lnTo>
                  <a:pt x="16934" y="110066"/>
                </a:lnTo>
                <a:lnTo>
                  <a:pt x="16934" y="127000"/>
                </a:lnTo>
                <a:lnTo>
                  <a:pt x="25400" y="135466"/>
                </a:lnTo>
                <a:lnTo>
                  <a:pt x="25400" y="135466"/>
                </a:lnTo>
                <a:lnTo>
                  <a:pt x="33867" y="143933"/>
                </a:lnTo>
                <a:lnTo>
                  <a:pt x="33867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5" name="Freeform 3264"/>
          <p:cNvSpPr/>
          <p:nvPr/>
        </p:nvSpPr>
        <p:spPr>
          <a:xfrm>
            <a:off x="8178800" y="2810933"/>
            <a:ext cx="177801" cy="279401"/>
          </a:xfrm>
          <a:custGeom>
            <a:avLst/>
            <a:gdLst/>
            <a:ahLst/>
            <a:cxnLst/>
            <a:rect l="0" t="0" r="0" b="0"/>
            <a:pathLst>
              <a:path w="177801" h="279401">
                <a:moveTo>
                  <a:pt x="177800" y="0"/>
                </a:moveTo>
                <a:lnTo>
                  <a:pt x="177800" y="0"/>
                </a:lnTo>
                <a:lnTo>
                  <a:pt x="169334" y="0"/>
                </a:lnTo>
                <a:lnTo>
                  <a:pt x="169334" y="8467"/>
                </a:lnTo>
                <a:lnTo>
                  <a:pt x="160866" y="16934"/>
                </a:lnTo>
                <a:lnTo>
                  <a:pt x="152400" y="25400"/>
                </a:lnTo>
                <a:lnTo>
                  <a:pt x="135467" y="42334"/>
                </a:lnTo>
                <a:lnTo>
                  <a:pt x="118533" y="59267"/>
                </a:lnTo>
                <a:lnTo>
                  <a:pt x="101600" y="84667"/>
                </a:lnTo>
                <a:lnTo>
                  <a:pt x="84666" y="110067"/>
                </a:lnTo>
                <a:lnTo>
                  <a:pt x="67733" y="135467"/>
                </a:lnTo>
                <a:lnTo>
                  <a:pt x="59267" y="152400"/>
                </a:lnTo>
                <a:lnTo>
                  <a:pt x="42333" y="177800"/>
                </a:lnTo>
                <a:lnTo>
                  <a:pt x="25400" y="203200"/>
                </a:lnTo>
                <a:lnTo>
                  <a:pt x="16934" y="228600"/>
                </a:lnTo>
                <a:lnTo>
                  <a:pt x="8466" y="245534"/>
                </a:lnTo>
                <a:lnTo>
                  <a:pt x="0" y="262467"/>
                </a:lnTo>
                <a:lnTo>
                  <a:pt x="0" y="270934"/>
                </a:lnTo>
                <a:lnTo>
                  <a:pt x="0" y="270934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6" name="Freeform 3265"/>
          <p:cNvSpPr/>
          <p:nvPr/>
        </p:nvSpPr>
        <p:spPr>
          <a:xfrm>
            <a:off x="8255000" y="2929467"/>
            <a:ext cx="143934" cy="270934"/>
          </a:xfrm>
          <a:custGeom>
            <a:avLst/>
            <a:gdLst/>
            <a:ahLst/>
            <a:cxnLst/>
            <a:rect l="0" t="0" r="0" b="0"/>
            <a:pathLst>
              <a:path w="143934" h="270934">
                <a:moveTo>
                  <a:pt x="50800" y="16933"/>
                </a:moveTo>
                <a:lnTo>
                  <a:pt x="50800" y="16933"/>
                </a:lnTo>
                <a:lnTo>
                  <a:pt x="50800" y="16933"/>
                </a:lnTo>
                <a:lnTo>
                  <a:pt x="59267" y="8466"/>
                </a:lnTo>
                <a:lnTo>
                  <a:pt x="67733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8466"/>
                </a:lnTo>
                <a:lnTo>
                  <a:pt x="110067" y="8466"/>
                </a:lnTo>
                <a:lnTo>
                  <a:pt x="127000" y="16933"/>
                </a:lnTo>
                <a:lnTo>
                  <a:pt x="135467" y="33866"/>
                </a:lnTo>
                <a:lnTo>
                  <a:pt x="135467" y="42333"/>
                </a:lnTo>
                <a:lnTo>
                  <a:pt x="135467" y="59266"/>
                </a:lnTo>
                <a:lnTo>
                  <a:pt x="135467" y="76200"/>
                </a:lnTo>
                <a:lnTo>
                  <a:pt x="127000" y="93133"/>
                </a:lnTo>
                <a:lnTo>
                  <a:pt x="118533" y="110066"/>
                </a:lnTo>
                <a:lnTo>
                  <a:pt x="110067" y="127000"/>
                </a:lnTo>
                <a:lnTo>
                  <a:pt x="93134" y="143933"/>
                </a:lnTo>
                <a:lnTo>
                  <a:pt x="84666" y="160866"/>
                </a:lnTo>
                <a:lnTo>
                  <a:pt x="76200" y="169333"/>
                </a:lnTo>
                <a:lnTo>
                  <a:pt x="59267" y="186266"/>
                </a:lnTo>
                <a:lnTo>
                  <a:pt x="50800" y="186266"/>
                </a:lnTo>
                <a:lnTo>
                  <a:pt x="33867" y="194733"/>
                </a:lnTo>
                <a:lnTo>
                  <a:pt x="25400" y="194733"/>
                </a:lnTo>
                <a:lnTo>
                  <a:pt x="16934" y="194733"/>
                </a:lnTo>
                <a:lnTo>
                  <a:pt x="8466" y="186266"/>
                </a:lnTo>
                <a:lnTo>
                  <a:pt x="0" y="186266"/>
                </a:lnTo>
                <a:lnTo>
                  <a:pt x="0" y="177800"/>
                </a:lnTo>
                <a:lnTo>
                  <a:pt x="0" y="169333"/>
                </a:lnTo>
                <a:lnTo>
                  <a:pt x="0" y="160866"/>
                </a:lnTo>
                <a:lnTo>
                  <a:pt x="8466" y="160866"/>
                </a:lnTo>
                <a:lnTo>
                  <a:pt x="25400" y="160866"/>
                </a:lnTo>
                <a:lnTo>
                  <a:pt x="42333" y="160866"/>
                </a:lnTo>
                <a:lnTo>
                  <a:pt x="50800" y="160866"/>
                </a:lnTo>
                <a:lnTo>
                  <a:pt x="76200" y="169333"/>
                </a:lnTo>
                <a:lnTo>
                  <a:pt x="93134" y="186266"/>
                </a:lnTo>
                <a:lnTo>
                  <a:pt x="101600" y="194733"/>
                </a:lnTo>
                <a:lnTo>
                  <a:pt x="118533" y="211666"/>
                </a:lnTo>
                <a:lnTo>
                  <a:pt x="127000" y="220133"/>
                </a:lnTo>
                <a:lnTo>
                  <a:pt x="135467" y="237066"/>
                </a:lnTo>
                <a:lnTo>
                  <a:pt x="143933" y="245533"/>
                </a:lnTo>
                <a:lnTo>
                  <a:pt x="143933" y="262466"/>
                </a:lnTo>
                <a:lnTo>
                  <a:pt x="143933" y="262466"/>
                </a:lnTo>
                <a:lnTo>
                  <a:pt x="143933" y="270933"/>
                </a:lnTo>
                <a:lnTo>
                  <a:pt x="143933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7" name="Freeform 3266"/>
          <p:cNvSpPr/>
          <p:nvPr/>
        </p:nvSpPr>
        <p:spPr>
          <a:xfrm>
            <a:off x="10371667" y="4072467"/>
            <a:ext cx="93134" cy="84667"/>
          </a:xfrm>
          <a:custGeom>
            <a:avLst/>
            <a:gdLst/>
            <a:ahLst/>
            <a:cxnLst/>
            <a:rect l="0" t="0" r="0" b="0"/>
            <a:pathLst>
              <a:path w="93134" h="84667">
                <a:moveTo>
                  <a:pt x="25399" y="33866"/>
                </a:moveTo>
                <a:lnTo>
                  <a:pt x="25399" y="33866"/>
                </a:lnTo>
                <a:lnTo>
                  <a:pt x="25399" y="42333"/>
                </a:lnTo>
                <a:lnTo>
                  <a:pt x="25399" y="42333"/>
                </a:lnTo>
                <a:lnTo>
                  <a:pt x="25399" y="50800"/>
                </a:lnTo>
                <a:lnTo>
                  <a:pt x="25399" y="50800"/>
                </a:lnTo>
                <a:lnTo>
                  <a:pt x="25399" y="50800"/>
                </a:lnTo>
                <a:lnTo>
                  <a:pt x="25399" y="59266"/>
                </a:lnTo>
                <a:lnTo>
                  <a:pt x="25399" y="59266"/>
                </a:lnTo>
                <a:lnTo>
                  <a:pt x="33867" y="67733"/>
                </a:lnTo>
                <a:lnTo>
                  <a:pt x="33867" y="67733"/>
                </a:lnTo>
                <a:lnTo>
                  <a:pt x="33867" y="67733"/>
                </a:lnTo>
                <a:lnTo>
                  <a:pt x="33867" y="76200"/>
                </a:lnTo>
                <a:lnTo>
                  <a:pt x="33867" y="76200"/>
                </a:lnTo>
                <a:lnTo>
                  <a:pt x="42333" y="76200"/>
                </a:lnTo>
                <a:lnTo>
                  <a:pt x="42333" y="76200"/>
                </a:lnTo>
                <a:lnTo>
                  <a:pt x="42333" y="76200"/>
                </a:lnTo>
                <a:lnTo>
                  <a:pt x="50799" y="76200"/>
                </a:lnTo>
                <a:lnTo>
                  <a:pt x="50799" y="67733"/>
                </a:lnTo>
                <a:lnTo>
                  <a:pt x="50799" y="67733"/>
                </a:lnTo>
                <a:lnTo>
                  <a:pt x="50799" y="59266"/>
                </a:lnTo>
                <a:lnTo>
                  <a:pt x="50799" y="59266"/>
                </a:lnTo>
                <a:lnTo>
                  <a:pt x="50799" y="50800"/>
                </a:lnTo>
                <a:lnTo>
                  <a:pt x="50799" y="42333"/>
                </a:lnTo>
                <a:lnTo>
                  <a:pt x="50799" y="33866"/>
                </a:lnTo>
                <a:lnTo>
                  <a:pt x="50799" y="25400"/>
                </a:lnTo>
                <a:lnTo>
                  <a:pt x="50799" y="25400"/>
                </a:lnTo>
                <a:lnTo>
                  <a:pt x="42333" y="16933"/>
                </a:lnTo>
                <a:lnTo>
                  <a:pt x="42333" y="16933"/>
                </a:lnTo>
                <a:lnTo>
                  <a:pt x="33867" y="16933"/>
                </a:lnTo>
                <a:lnTo>
                  <a:pt x="33867" y="8466"/>
                </a:lnTo>
                <a:lnTo>
                  <a:pt x="33867" y="8466"/>
                </a:lnTo>
                <a:lnTo>
                  <a:pt x="25399" y="8466"/>
                </a:lnTo>
                <a:lnTo>
                  <a:pt x="25399" y="8466"/>
                </a:lnTo>
                <a:lnTo>
                  <a:pt x="16933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67733"/>
                </a:lnTo>
                <a:lnTo>
                  <a:pt x="8467" y="76200"/>
                </a:lnTo>
                <a:lnTo>
                  <a:pt x="8467" y="84666"/>
                </a:lnTo>
                <a:lnTo>
                  <a:pt x="16933" y="84666"/>
                </a:lnTo>
                <a:lnTo>
                  <a:pt x="25399" y="84666"/>
                </a:lnTo>
                <a:lnTo>
                  <a:pt x="33867" y="84666"/>
                </a:lnTo>
                <a:lnTo>
                  <a:pt x="42333" y="84666"/>
                </a:lnTo>
                <a:lnTo>
                  <a:pt x="50799" y="76200"/>
                </a:lnTo>
                <a:lnTo>
                  <a:pt x="59266" y="67733"/>
                </a:lnTo>
                <a:lnTo>
                  <a:pt x="67733" y="67733"/>
                </a:lnTo>
                <a:lnTo>
                  <a:pt x="76200" y="59266"/>
                </a:lnTo>
                <a:lnTo>
                  <a:pt x="84667" y="50800"/>
                </a:lnTo>
                <a:lnTo>
                  <a:pt x="93133" y="42333"/>
                </a:lnTo>
                <a:lnTo>
                  <a:pt x="93133" y="42333"/>
                </a:lnTo>
                <a:lnTo>
                  <a:pt x="93133" y="33866"/>
                </a:lnTo>
                <a:lnTo>
                  <a:pt x="84667" y="33866"/>
                </a:lnTo>
                <a:lnTo>
                  <a:pt x="84667" y="25400"/>
                </a:lnTo>
                <a:lnTo>
                  <a:pt x="76200" y="25400"/>
                </a:lnTo>
                <a:lnTo>
                  <a:pt x="67733" y="25400"/>
                </a:lnTo>
                <a:lnTo>
                  <a:pt x="67733" y="25400"/>
                </a:lnTo>
                <a:lnTo>
                  <a:pt x="59266" y="25400"/>
                </a:lnTo>
                <a:lnTo>
                  <a:pt x="42333" y="33866"/>
                </a:lnTo>
                <a:lnTo>
                  <a:pt x="33867" y="33866"/>
                </a:lnTo>
                <a:lnTo>
                  <a:pt x="25399" y="42333"/>
                </a:lnTo>
                <a:lnTo>
                  <a:pt x="16933" y="50800"/>
                </a:lnTo>
                <a:lnTo>
                  <a:pt x="8467" y="50800"/>
                </a:lnTo>
                <a:lnTo>
                  <a:pt x="8467" y="59266"/>
                </a:lnTo>
                <a:lnTo>
                  <a:pt x="0" y="59266"/>
                </a:lnTo>
                <a:lnTo>
                  <a:pt x="0" y="67733"/>
                </a:lnTo>
                <a:lnTo>
                  <a:pt x="0" y="67733"/>
                </a:lnTo>
                <a:lnTo>
                  <a:pt x="8467" y="76200"/>
                </a:lnTo>
                <a:lnTo>
                  <a:pt x="8467" y="76200"/>
                </a:lnTo>
                <a:lnTo>
                  <a:pt x="16933" y="84666"/>
                </a:lnTo>
                <a:lnTo>
                  <a:pt x="25399" y="84666"/>
                </a:lnTo>
                <a:lnTo>
                  <a:pt x="33867" y="84666"/>
                </a:lnTo>
                <a:lnTo>
                  <a:pt x="42333" y="84666"/>
                </a:lnTo>
                <a:lnTo>
                  <a:pt x="50799" y="84666"/>
                </a:lnTo>
                <a:lnTo>
                  <a:pt x="50799" y="84666"/>
                </a:lnTo>
                <a:lnTo>
                  <a:pt x="59266" y="76200"/>
                </a:lnTo>
                <a:lnTo>
                  <a:pt x="67733" y="67733"/>
                </a:lnTo>
                <a:lnTo>
                  <a:pt x="76200" y="67733"/>
                </a:lnTo>
                <a:lnTo>
                  <a:pt x="76200" y="59266"/>
                </a:lnTo>
                <a:lnTo>
                  <a:pt x="76200" y="50800"/>
                </a:lnTo>
                <a:lnTo>
                  <a:pt x="76200" y="42333"/>
                </a:lnTo>
                <a:lnTo>
                  <a:pt x="76200" y="33866"/>
                </a:lnTo>
                <a:lnTo>
                  <a:pt x="76200" y="33866"/>
                </a:lnTo>
                <a:lnTo>
                  <a:pt x="67733" y="25400"/>
                </a:lnTo>
                <a:lnTo>
                  <a:pt x="59266" y="16933"/>
                </a:lnTo>
                <a:lnTo>
                  <a:pt x="59266" y="16933"/>
                </a:lnTo>
                <a:lnTo>
                  <a:pt x="50799" y="16933"/>
                </a:lnTo>
                <a:lnTo>
                  <a:pt x="50799" y="8466"/>
                </a:lnTo>
                <a:lnTo>
                  <a:pt x="42333" y="8466"/>
                </a:lnTo>
                <a:lnTo>
                  <a:pt x="42333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25399" y="25400"/>
                </a:lnTo>
                <a:lnTo>
                  <a:pt x="25399" y="33866"/>
                </a:lnTo>
                <a:lnTo>
                  <a:pt x="25399" y="42333"/>
                </a:lnTo>
                <a:lnTo>
                  <a:pt x="25399" y="50800"/>
                </a:lnTo>
                <a:lnTo>
                  <a:pt x="33867" y="59266"/>
                </a:lnTo>
                <a:lnTo>
                  <a:pt x="33867" y="59266"/>
                </a:lnTo>
                <a:lnTo>
                  <a:pt x="42333" y="67733"/>
                </a:lnTo>
                <a:lnTo>
                  <a:pt x="42333" y="67733"/>
                </a:lnTo>
                <a:lnTo>
                  <a:pt x="50799" y="67733"/>
                </a:lnTo>
                <a:lnTo>
                  <a:pt x="59266" y="67733"/>
                </a:lnTo>
                <a:lnTo>
                  <a:pt x="59266" y="67733"/>
                </a:lnTo>
                <a:lnTo>
                  <a:pt x="67733" y="67733"/>
                </a:lnTo>
                <a:lnTo>
                  <a:pt x="76200" y="59266"/>
                </a:lnTo>
                <a:lnTo>
                  <a:pt x="76200" y="59266"/>
                </a:lnTo>
                <a:lnTo>
                  <a:pt x="84667" y="50800"/>
                </a:lnTo>
                <a:lnTo>
                  <a:pt x="84667" y="42333"/>
                </a:lnTo>
                <a:lnTo>
                  <a:pt x="84667" y="33866"/>
                </a:lnTo>
                <a:lnTo>
                  <a:pt x="76200" y="25400"/>
                </a:lnTo>
                <a:lnTo>
                  <a:pt x="67733" y="16933"/>
                </a:lnTo>
                <a:lnTo>
                  <a:pt x="67733" y="16933"/>
                </a:lnTo>
                <a:lnTo>
                  <a:pt x="59266" y="0"/>
                </a:lnTo>
                <a:lnTo>
                  <a:pt x="50799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25399" y="0"/>
                </a:lnTo>
                <a:lnTo>
                  <a:pt x="16933" y="16933"/>
                </a:lnTo>
                <a:lnTo>
                  <a:pt x="8467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59266"/>
                </a:lnTo>
                <a:lnTo>
                  <a:pt x="8467" y="67733"/>
                </a:lnTo>
                <a:lnTo>
                  <a:pt x="16933" y="67733"/>
                </a:lnTo>
                <a:lnTo>
                  <a:pt x="25399" y="76200"/>
                </a:lnTo>
                <a:lnTo>
                  <a:pt x="25399" y="76200"/>
                </a:lnTo>
                <a:lnTo>
                  <a:pt x="33867" y="76200"/>
                </a:lnTo>
                <a:lnTo>
                  <a:pt x="42333" y="76200"/>
                </a:lnTo>
                <a:lnTo>
                  <a:pt x="50799" y="76200"/>
                </a:lnTo>
                <a:lnTo>
                  <a:pt x="50799" y="67733"/>
                </a:lnTo>
                <a:lnTo>
                  <a:pt x="59266" y="67733"/>
                </a:lnTo>
                <a:lnTo>
                  <a:pt x="67733" y="59266"/>
                </a:lnTo>
                <a:lnTo>
                  <a:pt x="67733" y="59266"/>
                </a:lnTo>
                <a:lnTo>
                  <a:pt x="67733" y="50800"/>
                </a:lnTo>
                <a:lnTo>
                  <a:pt x="67733" y="42333"/>
                </a:lnTo>
                <a:lnTo>
                  <a:pt x="59266" y="33866"/>
                </a:lnTo>
                <a:lnTo>
                  <a:pt x="59266" y="25400"/>
                </a:lnTo>
                <a:lnTo>
                  <a:pt x="50799" y="16933"/>
                </a:lnTo>
                <a:lnTo>
                  <a:pt x="50799" y="16933"/>
                </a:lnTo>
                <a:lnTo>
                  <a:pt x="42333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25399" y="59266"/>
                </a:lnTo>
                <a:lnTo>
                  <a:pt x="25399" y="67733"/>
                </a:lnTo>
                <a:lnTo>
                  <a:pt x="25399" y="76200"/>
                </a:lnTo>
                <a:lnTo>
                  <a:pt x="33867" y="76200"/>
                </a:lnTo>
                <a:lnTo>
                  <a:pt x="33867" y="84666"/>
                </a:lnTo>
                <a:lnTo>
                  <a:pt x="42333" y="84666"/>
                </a:lnTo>
                <a:lnTo>
                  <a:pt x="50799" y="84666"/>
                </a:lnTo>
                <a:lnTo>
                  <a:pt x="50799" y="84666"/>
                </a:lnTo>
                <a:lnTo>
                  <a:pt x="59266" y="76200"/>
                </a:lnTo>
                <a:lnTo>
                  <a:pt x="67733" y="76200"/>
                </a:lnTo>
                <a:lnTo>
                  <a:pt x="76200" y="67733"/>
                </a:lnTo>
                <a:lnTo>
                  <a:pt x="76200" y="59266"/>
                </a:lnTo>
                <a:lnTo>
                  <a:pt x="84667" y="59266"/>
                </a:lnTo>
                <a:lnTo>
                  <a:pt x="84667" y="50800"/>
                </a:lnTo>
                <a:lnTo>
                  <a:pt x="84667" y="42333"/>
                </a:lnTo>
                <a:lnTo>
                  <a:pt x="76200" y="33866"/>
                </a:lnTo>
                <a:lnTo>
                  <a:pt x="67733" y="33866"/>
                </a:lnTo>
                <a:lnTo>
                  <a:pt x="67733" y="25400"/>
                </a:lnTo>
                <a:lnTo>
                  <a:pt x="59266" y="25400"/>
                </a:lnTo>
                <a:lnTo>
                  <a:pt x="50799" y="25400"/>
                </a:lnTo>
                <a:lnTo>
                  <a:pt x="42333" y="25400"/>
                </a:lnTo>
                <a:lnTo>
                  <a:pt x="33867" y="33866"/>
                </a:lnTo>
                <a:lnTo>
                  <a:pt x="25399" y="33866"/>
                </a:lnTo>
                <a:lnTo>
                  <a:pt x="25399" y="42333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59266"/>
                </a:lnTo>
                <a:lnTo>
                  <a:pt x="8467" y="59266"/>
                </a:lnTo>
                <a:lnTo>
                  <a:pt x="16933" y="67733"/>
                </a:lnTo>
                <a:lnTo>
                  <a:pt x="25399" y="67733"/>
                </a:lnTo>
                <a:lnTo>
                  <a:pt x="25399" y="67733"/>
                </a:lnTo>
                <a:lnTo>
                  <a:pt x="25399" y="67733"/>
                </a:lnTo>
                <a:lnTo>
                  <a:pt x="25399" y="67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8" name="Freeform 3267"/>
          <p:cNvSpPr/>
          <p:nvPr/>
        </p:nvSpPr>
        <p:spPr>
          <a:xfrm>
            <a:off x="3801533" y="5571067"/>
            <a:ext cx="838201" cy="16934"/>
          </a:xfrm>
          <a:custGeom>
            <a:avLst/>
            <a:gdLst/>
            <a:ahLst/>
            <a:cxnLst/>
            <a:rect l="0" t="0" r="0" b="0"/>
            <a:pathLst>
              <a:path w="838201" h="16934">
                <a:moveTo>
                  <a:pt x="838200" y="8466"/>
                </a:moveTo>
                <a:lnTo>
                  <a:pt x="829734" y="8466"/>
                </a:lnTo>
                <a:lnTo>
                  <a:pt x="812800" y="8466"/>
                </a:lnTo>
                <a:lnTo>
                  <a:pt x="787400" y="8466"/>
                </a:lnTo>
                <a:lnTo>
                  <a:pt x="762000" y="8466"/>
                </a:lnTo>
                <a:lnTo>
                  <a:pt x="736600" y="8466"/>
                </a:lnTo>
                <a:lnTo>
                  <a:pt x="711200" y="8466"/>
                </a:lnTo>
                <a:lnTo>
                  <a:pt x="685800" y="0"/>
                </a:lnTo>
                <a:lnTo>
                  <a:pt x="660400" y="0"/>
                </a:lnTo>
                <a:lnTo>
                  <a:pt x="635000" y="0"/>
                </a:lnTo>
                <a:lnTo>
                  <a:pt x="601134" y="0"/>
                </a:lnTo>
                <a:lnTo>
                  <a:pt x="575734" y="0"/>
                </a:lnTo>
                <a:lnTo>
                  <a:pt x="533400" y="8466"/>
                </a:lnTo>
                <a:lnTo>
                  <a:pt x="508000" y="8466"/>
                </a:lnTo>
                <a:lnTo>
                  <a:pt x="465667" y="16933"/>
                </a:lnTo>
                <a:lnTo>
                  <a:pt x="423334" y="16933"/>
                </a:lnTo>
                <a:lnTo>
                  <a:pt x="389467" y="16933"/>
                </a:lnTo>
                <a:lnTo>
                  <a:pt x="355600" y="16933"/>
                </a:lnTo>
                <a:lnTo>
                  <a:pt x="313267" y="16933"/>
                </a:lnTo>
                <a:lnTo>
                  <a:pt x="279400" y="16933"/>
                </a:lnTo>
                <a:lnTo>
                  <a:pt x="245534" y="8466"/>
                </a:lnTo>
                <a:lnTo>
                  <a:pt x="203200" y="8466"/>
                </a:lnTo>
                <a:lnTo>
                  <a:pt x="177800" y="8466"/>
                </a:lnTo>
                <a:lnTo>
                  <a:pt x="143934" y="8466"/>
                </a:lnTo>
                <a:lnTo>
                  <a:pt x="110067" y="8466"/>
                </a:lnTo>
                <a:lnTo>
                  <a:pt x="76200" y="8466"/>
                </a:lnTo>
                <a:lnTo>
                  <a:pt x="508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0" name="Freeform 3269"/>
          <p:cNvSpPr/>
          <p:nvPr/>
        </p:nvSpPr>
        <p:spPr>
          <a:xfrm>
            <a:off x="6197600" y="3217333"/>
            <a:ext cx="2167468" cy="67735"/>
          </a:xfrm>
          <a:custGeom>
            <a:avLst/>
            <a:gdLst/>
            <a:ahLst/>
            <a:cxnLst/>
            <a:rect l="0" t="0" r="0" b="0"/>
            <a:pathLst>
              <a:path w="2167468" h="67735">
                <a:moveTo>
                  <a:pt x="2167467" y="16934"/>
                </a:moveTo>
                <a:lnTo>
                  <a:pt x="2167467" y="8467"/>
                </a:lnTo>
                <a:lnTo>
                  <a:pt x="2159000" y="8467"/>
                </a:lnTo>
                <a:lnTo>
                  <a:pt x="2150534" y="8467"/>
                </a:lnTo>
                <a:lnTo>
                  <a:pt x="2142066" y="8467"/>
                </a:lnTo>
                <a:lnTo>
                  <a:pt x="2125133" y="8467"/>
                </a:lnTo>
                <a:lnTo>
                  <a:pt x="2108200" y="8467"/>
                </a:lnTo>
                <a:lnTo>
                  <a:pt x="2091267" y="8467"/>
                </a:lnTo>
                <a:lnTo>
                  <a:pt x="2074334" y="0"/>
                </a:lnTo>
                <a:lnTo>
                  <a:pt x="2048933" y="0"/>
                </a:lnTo>
                <a:lnTo>
                  <a:pt x="2023533" y="0"/>
                </a:lnTo>
                <a:lnTo>
                  <a:pt x="1989666" y="0"/>
                </a:lnTo>
                <a:lnTo>
                  <a:pt x="1964267" y="0"/>
                </a:lnTo>
                <a:lnTo>
                  <a:pt x="1930400" y="0"/>
                </a:lnTo>
                <a:lnTo>
                  <a:pt x="1888067" y="8467"/>
                </a:lnTo>
                <a:lnTo>
                  <a:pt x="1854200" y="8467"/>
                </a:lnTo>
                <a:lnTo>
                  <a:pt x="1820333" y="8467"/>
                </a:lnTo>
                <a:lnTo>
                  <a:pt x="1778000" y="8467"/>
                </a:lnTo>
                <a:lnTo>
                  <a:pt x="1735667" y="8467"/>
                </a:lnTo>
                <a:lnTo>
                  <a:pt x="1701800" y="0"/>
                </a:lnTo>
                <a:lnTo>
                  <a:pt x="1659467" y="0"/>
                </a:lnTo>
                <a:lnTo>
                  <a:pt x="1617134" y="0"/>
                </a:lnTo>
                <a:lnTo>
                  <a:pt x="1574800" y="0"/>
                </a:lnTo>
                <a:lnTo>
                  <a:pt x="1532466" y="0"/>
                </a:lnTo>
                <a:lnTo>
                  <a:pt x="1490133" y="0"/>
                </a:lnTo>
                <a:lnTo>
                  <a:pt x="1447800" y="0"/>
                </a:lnTo>
                <a:lnTo>
                  <a:pt x="1397000" y="0"/>
                </a:lnTo>
                <a:lnTo>
                  <a:pt x="1354667" y="0"/>
                </a:lnTo>
                <a:lnTo>
                  <a:pt x="1303866" y="0"/>
                </a:lnTo>
                <a:lnTo>
                  <a:pt x="1261533" y="0"/>
                </a:lnTo>
                <a:lnTo>
                  <a:pt x="1219200" y="0"/>
                </a:lnTo>
                <a:lnTo>
                  <a:pt x="1168400" y="0"/>
                </a:lnTo>
                <a:lnTo>
                  <a:pt x="1126067" y="0"/>
                </a:lnTo>
                <a:lnTo>
                  <a:pt x="1075266" y="0"/>
                </a:lnTo>
                <a:lnTo>
                  <a:pt x="1024467" y="8467"/>
                </a:lnTo>
                <a:lnTo>
                  <a:pt x="973667" y="8467"/>
                </a:lnTo>
                <a:lnTo>
                  <a:pt x="922866" y="8467"/>
                </a:lnTo>
                <a:lnTo>
                  <a:pt x="880533" y="8467"/>
                </a:lnTo>
                <a:lnTo>
                  <a:pt x="829733" y="16934"/>
                </a:lnTo>
                <a:lnTo>
                  <a:pt x="778934" y="16934"/>
                </a:lnTo>
                <a:lnTo>
                  <a:pt x="736600" y="16934"/>
                </a:lnTo>
                <a:lnTo>
                  <a:pt x="685800" y="25400"/>
                </a:lnTo>
                <a:lnTo>
                  <a:pt x="643467" y="25400"/>
                </a:lnTo>
                <a:lnTo>
                  <a:pt x="592667" y="25400"/>
                </a:lnTo>
                <a:lnTo>
                  <a:pt x="550334" y="25400"/>
                </a:lnTo>
                <a:lnTo>
                  <a:pt x="499533" y="25400"/>
                </a:lnTo>
                <a:lnTo>
                  <a:pt x="457200" y="25400"/>
                </a:lnTo>
                <a:lnTo>
                  <a:pt x="414867" y="25400"/>
                </a:lnTo>
                <a:lnTo>
                  <a:pt x="364067" y="25400"/>
                </a:lnTo>
                <a:lnTo>
                  <a:pt x="313266" y="25400"/>
                </a:lnTo>
                <a:lnTo>
                  <a:pt x="270933" y="25400"/>
                </a:lnTo>
                <a:lnTo>
                  <a:pt x="228600" y="25400"/>
                </a:lnTo>
                <a:lnTo>
                  <a:pt x="177800" y="33867"/>
                </a:lnTo>
                <a:lnTo>
                  <a:pt x="127000" y="42334"/>
                </a:lnTo>
                <a:lnTo>
                  <a:pt x="84667" y="50800"/>
                </a:lnTo>
                <a:lnTo>
                  <a:pt x="42333" y="59267"/>
                </a:lnTo>
                <a:lnTo>
                  <a:pt x="42333" y="59267"/>
                </a:lnTo>
                <a:lnTo>
                  <a:pt x="0" y="67734"/>
                </a:lnTo>
                <a:lnTo>
                  <a:pt x="0" y="67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1" name="Freeform 3270"/>
          <p:cNvSpPr/>
          <p:nvPr/>
        </p:nvSpPr>
        <p:spPr>
          <a:xfrm>
            <a:off x="10278533" y="4089400"/>
            <a:ext cx="59268" cy="59268"/>
          </a:xfrm>
          <a:custGeom>
            <a:avLst/>
            <a:gdLst/>
            <a:ahLst/>
            <a:cxnLst/>
            <a:rect l="0" t="0" r="0" b="0"/>
            <a:pathLst>
              <a:path w="59268" h="59268">
                <a:moveTo>
                  <a:pt x="25401" y="8467"/>
                </a:moveTo>
                <a:lnTo>
                  <a:pt x="25401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33867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25401" y="25400"/>
                </a:lnTo>
                <a:lnTo>
                  <a:pt x="25401" y="33867"/>
                </a:lnTo>
                <a:lnTo>
                  <a:pt x="25401" y="33867"/>
                </a:lnTo>
                <a:lnTo>
                  <a:pt x="25401" y="33867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33867"/>
                </a:lnTo>
                <a:lnTo>
                  <a:pt x="16934" y="42333"/>
                </a:lnTo>
                <a:lnTo>
                  <a:pt x="16934" y="42333"/>
                </a:lnTo>
                <a:lnTo>
                  <a:pt x="25401" y="42333"/>
                </a:lnTo>
                <a:lnTo>
                  <a:pt x="25401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50801" y="33867"/>
                </a:lnTo>
                <a:lnTo>
                  <a:pt x="50801" y="33867"/>
                </a:lnTo>
                <a:lnTo>
                  <a:pt x="50801" y="25400"/>
                </a:lnTo>
                <a:lnTo>
                  <a:pt x="50801" y="25400"/>
                </a:lnTo>
                <a:lnTo>
                  <a:pt x="50801" y="16933"/>
                </a:lnTo>
                <a:lnTo>
                  <a:pt x="50801" y="16933"/>
                </a:lnTo>
                <a:lnTo>
                  <a:pt x="50801" y="16933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25401" y="8467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33867"/>
                </a:lnTo>
                <a:lnTo>
                  <a:pt x="25401" y="33867"/>
                </a:lnTo>
                <a:lnTo>
                  <a:pt x="33867" y="42333"/>
                </a:lnTo>
                <a:lnTo>
                  <a:pt x="33867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50801" y="33867"/>
                </a:lnTo>
                <a:lnTo>
                  <a:pt x="50801" y="33867"/>
                </a:lnTo>
                <a:lnTo>
                  <a:pt x="59267" y="33867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16933"/>
                </a:lnTo>
                <a:lnTo>
                  <a:pt x="59267" y="16933"/>
                </a:lnTo>
                <a:lnTo>
                  <a:pt x="59267" y="8467"/>
                </a:lnTo>
                <a:lnTo>
                  <a:pt x="50801" y="8467"/>
                </a:lnTo>
                <a:lnTo>
                  <a:pt x="50801" y="8467"/>
                </a:lnTo>
                <a:lnTo>
                  <a:pt x="50801" y="8467"/>
                </a:lnTo>
                <a:lnTo>
                  <a:pt x="42333" y="0"/>
                </a:lnTo>
                <a:lnTo>
                  <a:pt x="33867" y="0"/>
                </a:lnTo>
                <a:lnTo>
                  <a:pt x="33867" y="8467"/>
                </a:lnTo>
                <a:lnTo>
                  <a:pt x="25401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42333"/>
                </a:lnTo>
                <a:lnTo>
                  <a:pt x="25401" y="42333"/>
                </a:lnTo>
                <a:lnTo>
                  <a:pt x="25401" y="33867"/>
                </a:lnTo>
                <a:lnTo>
                  <a:pt x="25401" y="33867"/>
                </a:lnTo>
                <a:lnTo>
                  <a:pt x="25401" y="25400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8467"/>
                </a:lnTo>
                <a:lnTo>
                  <a:pt x="25401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25401" y="42333"/>
                </a:lnTo>
                <a:lnTo>
                  <a:pt x="25401" y="33867"/>
                </a:lnTo>
                <a:lnTo>
                  <a:pt x="25401" y="33867"/>
                </a:lnTo>
                <a:lnTo>
                  <a:pt x="25401" y="33867"/>
                </a:lnTo>
                <a:lnTo>
                  <a:pt x="33867" y="33867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16933"/>
                </a:lnTo>
                <a:lnTo>
                  <a:pt x="25401" y="16933"/>
                </a:lnTo>
                <a:lnTo>
                  <a:pt x="16934" y="16933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25401" y="33867"/>
                </a:lnTo>
                <a:lnTo>
                  <a:pt x="25401" y="33867"/>
                </a:lnTo>
                <a:lnTo>
                  <a:pt x="25401" y="33867"/>
                </a:lnTo>
                <a:lnTo>
                  <a:pt x="25401" y="33867"/>
                </a:lnTo>
                <a:lnTo>
                  <a:pt x="25401" y="33867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16933"/>
                </a:lnTo>
                <a:lnTo>
                  <a:pt x="25401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16934" y="59267"/>
                </a:lnTo>
                <a:lnTo>
                  <a:pt x="16934" y="59267"/>
                </a:lnTo>
                <a:lnTo>
                  <a:pt x="16934" y="50800"/>
                </a:lnTo>
                <a:lnTo>
                  <a:pt x="25401" y="50800"/>
                </a:lnTo>
                <a:lnTo>
                  <a:pt x="25401" y="42333"/>
                </a:lnTo>
                <a:lnTo>
                  <a:pt x="25401" y="42333"/>
                </a:lnTo>
                <a:lnTo>
                  <a:pt x="25401" y="33867"/>
                </a:lnTo>
                <a:lnTo>
                  <a:pt x="25401" y="33867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8467" y="25400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42333"/>
                </a:lnTo>
                <a:lnTo>
                  <a:pt x="25401" y="42333"/>
                </a:lnTo>
                <a:lnTo>
                  <a:pt x="25401" y="42333"/>
                </a:lnTo>
                <a:lnTo>
                  <a:pt x="33867" y="42333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42333" y="50800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2" name="Freeform 3271"/>
          <p:cNvSpPr/>
          <p:nvPr/>
        </p:nvSpPr>
        <p:spPr>
          <a:xfrm>
            <a:off x="10507133" y="2667000"/>
            <a:ext cx="16935" cy="84668"/>
          </a:xfrm>
          <a:custGeom>
            <a:avLst/>
            <a:gdLst/>
            <a:ahLst/>
            <a:cxnLst/>
            <a:rect l="0" t="0" r="0" b="0"/>
            <a:pathLst>
              <a:path w="16935" h="84668">
                <a:moveTo>
                  <a:pt x="8467" y="0"/>
                </a:moveTo>
                <a:lnTo>
                  <a:pt x="8467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0" y="76200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3" name="Freeform 3272"/>
          <p:cNvSpPr/>
          <p:nvPr/>
        </p:nvSpPr>
        <p:spPr>
          <a:xfrm>
            <a:off x="10490200" y="2878667"/>
            <a:ext cx="1" cy="93134"/>
          </a:xfrm>
          <a:custGeom>
            <a:avLst/>
            <a:gdLst/>
            <a:ahLst/>
            <a:cxnLst/>
            <a:rect l="0" t="0" r="0" b="0"/>
            <a:pathLst>
              <a:path w="1" h="931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84666"/>
                </a:lnTo>
                <a:lnTo>
                  <a:pt x="0" y="93133"/>
                </a:lnTo>
                <a:lnTo>
                  <a:pt x="0" y="9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4" name="Freeform 3273"/>
          <p:cNvSpPr/>
          <p:nvPr/>
        </p:nvSpPr>
        <p:spPr>
          <a:xfrm>
            <a:off x="10490200" y="3056467"/>
            <a:ext cx="8467" cy="84667"/>
          </a:xfrm>
          <a:custGeom>
            <a:avLst/>
            <a:gdLst/>
            <a:ahLst/>
            <a:cxnLst/>
            <a:rect l="0" t="0" r="0" b="0"/>
            <a:pathLst>
              <a:path w="8467" h="84667">
                <a:moveTo>
                  <a:pt x="0" y="0"/>
                </a:moveTo>
                <a:lnTo>
                  <a:pt x="0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84666"/>
                </a:lnTo>
                <a:lnTo>
                  <a:pt x="8466" y="84666"/>
                </a:lnTo>
                <a:lnTo>
                  <a:pt x="0" y="84666"/>
                </a:lnTo>
                <a:lnTo>
                  <a:pt x="0" y="84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5" name="Freeform 3274"/>
          <p:cNvSpPr/>
          <p:nvPr/>
        </p:nvSpPr>
        <p:spPr>
          <a:xfrm>
            <a:off x="10498666" y="3225800"/>
            <a:ext cx="8468" cy="67734"/>
          </a:xfrm>
          <a:custGeom>
            <a:avLst/>
            <a:gdLst/>
            <a:ahLst/>
            <a:cxnLst/>
            <a:rect l="0" t="0" r="0" b="0"/>
            <a:pathLst>
              <a:path w="8468" h="67734">
                <a:moveTo>
                  <a:pt x="8467" y="0"/>
                </a:moveTo>
                <a:lnTo>
                  <a:pt x="8467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67733"/>
                </a:lnTo>
                <a:lnTo>
                  <a:pt x="8467" y="67733"/>
                </a:lnTo>
                <a:lnTo>
                  <a:pt x="8467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6" name="Freeform 3275"/>
          <p:cNvSpPr/>
          <p:nvPr/>
        </p:nvSpPr>
        <p:spPr>
          <a:xfrm>
            <a:off x="10507133" y="3378200"/>
            <a:ext cx="1" cy="67734"/>
          </a:xfrm>
          <a:custGeom>
            <a:avLst/>
            <a:gdLst/>
            <a:ahLst/>
            <a:cxnLst/>
            <a:rect l="0" t="0" r="0" b="0"/>
            <a:pathLst>
              <a:path w="1" h="677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67733"/>
                </a:lnTo>
                <a:lnTo>
                  <a:pt x="0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" name="Freeform 3276"/>
          <p:cNvSpPr/>
          <p:nvPr/>
        </p:nvSpPr>
        <p:spPr>
          <a:xfrm>
            <a:off x="10490200" y="3564467"/>
            <a:ext cx="16934" cy="59267"/>
          </a:xfrm>
          <a:custGeom>
            <a:avLst/>
            <a:gdLst/>
            <a:ahLst/>
            <a:cxnLst/>
            <a:rect l="0" t="0" r="0" b="0"/>
            <a:pathLst>
              <a:path w="16934" h="59267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59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8" name="Freeform 3277"/>
          <p:cNvSpPr/>
          <p:nvPr/>
        </p:nvSpPr>
        <p:spPr>
          <a:xfrm>
            <a:off x="10490200" y="3716867"/>
            <a:ext cx="8467" cy="84667"/>
          </a:xfrm>
          <a:custGeom>
            <a:avLst/>
            <a:gdLst/>
            <a:ahLst/>
            <a:cxnLst/>
            <a:rect l="0" t="0" r="0" b="0"/>
            <a:pathLst>
              <a:path w="8467" h="846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8466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84666"/>
                </a:lnTo>
                <a:lnTo>
                  <a:pt x="0" y="84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9" name="Freeform 3278"/>
          <p:cNvSpPr/>
          <p:nvPr/>
        </p:nvSpPr>
        <p:spPr>
          <a:xfrm>
            <a:off x="10490200" y="3877733"/>
            <a:ext cx="16934" cy="84668"/>
          </a:xfrm>
          <a:custGeom>
            <a:avLst/>
            <a:gdLst/>
            <a:ahLst/>
            <a:cxnLst/>
            <a:rect l="0" t="0" r="0" b="0"/>
            <a:pathLst>
              <a:path w="16934" h="84668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67734"/>
                </a:lnTo>
                <a:lnTo>
                  <a:pt x="16933" y="67734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0" name="Freeform 3279"/>
          <p:cNvSpPr/>
          <p:nvPr/>
        </p:nvSpPr>
        <p:spPr>
          <a:xfrm>
            <a:off x="10507133" y="4021667"/>
            <a:ext cx="1" cy="84667"/>
          </a:xfrm>
          <a:custGeom>
            <a:avLst/>
            <a:gdLst/>
            <a:ahLst/>
            <a:cxnLst/>
            <a:rect l="0" t="0" r="0" b="0"/>
            <a:pathLst>
              <a:path w="1" h="84667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76200"/>
                </a:lnTo>
                <a:lnTo>
                  <a:pt x="0" y="84666"/>
                </a:lnTo>
                <a:lnTo>
                  <a:pt x="0" y="84666"/>
                </a:lnTo>
                <a:lnTo>
                  <a:pt x="0" y="84666"/>
                </a:lnTo>
                <a:lnTo>
                  <a:pt x="0" y="84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1" name="Freeform 3280"/>
          <p:cNvSpPr/>
          <p:nvPr/>
        </p:nvSpPr>
        <p:spPr>
          <a:xfrm>
            <a:off x="10507133" y="4199467"/>
            <a:ext cx="1" cy="50801"/>
          </a:xfrm>
          <a:custGeom>
            <a:avLst/>
            <a:gdLst/>
            <a:ahLst/>
            <a:cxnLst/>
            <a:rect l="0" t="0" r="0" b="0"/>
            <a:pathLst>
              <a:path w="1" h="508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2" name="Freeform 3281"/>
          <p:cNvSpPr/>
          <p:nvPr/>
        </p:nvSpPr>
        <p:spPr>
          <a:xfrm>
            <a:off x="10507133" y="4309533"/>
            <a:ext cx="1" cy="93135"/>
          </a:xfrm>
          <a:custGeom>
            <a:avLst/>
            <a:gdLst/>
            <a:ahLst/>
            <a:cxnLst/>
            <a:rect l="0" t="0" r="0" b="0"/>
            <a:pathLst>
              <a:path w="1" h="931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0" y="93134"/>
                </a:lnTo>
                <a:lnTo>
                  <a:pt x="0" y="93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3" name="Freeform 3282"/>
          <p:cNvSpPr/>
          <p:nvPr/>
        </p:nvSpPr>
        <p:spPr>
          <a:xfrm>
            <a:off x="10490200" y="4504267"/>
            <a:ext cx="8467" cy="93134"/>
          </a:xfrm>
          <a:custGeom>
            <a:avLst/>
            <a:gdLst/>
            <a:ahLst/>
            <a:cxnLst/>
            <a:rect l="0" t="0" r="0" b="0"/>
            <a:pathLst>
              <a:path w="8467" h="93134">
                <a:moveTo>
                  <a:pt x="8466" y="0"/>
                </a:moveTo>
                <a:lnTo>
                  <a:pt x="8466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0" y="84666"/>
                </a:lnTo>
                <a:lnTo>
                  <a:pt x="8466" y="93133"/>
                </a:lnTo>
                <a:lnTo>
                  <a:pt x="8466" y="9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4" name="Freeform 3283"/>
          <p:cNvSpPr/>
          <p:nvPr/>
        </p:nvSpPr>
        <p:spPr>
          <a:xfrm>
            <a:off x="10490200" y="4766733"/>
            <a:ext cx="16934" cy="110068"/>
          </a:xfrm>
          <a:custGeom>
            <a:avLst/>
            <a:gdLst/>
            <a:ahLst/>
            <a:cxnLst/>
            <a:rect l="0" t="0" r="0" b="0"/>
            <a:pathLst>
              <a:path w="16934" h="110068">
                <a:moveTo>
                  <a:pt x="16933" y="0"/>
                </a:move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10067"/>
                </a:lnTo>
                <a:lnTo>
                  <a:pt x="8466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5" name="Freeform 3284"/>
          <p:cNvSpPr/>
          <p:nvPr/>
        </p:nvSpPr>
        <p:spPr>
          <a:xfrm>
            <a:off x="10498666" y="5037667"/>
            <a:ext cx="8468" cy="127001"/>
          </a:xfrm>
          <a:custGeom>
            <a:avLst/>
            <a:gdLst/>
            <a:ahLst/>
            <a:cxnLst/>
            <a:rect l="0" t="0" r="0" b="0"/>
            <a:pathLst>
              <a:path w="8468" h="127001">
                <a:moveTo>
                  <a:pt x="8467" y="0"/>
                </a:moveTo>
                <a:lnTo>
                  <a:pt x="8467" y="8466"/>
                </a:lnTo>
                <a:lnTo>
                  <a:pt x="8467" y="33866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10066"/>
                </a:lnTo>
                <a:lnTo>
                  <a:pt x="8467" y="127000"/>
                </a:lnTo>
                <a:lnTo>
                  <a:pt x="8467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6" name="Freeform 3285"/>
          <p:cNvSpPr/>
          <p:nvPr/>
        </p:nvSpPr>
        <p:spPr>
          <a:xfrm>
            <a:off x="10515600" y="5384800"/>
            <a:ext cx="1" cy="110068"/>
          </a:xfrm>
          <a:custGeom>
            <a:avLst/>
            <a:gdLst/>
            <a:ahLst/>
            <a:cxnLst/>
            <a:rect l="0" t="0" r="0" b="0"/>
            <a:pathLst>
              <a:path w="1" h="110068">
                <a:moveTo>
                  <a:pt x="0" y="0"/>
                </a:moveTo>
                <a:lnTo>
                  <a:pt x="0" y="8467"/>
                </a:ln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93133"/>
                </a:lnTo>
                <a:lnTo>
                  <a:pt x="0" y="110067"/>
                </a:lnTo>
                <a:lnTo>
                  <a:pt x="0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7" name="Freeform 3286"/>
          <p:cNvSpPr/>
          <p:nvPr/>
        </p:nvSpPr>
        <p:spPr>
          <a:xfrm>
            <a:off x="10524067" y="5715000"/>
            <a:ext cx="8468" cy="67734"/>
          </a:xfrm>
          <a:custGeom>
            <a:avLst/>
            <a:gdLst/>
            <a:ahLst/>
            <a:cxnLst/>
            <a:rect l="0" t="0" r="0" b="0"/>
            <a:pathLst>
              <a:path w="8468" h="67734">
                <a:moveTo>
                  <a:pt x="8467" y="0"/>
                </a:moveTo>
                <a:lnTo>
                  <a:pt x="0" y="8467"/>
                </a:lnTo>
                <a:lnTo>
                  <a:pt x="0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8" name="Freeform 3287"/>
          <p:cNvSpPr/>
          <p:nvPr/>
        </p:nvSpPr>
        <p:spPr>
          <a:xfrm>
            <a:off x="10532534" y="5867400"/>
            <a:ext cx="8467" cy="93134"/>
          </a:xfrm>
          <a:custGeom>
            <a:avLst/>
            <a:gdLst/>
            <a:ahLst/>
            <a:cxnLst/>
            <a:rect l="0" t="0" r="0" b="0"/>
            <a:pathLst>
              <a:path w="8467" h="93134">
                <a:moveTo>
                  <a:pt x="8466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0" y="93133"/>
                </a:lnTo>
                <a:lnTo>
                  <a:pt x="0" y="9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9" name="Freeform 3288"/>
          <p:cNvSpPr/>
          <p:nvPr/>
        </p:nvSpPr>
        <p:spPr>
          <a:xfrm>
            <a:off x="10303934" y="4097867"/>
            <a:ext cx="1" cy="25401"/>
          </a:xfrm>
          <a:custGeom>
            <a:avLst/>
            <a:gdLst/>
            <a:ahLst/>
            <a:cxnLst/>
            <a:rect l="0" t="0" r="0" b="0"/>
            <a:pathLst>
              <a:path w="1" h="254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0" name="Freeform 3289"/>
          <p:cNvSpPr/>
          <p:nvPr/>
        </p:nvSpPr>
        <p:spPr>
          <a:xfrm>
            <a:off x="5808133" y="3877733"/>
            <a:ext cx="194735" cy="414868"/>
          </a:xfrm>
          <a:custGeom>
            <a:avLst/>
            <a:gdLst/>
            <a:ahLst/>
            <a:cxnLst/>
            <a:rect l="0" t="0" r="0" b="0"/>
            <a:pathLst>
              <a:path w="194735" h="414868">
                <a:moveTo>
                  <a:pt x="67734" y="50800"/>
                </a:moveTo>
                <a:lnTo>
                  <a:pt x="67734" y="50800"/>
                </a:lnTo>
                <a:lnTo>
                  <a:pt x="59267" y="50800"/>
                </a:lnTo>
                <a:lnTo>
                  <a:pt x="59267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42334" y="59267"/>
                </a:lnTo>
                <a:lnTo>
                  <a:pt x="42334" y="76200"/>
                </a:lnTo>
                <a:lnTo>
                  <a:pt x="42334" y="93134"/>
                </a:lnTo>
                <a:lnTo>
                  <a:pt x="42334" y="118534"/>
                </a:lnTo>
                <a:lnTo>
                  <a:pt x="42334" y="152400"/>
                </a:lnTo>
                <a:lnTo>
                  <a:pt x="42334" y="186267"/>
                </a:lnTo>
                <a:lnTo>
                  <a:pt x="33867" y="220134"/>
                </a:lnTo>
                <a:lnTo>
                  <a:pt x="33867" y="254000"/>
                </a:lnTo>
                <a:lnTo>
                  <a:pt x="33867" y="287867"/>
                </a:lnTo>
                <a:lnTo>
                  <a:pt x="33867" y="313267"/>
                </a:lnTo>
                <a:lnTo>
                  <a:pt x="25400" y="347134"/>
                </a:lnTo>
                <a:lnTo>
                  <a:pt x="25400" y="372534"/>
                </a:lnTo>
                <a:lnTo>
                  <a:pt x="25400" y="389467"/>
                </a:lnTo>
                <a:lnTo>
                  <a:pt x="16934" y="397934"/>
                </a:lnTo>
                <a:lnTo>
                  <a:pt x="16934" y="406400"/>
                </a:lnTo>
                <a:lnTo>
                  <a:pt x="16934" y="414867"/>
                </a:lnTo>
                <a:lnTo>
                  <a:pt x="16934" y="414867"/>
                </a:lnTo>
                <a:lnTo>
                  <a:pt x="16934" y="406400"/>
                </a:lnTo>
                <a:lnTo>
                  <a:pt x="16934" y="397934"/>
                </a:lnTo>
                <a:lnTo>
                  <a:pt x="16934" y="372534"/>
                </a:lnTo>
                <a:lnTo>
                  <a:pt x="8467" y="355600"/>
                </a:lnTo>
                <a:lnTo>
                  <a:pt x="0" y="321734"/>
                </a:lnTo>
                <a:lnTo>
                  <a:pt x="0" y="287867"/>
                </a:lnTo>
                <a:lnTo>
                  <a:pt x="0" y="245534"/>
                </a:lnTo>
                <a:lnTo>
                  <a:pt x="0" y="211667"/>
                </a:lnTo>
                <a:lnTo>
                  <a:pt x="0" y="169334"/>
                </a:lnTo>
                <a:lnTo>
                  <a:pt x="0" y="135467"/>
                </a:lnTo>
                <a:lnTo>
                  <a:pt x="16934" y="101600"/>
                </a:lnTo>
                <a:lnTo>
                  <a:pt x="25400" y="76200"/>
                </a:lnTo>
                <a:lnTo>
                  <a:pt x="42334" y="50800"/>
                </a:lnTo>
                <a:lnTo>
                  <a:pt x="59267" y="33867"/>
                </a:lnTo>
                <a:lnTo>
                  <a:pt x="76200" y="16934"/>
                </a:lnTo>
                <a:lnTo>
                  <a:pt x="93134" y="8467"/>
                </a:lnTo>
                <a:lnTo>
                  <a:pt x="110067" y="0"/>
                </a:lnTo>
                <a:lnTo>
                  <a:pt x="127000" y="0"/>
                </a:lnTo>
                <a:lnTo>
                  <a:pt x="143934" y="8467"/>
                </a:lnTo>
                <a:lnTo>
                  <a:pt x="152400" y="25400"/>
                </a:lnTo>
                <a:lnTo>
                  <a:pt x="160867" y="42334"/>
                </a:lnTo>
                <a:lnTo>
                  <a:pt x="177800" y="67734"/>
                </a:lnTo>
                <a:lnTo>
                  <a:pt x="186267" y="93134"/>
                </a:lnTo>
                <a:lnTo>
                  <a:pt x="194734" y="118534"/>
                </a:lnTo>
                <a:lnTo>
                  <a:pt x="194734" y="152400"/>
                </a:lnTo>
                <a:lnTo>
                  <a:pt x="194734" y="177800"/>
                </a:lnTo>
                <a:lnTo>
                  <a:pt x="194734" y="211667"/>
                </a:lnTo>
                <a:lnTo>
                  <a:pt x="194734" y="245534"/>
                </a:lnTo>
                <a:lnTo>
                  <a:pt x="194734" y="279400"/>
                </a:lnTo>
                <a:lnTo>
                  <a:pt x="194734" y="313267"/>
                </a:lnTo>
                <a:lnTo>
                  <a:pt x="194734" y="347134"/>
                </a:lnTo>
                <a:lnTo>
                  <a:pt x="194734" y="364067"/>
                </a:lnTo>
                <a:lnTo>
                  <a:pt x="194734" y="381000"/>
                </a:lnTo>
                <a:lnTo>
                  <a:pt x="194734" y="389467"/>
                </a:lnTo>
                <a:lnTo>
                  <a:pt x="186267" y="389467"/>
                </a:lnTo>
                <a:lnTo>
                  <a:pt x="186267" y="381000"/>
                </a:lnTo>
                <a:lnTo>
                  <a:pt x="186267" y="381000"/>
                </a:lnTo>
                <a:lnTo>
                  <a:pt x="177800" y="364067"/>
                </a:lnTo>
                <a:lnTo>
                  <a:pt x="177800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1" name="Freeform 3290"/>
          <p:cNvSpPr/>
          <p:nvPr/>
        </p:nvSpPr>
        <p:spPr>
          <a:xfrm>
            <a:off x="5842000" y="3970867"/>
            <a:ext cx="414868" cy="296334"/>
          </a:xfrm>
          <a:custGeom>
            <a:avLst/>
            <a:gdLst/>
            <a:ahLst/>
            <a:cxnLst/>
            <a:rect l="0" t="0" r="0" b="0"/>
            <a:pathLst>
              <a:path w="414868" h="296334">
                <a:moveTo>
                  <a:pt x="0" y="160866"/>
                </a:moveTo>
                <a:lnTo>
                  <a:pt x="0" y="160866"/>
                </a:lnTo>
                <a:lnTo>
                  <a:pt x="0" y="160866"/>
                </a:lnTo>
                <a:lnTo>
                  <a:pt x="8467" y="160866"/>
                </a:lnTo>
                <a:lnTo>
                  <a:pt x="16933" y="169333"/>
                </a:lnTo>
                <a:lnTo>
                  <a:pt x="25400" y="169333"/>
                </a:lnTo>
                <a:lnTo>
                  <a:pt x="50800" y="169333"/>
                </a:lnTo>
                <a:lnTo>
                  <a:pt x="67733" y="169333"/>
                </a:lnTo>
                <a:lnTo>
                  <a:pt x="101600" y="169333"/>
                </a:lnTo>
                <a:lnTo>
                  <a:pt x="127000" y="160866"/>
                </a:lnTo>
                <a:lnTo>
                  <a:pt x="160867" y="152400"/>
                </a:lnTo>
                <a:lnTo>
                  <a:pt x="186267" y="143933"/>
                </a:lnTo>
                <a:lnTo>
                  <a:pt x="220133" y="127000"/>
                </a:lnTo>
                <a:lnTo>
                  <a:pt x="245533" y="118533"/>
                </a:lnTo>
                <a:lnTo>
                  <a:pt x="270933" y="101600"/>
                </a:lnTo>
                <a:lnTo>
                  <a:pt x="296333" y="84666"/>
                </a:lnTo>
                <a:lnTo>
                  <a:pt x="313267" y="67733"/>
                </a:lnTo>
                <a:lnTo>
                  <a:pt x="330200" y="50800"/>
                </a:lnTo>
                <a:lnTo>
                  <a:pt x="338667" y="33866"/>
                </a:lnTo>
                <a:lnTo>
                  <a:pt x="347133" y="25400"/>
                </a:lnTo>
                <a:lnTo>
                  <a:pt x="355600" y="8466"/>
                </a:lnTo>
                <a:lnTo>
                  <a:pt x="364067" y="8466"/>
                </a:lnTo>
                <a:lnTo>
                  <a:pt x="355600" y="0"/>
                </a:lnTo>
                <a:lnTo>
                  <a:pt x="355600" y="0"/>
                </a:lnTo>
                <a:lnTo>
                  <a:pt x="347133" y="0"/>
                </a:lnTo>
                <a:lnTo>
                  <a:pt x="338667" y="8466"/>
                </a:lnTo>
                <a:lnTo>
                  <a:pt x="338667" y="8466"/>
                </a:lnTo>
                <a:lnTo>
                  <a:pt x="321733" y="25400"/>
                </a:lnTo>
                <a:lnTo>
                  <a:pt x="313267" y="33866"/>
                </a:lnTo>
                <a:lnTo>
                  <a:pt x="296333" y="50800"/>
                </a:lnTo>
                <a:lnTo>
                  <a:pt x="287867" y="84666"/>
                </a:lnTo>
                <a:lnTo>
                  <a:pt x="279400" y="110066"/>
                </a:lnTo>
                <a:lnTo>
                  <a:pt x="270933" y="143933"/>
                </a:lnTo>
                <a:lnTo>
                  <a:pt x="270933" y="186266"/>
                </a:lnTo>
                <a:lnTo>
                  <a:pt x="270933" y="220133"/>
                </a:lnTo>
                <a:lnTo>
                  <a:pt x="279400" y="254000"/>
                </a:lnTo>
                <a:lnTo>
                  <a:pt x="279400" y="279400"/>
                </a:lnTo>
                <a:lnTo>
                  <a:pt x="296333" y="296333"/>
                </a:lnTo>
                <a:lnTo>
                  <a:pt x="313267" y="296333"/>
                </a:lnTo>
                <a:lnTo>
                  <a:pt x="321733" y="296333"/>
                </a:lnTo>
                <a:lnTo>
                  <a:pt x="338667" y="296333"/>
                </a:lnTo>
                <a:lnTo>
                  <a:pt x="347133" y="287866"/>
                </a:lnTo>
                <a:lnTo>
                  <a:pt x="364067" y="279400"/>
                </a:lnTo>
                <a:lnTo>
                  <a:pt x="381000" y="262466"/>
                </a:lnTo>
                <a:lnTo>
                  <a:pt x="389467" y="237066"/>
                </a:lnTo>
                <a:lnTo>
                  <a:pt x="397933" y="220133"/>
                </a:lnTo>
                <a:lnTo>
                  <a:pt x="406400" y="194733"/>
                </a:lnTo>
                <a:lnTo>
                  <a:pt x="414867" y="169333"/>
                </a:lnTo>
                <a:lnTo>
                  <a:pt x="414867" y="143933"/>
                </a:lnTo>
                <a:lnTo>
                  <a:pt x="406400" y="110066"/>
                </a:lnTo>
                <a:lnTo>
                  <a:pt x="397933" y="84666"/>
                </a:lnTo>
                <a:lnTo>
                  <a:pt x="389467" y="59266"/>
                </a:lnTo>
                <a:lnTo>
                  <a:pt x="381000" y="42333"/>
                </a:lnTo>
                <a:lnTo>
                  <a:pt x="364067" y="25400"/>
                </a:lnTo>
                <a:lnTo>
                  <a:pt x="347133" y="25400"/>
                </a:lnTo>
                <a:lnTo>
                  <a:pt x="338667" y="16933"/>
                </a:lnTo>
                <a:lnTo>
                  <a:pt x="330200" y="16933"/>
                </a:lnTo>
                <a:lnTo>
                  <a:pt x="330200" y="25400"/>
                </a:lnTo>
                <a:lnTo>
                  <a:pt x="330200" y="25400"/>
                </a:lnTo>
                <a:lnTo>
                  <a:pt x="338667" y="25400"/>
                </a:lnTo>
                <a:lnTo>
                  <a:pt x="347133" y="25400"/>
                </a:lnTo>
                <a:lnTo>
                  <a:pt x="347133" y="25400"/>
                </a:lnTo>
                <a:lnTo>
                  <a:pt x="364067" y="25400"/>
                </a:lnTo>
                <a:lnTo>
                  <a:pt x="3640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2" name="Freeform 3291"/>
          <p:cNvSpPr/>
          <p:nvPr/>
        </p:nvSpPr>
        <p:spPr>
          <a:xfrm>
            <a:off x="6307667" y="3911600"/>
            <a:ext cx="245534" cy="423334"/>
          </a:xfrm>
          <a:custGeom>
            <a:avLst/>
            <a:gdLst/>
            <a:ahLst/>
            <a:cxnLst/>
            <a:rect l="0" t="0" r="0" b="0"/>
            <a:pathLst>
              <a:path w="245534" h="423334">
                <a:moveTo>
                  <a:pt x="101600" y="0"/>
                </a:moveTo>
                <a:lnTo>
                  <a:pt x="101600" y="8467"/>
                </a:lnTo>
                <a:lnTo>
                  <a:pt x="84666" y="16933"/>
                </a:lnTo>
                <a:lnTo>
                  <a:pt x="76200" y="25400"/>
                </a:lnTo>
                <a:lnTo>
                  <a:pt x="50800" y="42333"/>
                </a:lnTo>
                <a:lnTo>
                  <a:pt x="42333" y="59267"/>
                </a:lnTo>
                <a:lnTo>
                  <a:pt x="25400" y="84667"/>
                </a:lnTo>
                <a:lnTo>
                  <a:pt x="8466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16933" y="186267"/>
                </a:lnTo>
                <a:lnTo>
                  <a:pt x="25400" y="194733"/>
                </a:lnTo>
                <a:lnTo>
                  <a:pt x="42333" y="194733"/>
                </a:lnTo>
                <a:lnTo>
                  <a:pt x="67733" y="186267"/>
                </a:lnTo>
                <a:lnTo>
                  <a:pt x="93133" y="186267"/>
                </a:lnTo>
                <a:lnTo>
                  <a:pt x="118533" y="186267"/>
                </a:lnTo>
                <a:lnTo>
                  <a:pt x="143933" y="186267"/>
                </a:lnTo>
                <a:lnTo>
                  <a:pt x="169333" y="186267"/>
                </a:lnTo>
                <a:lnTo>
                  <a:pt x="194733" y="194733"/>
                </a:lnTo>
                <a:lnTo>
                  <a:pt x="211667" y="203200"/>
                </a:lnTo>
                <a:lnTo>
                  <a:pt x="228600" y="211667"/>
                </a:lnTo>
                <a:lnTo>
                  <a:pt x="237066" y="220133"/>
                </a:lnTo>
                <a:lnTo>
                  <a:pt x="245533" y="237067"/>
                </a:lnTo>
                <a:lnTo>
                  <a:pt x="245533" y="254000"/>
                </a:lnTo>
                <a:lnTo>
                  <a:pt x="245533" y="270933"/>
                </a:lnTo>
                <a:lnTo>
                  <a:pt x="237066" y="287867"/>
                </a:lnTo>
                <a:lnTo>
                  <a:pt x="220133" y="304800"/>
                </a:lnTo>
                <a:lnTo>
                  <a:pt x="203199" y="330200"/>
                </a:lnTo>
                <a:lnTo>
                  <a:pt x="186266" y="347133"/>
                </a:lnTo>
                <a:lnTo>
                  <a:pt x="160866" y="372533"/>
                </a:lnTo>
                <a:lnTo>
                  <a:pt x="135466" y="389467"/>
                </a:lnTo>
                <a:lnTo>
                  <a:pt x="118533" y="406400"/>
                </a:lnTo>
                <a:lnTo>
                  <a:pt x="93133" y="414867"/>
                </a:lnTo>
                <a:lnTo>
                  <a:pt x="76200" y="414867"/>
                </a:lnTo>
                <a:lnTo>
                  <a:pt x="67733" y="423333"/>
                </a:lnTo>
                <a:lnTo>
                  <a:pt x="50800" y="414867"/>
                </a:lnTo>
                <a:lnTo>
                  <a:pt x="42333" y="414867"/>
                </a:lnTo>
                <a:lnTo>
                  <a:pt x="33866" y="406400"/>
                </a:lnTo>
                <a:lnTo>
                  <a:pt x="33866" y="406400"/>
                </a:lnTo>
                <a:lnTo>
                  <a:pt x="33866" y="406400"/>
                </a:lnTo>
                <a:lnTo>
                  <a:pt x="33866" y="406400"/>
                </a:lnTo>
                <a:lnTo>
                  <a:pt x="33866" y="397933"/>
                </a:lnTo>
                <a:lnTo>
                  <a:pt x="33866" y="397933"/>
                </a:lnTo>
                <a:lnTo>
                  <a:pt x="33866" y="397933"/>
                </a:lnTo>
                <a:lnTo>
                  <a:pt x="42333" y="397933"/>
                </a:lnTo>
                <a:lnTo>
                  <a:pt x="42333" y="389467"/>
                </a:lnTo>
                <a:lnTo>
                  <a:pt x="50800" y="389467"/>
                </a:lnTo>
                <a:lnTo>
                  <a:pt x="50800" y="389467"/>
                </a:lnTo>
                <a:lnTo>
                  <a:pt x="50800" y="389467"/>
                </a:lnTo>
                <a:lnTo>
                  <a:pt x="50800" y="389467"/>
                </a:lnTo>
                <a:lnTo>
                  <a:pt x="59266" y="389467"/>
                </a:lnTo>
                <a:lnTo>
                  <a:pt x="59266" y="389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3" name="Freeform 3292"/>
          <p:cNvSpPr/>
          <p:nvPr/>
        </p:nvSpPr>
        <p:spPr>
          <a:xfrm>
            <a:off x="6629400" y="3996267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8467" y="8466"/>
                </a:move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4" name="Freeform 3293"/>
          <p:cNvSpPr/>
          <p:nvPr/>
        </p:nvSpPr>
        <p:spPr>
          <a:xfrm>
            <a:off x="6663266" y="4140200"/>
            <a:ext cx="16935" cy="33868"/>
          </a:xfrm>
          <a:custGeom>
            <a:avLst/>
            <a:gdLst/>
            <a:ahLst/>
            <a:cxnLst/>
            <a:rect l="0" t="0" r="0" b="0"/>
            <a:pathLst>
              <a:path w="16935" h="33868">
                <a:moveTo>
                  <a:pt x="16934" y="0"/>
                </a:moveTo>
                <a:lnTo>
                  <a:pt x="16934" y="8467"/>
                </a:lnTo>
                <a:lnTo>
                  <a:pt x="8468" y="8467"/>
                </a:lnTo>
                <a:lnTo>
                  <a:pt x="8468" y="16933"/>
                </a:lnTo>
                <a:lnTo>
                  <a:pt x="8468" y="16933"/>
                </a:lnTo>
                <a:lnTo>
                  <a:pt x="0" y="25400"/>
                </a:lnTo>
                <a:lnTo>
                  <a:pt x="8468" y="25400"/>
                </a:lnTo>
                <a:lnTo>
                  <a:pt x="8468" y="33867"/>
                </a:lnTo>
                <a:lnTo>
                  <a:pt x="8468" y="33867"/>
                </a:lnTo>
                <a:lnTo>
                  <a:pt x="8468" y="33867"/>
                </a:lnTo>
                <a:lnTo>
                  <a:pt x="8468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5" name="Freeform 3294"/>
          <p:cNvSpPr/>
          <p:nvPr/>
        </p:nvSpPr>
        <p:spPr>
          <a:xfrm>
            <a:off x="6959600" y="3920067"/>
            <a:ext cx="160867" cy="448734"/>
          </a:xfrm>
          <a:custGeom>
            <a:avLst/>
            <a:gdLst/>
            <a:ahLst/>
            <a:cxnLst/>
            <a:rect l="0" t="0" r="0" b="0"/>
            <a:pathLst>
              <a:path w="160867" h="448734">
                <a:moveTo>
                  <a:pt x="16934" y="16933"/>
                </a:moveTo>
                <a:lnTo>
                  <a:pt x="16934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33866"/>
                </a:lnTo>
                <a:lnTo>
                  <a:pt x="16934" y="50800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27000"/>
                </a:lnTo>
                <a:lnTo>
                  <a:pt x="8466" y="152400"/>
                </a:lnTo>
                <a:lnTo>
                  <a:pt x="16934" y="169333"/>
                </a:lnTo>
                <a:lnTo>
                  <a:pt x="16934" y="194733"/>
                </a:lnTo>
                <a:lnTo>
                  <a:pt x="25400" y="211666"/>
                </a:lnTo>
                <a:lnTo>
                  <a:pt x="25400" y="211666"/>
                </a:lnTo>
                <a:lnTo>
                  <a:pt x="42333" y="220133"/>
                </a:lnTo>
                <a:lnTo>
                  <a:pt x="50800" y="228600"/>
                </a:lnTo>
                <a:lnTo>
                  <a:pt x="59267" y="220133"/>
                </a:lnTo>
                <a:lnTo>
                  <a:pt x="67733" y="211666"/>
                </a:lnTo>
                <a:lnTo>
                  <a:pt x="76200" y="203200"/>
                </a:lnTo>
                <a:lnTo>
                  <a:pt x="84666" y="194733"/>
                </a:lnTo>
                <a:lnTo>
                  <a:pt x="93134" y="186266"/>
                </a:lnTo>
                <a:lnTo>
                  <a:pt x="101600" y="169333"/>
                </a:lnTo>
                <a:lnTo>
                  <a:pt x="101600" y="152400"/>
                </a:lnTo>
                <a:lnTo>
                  <a:pt x="110067" y="135466"/>
                </a:lnTo>
                <a:lnTo>
                  <a:pt x="110067" y="118533"/>
                </a:lnTo>
                <a:lnTo>
                  <a:pt x="110067" y="93133"/>
                </a:lnTo>
                <a:lnTo>
                  <a:pt x="110067" y="76200"/>
                </a:lnTo>
                <a:lnTo>
                  <a:pt x="101600" y="59266"/>
                </a:lnTo>
                <a:lnTo>
                  <a:pt x="101600" y="42333"/>
                </a:lnTo>
                <a:lnTo>
                  <a:pt x="101600" y="33866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25400"/>
                </a:lnTo>
                <a:lnTo>
                  <a:pt x="110067" y="25400"/>
                </a:lnTo>
                <a:lnTo>
                  <a:pt x="118533" y="33866"/>
                </a:lnTo>
                <a:lnTo>
                  <a:pt x="118533" y="42333"/>
                </a:lnTo>
                <a:lnTo>
                  <a:pt x="127000" y="59266"/>
                </a:lnTo>
                <a:lnTo>
                  <a:pt x="135467" y="76200"/>
                </a:lnTo>
                <a:lnTo>
                  <a:pt x="135467" y="101600"/>
                </a:lnTo>
                <a:lnTo>
                  <a:pt x="143933" y="127000"/>
                </a:lnTo>
                <a:lnTo>
                  <a:pt x="143933" y="152400"/>
                </a:lnTo>
                <a:lnTo>
                  <a:pt x="143933" y="169333"/>
                </a:lnTo>
                <a:lnTo>
                  <a:pt x="152400" y="194733"/>
                </a:lnTo>
                <a:lnTo>
                  <a:pt x="152400" y="220133"/>
                </a:lnTo>
                <a:lnTo>
                  <a:pt x="152400" y="245533"/>
                </a:lnTo>
                <a:lnTo>
                  <a:pt x="160866" y="270933"/>
                </a:lnTo>
                <a:lnTo>
                  <a:pt x="160866" y="296333"/>
                </a:lnTo>
                <a:lnTo>
                  <a:pt x="152400" y="321733"/>
                </a:lnTo>
                <a:lnTo>
                  <a:pt x="152400" y="347133"/>
                </a:lnTo>
                <a:lnTo>
                  <a:pt x="143933" y="364066"/>
                </a:lnTo>
                <a:lnTo>
                  <a:pt x="143933" y="389466"/>
                </a:lnTo>
                <a:lnTo>
                  <a:pt x="135467" y="406400"/>
                </a:lnTo>
                <a:lnTo>
                  <a:pt x="118533" y="423333"/>
                </a:lnTo>
                <a:lnTo>
                  <a:pt x="110067" y="431800"/>
                </a:lnTo>
                <a:lnTo>
                  <a:pt x="93134" y="440266"/>
                </a:lnTo>
                <a:lnTo>
                  <a:pt x="84666" y="448733"/>
                </a:lnTo>
                <a:lnTo>
                  <a:pt x="76200" y="448733"/>
                </a:lnTo>
                <a:lnTo>
                  <a:pt x="50800" y="440266"/>
                </a:lnTo>
                <a:lnTo>
                  <a:pt x="42333" y="431800"/>
                </a:lnTo>
                <a:lnTo>
                  <a:pt x="25400" y="414866"/>
                </a:lnTo>
                <a:lnTo>
                  <a:pt x="16934" y="389466"/>
                </a:lnTo>
                <a:lnTo>
                  <a:pt x="8466" y="364066"/>
                </a:lnTo>
                <a:lnTo>
                  <a:pt x="8466" y="364066"/>
                </a:lnTo>
                <a:lnTo>
                  <a:pt x="0" y="338666"/>
                </a:lnTo>
                <a:lnTo>
                  <a:pt x="0" y="338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6" name="Freeform 3295"/>
          <p:cNvSpPr/>
          <p:nvPr/>
        </p:nvSpPr>
        <p:spPr>
          <a:xfrm>
            <a:off x="7230533" y="4030133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1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93134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7" name="Freeform 3296"/>
          <p:cNvSpPr/>
          <p:nvPr/>
        </p:nvSpPr>
        <p:spPr>
          <a:xfrm>
            <a:off x="7222067" y="4123267"/>
            <a:ext cx="152401" cy="8467"/>
          </a:xfrm>
          <a:custGeom>
            <a:avLst/>
            <a:gdLst/>
            <a:ahLst/>
            <a:cxnLst/>
            <a:rect l="0" t="0" r="0" b="0"/>
            <a:pathLst>
              <a:path w="152401" h="84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8" name="Freeform 3297"/>
          <p:cNvSpPr/>
          <p:nvPr/>
        </p:nvSpPr>
        <p:spPr>
          <a:xfrm>
            <a:off x="7501466" y="3886200"/>
            <a:ext cx="8469" cy="254001"/>
          </a:xfrm>
          <a:custGeom>
            <a:avLst/>
            <a:gdLst/>
            <a:ahLst/>
            <a:cxnLst/>
            <a:rect l="0" t="0" r="0" b="0"/>
            <a:pathLst>
              <a:path w="8469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8468" y="42333"/>
                </a:lnTo>
                <a:lnTo>
                  <a:pt x="8468" y="67733"/>
                </a:lnTo>
                <a:lnTo>
                  <a:pt x="0" y="101600"/>
                </a:lnTo>
                <a:lnTo>
                  <a:pt x="0" y="127000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0" y="245533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9" name="Freeform 3298"/>
          <p:cNvSpPr/>
          <p:nvPr/>
        </p:nvSpPr>
        <p:spPr>
          <a:xfrm>
            <a:off x="7467600" y="3911600"/>
            <a:ext cx="220134" cy="287868"/>
          </a:xfrm>
          <a:custGeom>
            <a:avLst/>
            <a:gdLst/>
            <a:ahLst/>
            <a:cxnLst/>
            <a:rect l="0" t="0" r="0" b="0"/>
            <a:pathLst>
              <a:path w="220134" h="287868">
                <a:moveTo>
                  <a:pt x="160867" y="0"/>
                </a:moveTo>
                <a:lnTo>
                  <a:pt x="169333" y="8467"/>
                </a:lnTo>
                <a:lnTo>
                  <a:pt x="169333" y="8467"/>
                </a:lnTo>
                <a:lnTo>
                  <a:pt x="169333" y="16933"/>
                </a:lnTo>
                <a:lnTo>
                  <a:pt x="169333" y="25400"/>
                </a:lnTo>
                <a:lnTo>
                  <a:pt x="160867" y="33867"/>
                </a:lnTo>
                <a:lnTo>
                  <a:pt x="160867" y="42333"/>
                </a:lnTo>
                <a:lnTo>
                  <a:pt x="152400" y="59267"/>
                </a:lnTo>
                <a:lnTo>
                  <a:pt x="135467" y="67733"/>
                </a:lnTo>
                <a:lnTo>
                  <a:pt x="118534" y="84667"/>
                </a:lnTo>
                <a:lnTo>
                  <a:pt x="101600" y="93133"/>
                </a:lnTo>
                <a:lnTo>
                  <a:pt x="76200" y="101600"/>
                </a:lnTo>
                <a:lnTo>
                  <a:pt x="59267" y="110067"/>
                </a:lnTo>
                <a:lnTo>
                  <a:pt x="50800" y="118533"/>
                </a:lnTo>
                <a:lnTo>
                  <a:pt x="33866" y="118533"/>
                </a:lnTo>
                <a:lnTo>
                  <a:pt x="16933" y="127000"/>
                </a:lnTo>
                <a:lnTo>
                  <a:pt x="8467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8467" y="143933"/>
                </a:lnTo>
                <a:lnTo>
                  <a:pt x="8467" y="143933"/>
                </a:lnTo>
                <a:lnTo>
                  <a:pt x="25400" y="152400"/>
                </a:lnTo>
                <a:lnTo>
                  <a:pt x="33866" y="160867"/>
                </a:lnTo>
                <a:lnTo>
                  <a:pt x="50800" y="169333"/>
                </a:lnTo>
                <a:lnTo>
                  <a:pt x="76200" y="177800"/>
                </a:lnTo>
                <a:lnTo>
                  <a:pt x="93133" y="186267"/>
                </a:lnTo>
                <a:lnTo>
                  <a:pt x="110066" y="203200"/>
                </a:lnTo>
                <a:lnTo>
                  <a:pt x="127000" y="211667"/>
                </a:lnTo>
                <a:lnTo>
                  <a:pt x="143933" y="228600"/>
                </a:lnTo>
                <a:lnTo>
                  <a:pt x="160867" y="237067"/>
                </a:lnTo>
                <a:lnTo>
                  <a:pt x="177800" y="254000"/>
                </a:lnTo>
                <a:lnTo>
                  <a:pt x="186266" y="262467"/>
                </a:lnTo>
                <a:lnTo>
                  <a:pt x="194734" y="262467"/>
                </a:lnTo>
                <a:lnTo>
                  <a:pt x="211667" y="270933"/>
                </a:lnTo>
                <a:lnTo>
                  <a:pt x="220133" y="279400"/>
                </a:lnTo>
                <a:lnTo>
                  <a:pt x="220133" y="279400"/>
                </a:lnTo>
                <a:lnTo>
                  <a:pt x="220133" y="287867"/>
                </a:lnTo>
                <a:lnTo>
                  <a:pt x="220133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0" name="Freeform 3299"/>
          <p:cNvSpPr/>
          <p:nvPr/>
        </p:nvSpPr>
        <p:spPr>
          <a:xfrm>
            <a:off x="6824134" y="4512733"/>
            <a:ext cx="237067" cy="423335"/>
          </a:xfrm>
          <a:custGeom>
            <a:avLst/>
            <a:gdLst/>
            <a:ahLst/>
            <a:cxnLst/>
            <a:rect l="0" t="0" r="0" b="0"/>
            <a:pathLst>
              <a:path w="237067" h="423335">
                <a:moveTo>
                  <a:pt x="33866" y="33867"/>
                </a:moveTo>
                <a:lnTo>
                  <a:pt x="25399" y="33867"/>
                </a:lnTo>
                <a:lnTo>
                  <a:pt x="25399" y="42334"/>
                </a:lnTo>
                <a:lnTo>
                  <a:pt x="25399" y="59267"/>
                </a:lnTo>
                <a:lnTo>
                  <a:pt x="25399" y="76200"/>
                </a:lnTo>
                <a:lnTo>
                  <a:pt x="33866" y="93134"/>
                </a:lnTo>
                <a:lnTo>
                  <a:pt x="42333" y="110067"/>
                </a:lnTo>
                <a:lnTo>
                  <a:pt x="50799" y="127000"/>
                </a:lnTo>
                <a:lnTo>
                  <a:pt x="59266" y="143934"/>
                </a:lnTo>
                <a:lnTo>
                  <a:pt x="67732" y="152400"/>
                </a:lnTo>
                <a:lnTo>
                  <a:pt x="76200" y="169334"/>
                </a:lnTo>
                <a:lnTo>
                  <a:pt x="93133" y="177800"/>
                </a:lnTo>
                <a:lnTo>
                  <a:pt x="101599" y="177800"/>
                </a:lnTo>
                <a:lnTo>
                  <a:pt x="110066" y="177800"/>
                </a:lnTo>
                <a:lnTo>
                  <a:pt x="118533" y="169334"/>
                </a:lnTo>
                <a:lnTo>
                  <a:pt x="126999" y="160867"/>
                </a:lnTo>
                <a:lnTo>
                  <a:pt x="143932" y="152400"/>
                </a:lnTo>
                <a:lnTo>
                  <a:pt x="152400" y="143934"/>
                </a:lnTo>
                <a:lnTo>
                  <a:pt x="160866" y="127000"/>
                </a:lnTo>
                <a:lnTo>
                  <a:pt x="169333" y="110067"/>
                </a:lnTo>
                <a:lnTo>
                  <a:pt x="177799" y="93134"/>
                </a:lnTo>
                <a:lnTo>
                  <a:pt x="177799" y="76200"/>
                </a:lnTo>
                <a:lnTo>
                  <a:pt x="177799" y="59267"/>
                </a:lnTo>
                <a:lnTo>
                  <a:pt x="177799" y="42334"/>
                </a:lnTo>
                <a:lnTo>
                  <a:pt x="169333" y="25400"/>
                </a:lnTo>
                <a:lnTo>
                  <a:pt x="169333" y="16934"/>
                </a:lnTo>
                <a:lnTo>
                  <a:pt x="160866" y="8467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8467"/>
                </a:lnTo>
                <a:lnTo>
                  <a:pt x="169333" y="8467"/>
                </a:lnTo>
                <a:lnTo>
                  <a:pt x="169333" y="25400"/>
                </a:lnTo>
                <a:lnTo>
                  <a:pt x="177799" y="33867"/>
                </a:lnTo>
                <a:lnTo>
                  <a:pt x="186266" y="59267"/>
                </a:lnTo>
                <a:lnTo>
                  <a:pt x="186266" y="76200"/>
                </a:lnTo>
                <a:lnTo>
                  <a:pt x="203199" y="101600"/>
                </a:lnTo>
                <a:lnTo>
                  <a:pt x="211666" y="127000"/>
                </a:lnTo>
                <a:lnTo>
                  <a:pt x="220132" y="152400"/>
                </a:lnTo>
                <a:lnTo>
                  <a:pt x="228600" y="169334"/>
                </a:lnTo>
                <a:lnTo>
                  <a:pt x="237066" y="203200"/>
                </a:lnTo>
                <a:lnTo>
                  <a:pt x="237066" y="220134"/>
                </a:lnTo>
                <a:lnTo>
                  <a:pt x="237066" y="245534"/>
                </a:lnTo>
                <a:lnTo>
                  <a:pt x="237066" y="270934"/>
                </a:lnTo>
                <a:lnTo>
                  <a:pt x="237066" y="287867"/>
                </a:lnTo>
                <a:lnTo>
                  <a:pt x="237066" y="313267"/>
                </a:lnTo>
                <a:lnTo>
                  <a:pt x="228600" y="321734"/>
                </a:lnTo>
                <a:lnTo>
                  <a:pt x="220132" y="347134"/>
                </a:lnTo>
                <a:lnTo>
                  <a:pt x="211666" y="364067"/>
                </a:lnTo>
                <a:lnTo>
                  <a:pt x="203199" y="381000"/>
                </a:lnTo>
                <a:lnTo>
                  <a:pt x="186266" y="389467"/>
                </a:lnTo>
                <a:lnTo>
                  <a:pt x="169333" y="406400"/>
                </a:lnTo>
                <a:lnTo>
                  <a:pt x="152400" y="414867"/>
                </a:lnTo>
                <a:lnTo>
                  <a:pt x="135466" y="414867"/>
                </a:lnTo>
                <a:lnTo>
                  <a:pt x="110066" y="423334"/>
                </a:lnTo>
                <a:lnTo>
                  <a:pt x="93133" y="414867"/>
                </a:lnTo>
                <a:lnTo>
                  <a:pt x="67732" y="414867"/>
                </a:lnTo>
                <a:lnTo>
                  <a:pt x="42333" y="406400"/>
                </a:lnTo>
                <a:lnTo>
                  <a:pt x="25399" y="397934"/>
                </a:lnTo>
                <a:lnTo>
                  <a:pt x="16933" y="381000"/>
                </a:lnTo>
                <a:lnTo>
                  <a:pt x="8466" y="372534"/>
                </a:lnTo>
                <a:lnTo>
                  <a:pt x="8466" y="372534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1" name="Freeform 3300"/>
          <p:cNvSpPr/>
          <p:nvPr/>
        </p:nvSpPr>
        <p:spPr>
          <a:xfrm>
            <a:off x="7154333" y="4555067"/>
            <a:ext cx="118534" cy="8467"/>
          </a:xfrm>
          <a:custGeom>
            <a:avLst/>
            <a:gdLst/>
            <a:ahLst/>
            <a:cxnLst/>
            <a:rect l="0" t="0" r="0" b="0"/>
            <a:pathLst>
              <a:path w="118534" h="8467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67734" y="8466"/>
                </a:lnTo>
                <a:lnTo>
                  <a:pt x="84667" y="0"/>
                </a:lnTo>
                <a:lnTo>
                  <a:pt x="93134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2" name="Freeform 3301"/>
          <p:cNvSpPr/>
          <p:nvPr/>
        </p:nvSpPr>
        <p:spPr>
          <a:xfrm>
            <a:off x="7162800" y="4665133"/>
            <a:ext cx="110067" cy="8468"/>
          </a:xfrm>
          <a:custGeom>
            <a:avLst/>
            <a:gdLst/>
            <a:ahLst/>
            <a:cxnLst/>
            <a:rect l="0" t="0" r="0" b="0"/>
            <a:pathLst>
              <a:path w="1100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0"/>
                </a:lnTo>
                <a:lnTo>
                  <a:pt x="110066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3" name="Freeform 3302"/>
          <p:cNvSpPr/>
          <p:nvPr/>
        </p:nvSpPr>
        <p:spPr>
          <a:xfrm>
            <a:off x="7374467" y="4453467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84666" y="0"/>
                </a:move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8466"/>
                </a:lnTo>
                <a:lnTo>
                  <a:pt x="59267" y="8466"/>
                </a:lnTo>
                <a:lnTo>
                  <a:pt x="50799" y="16933"/>
                </a:lnTo>
                <a:lnTo>
                  <a:pt x="42333" y="33866"/>
                </a:lnTo>
                <a:lnTo>
                  <a:pt x="33866" y="42333"/>
                </a:lnTo>
                <a:lnTo>
                  <a:pt x="25400" y="59266"/>
                </a:lnTo>
                <a:lnTo>
                  <a:pt x="16933" y="76200"/>
                </a:lnTo>
                <a:lnTo>
                  <a:pt x="8466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8466" y="186266"/>
                </a:lnTo>
                <a:lnTo>
                  <a:pt x="16933" y="194733"/>
                </a:lnTo>
                <a:lnTo>
                  <a:pt x="25400" y="203200"/>
                </a:lnTo>
                <a:lnTo>
                  <a:pt x="33866" y="203200"/>
                </a:lnTo>
                <a:lnTo>
                  <a:pt x="50799" y="203200"/>
                </a:lnTo>
                <a:lnTo>
                  <a:pt x="59267" y="203200"/>
                </a:lnTo>
                <a:lnTo>
                  <a:pt x="76200" y="203200"/>
                </a:lnTo>
                <a:lnTo>
                  <a:pt x="93133" y="194733"/>
                </a:lnTo>
                <a:lnTo>
                  <a:pt x="101600" y="186266"/>
                </a:lnTo>
                <a:lnTo>
                  <a:pt x="118533" y="177800"/>
                </a:lnTo>
                <a:lnTo>
                  <a:pt x="126999" y="160866"/>
                </a:lnTo>
                <a:lnTo>
                  <a:pt x="143933" y="143933"/>
                </a:lnTo>
                <a:lnTo>
                  <a:pt x="152400" y="135466"/>
                </a:lnTo>
                <a:lnTo>
                  <a:pt x="152400" y="118533"/>
                </a:lnTo>
                <a:lnTo>
                  <a:pt x="152400" y="101600"/>
                </a:lnTo>
                <a:lnTo>
                  <a:pt x="143933" y="84666"/>
                </a:lnTo>
                <a:lnTo>
                  <a:pt x="126999" y="67733"/>
                </a:lnTo>
                <a:lnTo>
                  <a:pt x="118533" y="50800"/>
                </a:lnTo>
                <a:lnTo>
                  <a:pt x="101600" y="33866"/>
                </a:lnTo>
                <a:lnTo>
                  <a:pt x="84666" y="25400"/>
                </a:lnTo>
                <a:lnTo>
                  <a:pt x="67733" y="16933"/>
                </a:lnTo>
                <a:lnTo>
                  <a:pt x="67733" y="16933"/>
                </a:lnTo>
                <a:lnTo>
                  <a:pt x="50799" y="16933"/>
                </a:lnTo>
                <a:lnTo>
                  <a:pt x="50799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4" name="Freeform 3303"/>
          <p:cNvSpPr/>
          <p:nvPr/>
        </p:nvSpPr>
        <p:spPr>
          <a:xfrm>
            <a:off x="6629400" y="4351867"/>
            <a:ext cx="1024467" cy="635001"/>
          </a:xfrm>
          <a:custGeom>
            <a:avLst/>
            <a:gdLst/>
            <a:ahLst/>
            <a:cxnLst/>
            <a:rect l="0" t="0" r="0" b="0"/>
            <a:pathLst>
              <a:path w="1024467" h="635001">
                <a:moveTo>
                  <a:pt x="135467" y="533400"/>
                </a:moveTo>
                <a:lnTo>
                  <a:pt x="143933" y="533400"/>
                </a:lnTo>
                <a:lnTo>
                  <a:pt x="152400" y="541866"/>
                </a:lnTo>
                <a:lnTo>
                  <a:pt x="160867" y="550333"/>
                </a:lnTo>
                <a:lnTo>
                  <a:pt x="177800" y="558800"/>
                </a:lnTo>
                <a:lnTo>
                  <a:pt x="186266" y="567266"/>
                </a:lnTo>
                <a:lnTo>
                  <a:pt x="203200" y="575733"/>
                </a:lnTo>
                <a:lnTo>
                  <a:pt x="220133" y="575733"/>
                </a:lnTo>
                <a:lnTo>
                  <a:pt x="237067" y="584200"/>
                </a:lnTo>
                <a:lnTo>
                  <a:pt x="262466" y="592666"/>
                </a:lnTo>
                <a:lnTo>
                  <a:pt x="287867" y="601133"/>
                </a:lnTo>
                <a:lnTo>
                  <a:pt x="304800" y="609600"/>
                </a:lnTo>
                <a:lnTo>
                  <a:pt x="338666" y="618066"/>
                </a:lnTo>
                <a:lnTo>
                  <a:pt x="364067" y="626533"/>
                </a:lnTo>
                <a:lnTo>
                  <a:pt x="397933" y="626533"/>
                </a:lnTo>
                <a:lnTo>
                  <a:pt x="423334" y="635000"/>
                </a:lnTo>
                <a:lnTo>
                  <a:pt x="465667" y="635000"/>
                </a:lnTo>
                <a:lnTo>
                  <a:pt x="491066" y="635000"/>
                </a:lnTo>
                <a:lnTo>
                  <a:pt x="533400" y="626533"/>
                </a:lnTo>
                <a:lnTo>
                  <a:pt x="567266" y="618066"/>
                </a:lnTo>
                <a:lnTo>
                  <a:pt x="609600" y="609600"/>
                </a:lnTo>
                <a:lnTo>
                  <a:pt x="643466" y="592666"/>
                </a:lnTo>
                <a:lnTo>
                  <a:pt x="685800" y="575733"/>
                </a:lnTo>
                <a:lnTo>
                  <a:pt x="728134" y="558800"/>
                </a:lnTo>
                <a:lnTo>
                  <a:pt x="762000" y="541866"/>
                </a:lnTo>
                <a:lnTo>
                  <a:pt x="795866" y="516466"/>
                </a:lnTo>
                <a:lnTo>
                  <a:pt x="838200" y="499533"/>
                </a:lnTo>
                <a:lnTo>
                  <a:pt x="872066" y="474133"/>
                </a:lnTo>
                <a:lnTo>
                  <a:pt x="897467" y="448733"/>
                </a:lnTo>
                <a:lnTo>
                  <a:pt x="922867" y="414866"/>
                </a:lnTo>
                <a:lnTo>
                  <a:pt x="956734" y="389466"/>
                </a:lnTo>
                <a:lnTo>
                  <a:pt x="973667" y="364066"/>
                </a:lnTo>
                <a:lnTo>
                  <a:pt x="990600" y="330200"/>
                </a:lnTo>
                <a:lnTo>
                  <a:pt x="1007533" y="296333"/>
                </a:lnTo>
                <a:lnTo>
                  <a:pt x="1016000" y="270933"/>
                </a:lnTo>
                <a:lnTo>
                  <a:pt x="1024466" y="237066"/>
                </a:lnTo>
                <a:lnTo>
                  <a:pt x="1024466" y="211666"/>
                </a:lnTo>
                <a:lnTo>
                  <a:pt x="1024466" y="186266"/>
                </a:lnTo>
                <a:lnTo>
                  <a:pt x="1016000" y="160866"/>
                </a:lnTo>
                <a:lnTo>
                  <a:pt x="1007533" y="135466"/>
                </a:lnTo>
                <a:lnTo>
                  <a:pt x="990600" y="118533"/>
                </a:lnTo>
                <a:lnTo>
                  <a:pt x="965200" y="93133"/>
                </a:lnTo>
                <a:lnTo>
                  <a:pt x="948266" y="76200"/>
                </a:lnTo>
                <a:lnTo>
                  <a:pt x="922867" y="59266"/>
                </a:lnTo>
                <a:lnTo>
                  <a:pt x="889000" y="42333"/>
                </a:lnTo>
                <a:lnTo>
                  <a:pt x="855133" y="25400"/>
                </a:lnTo>
                <a:lnTo>
                  <a:pt x="812800" y="16933"/>
                </a:lnTo>
                <a:lnTo>
                  <a:pt x="778933" y="8466"/>
                </a:lnTo>
                <a:lnTo>
                  <a:pt x="736600" y="0"/>
                </a:lnTo>
                <a:lnTo>
                  <a:pt x="694267" y="0"/>
                </a:lnTo>
                <a:lnTo>
                  <a:pt x="643466" y="0"/>
                </a:lnTo>
                <a:lnTo>
                  <a:pt x="601133" y="8466"/>
                </a:lnTo>
                <a:lnTo>
                  <a:pt x="550333" y="8466"/>
                </a:lnTo>
                <a:lnTo>
                  <a:pt x="499534" y="25400"/>
                </a:lnTo>
                <a:lnTo>
                  <a:pt x="457200" y="33866"/>
                </a:lnTo>
                <a:lnTo>
                  <a:pt x="406400" y="59266"/>
                </a:lnTo>
                <a:lnTo>
                  <a:pt x="355600" y="76200"/>
                </a:lnTo>
                <a:lnTo>
                  <a:pt x="304800" y="93133"/>
                </a:lnTo>
                <a:lnTo>
                  <a:pt x="262466" y="118533"/>
                </a:lnTo>
                <a:lnTo>
                  <a:pt x="228600" y="143933"/>
                </a:lnTo>
                <a:lnTo>
                  <a:pt x="186266" y="169333"/>
                </a:lnTo>
                <a:lnTo>
                  <a:pt x="152400" y="203200"/>
                </a:lnTo>
                <a:lnTo>
                  <a:pt x="118534" y="228600"/>
                </a:lnTo>
                <a:lnTo>
                  <a:pt x="93133" y="262466"/>
                </a:lnTo>
                <a:lnTo>
                  <a:pt x="67733" y="287866"/>
                </a:lnTo>
                <a:lnTo>
                  <a:pt x="50800" y="321733"/>
                </a:lnTo>
                <a:lnTo>
                  <a:pt x="33866" y="355600"/>
                </a:lnTo>
                <a:lnTo>
                  <a:pt x="16933" y="381000"/>
                </a:lnTo>
                <a:lnTo>
                  <a:pt x="8467" y="414866"/>
                </a:lnTo>
                <a:lnTo>
                  <a:pt x="0" y="440266"/>
                </a:lnTo>
                <a:lnTo>
                  <a:pt x="0" y="474133"/>
                </a:lnTo>
                <a:lnTo>
                  <a:pt x="0" y="499533"/>
                </a:lnTo>
                <a:lnTo>
                  <a:pt x="16933" y="524933"/>
                </a:lnTo>
                <a:lnTo>
                  <a:pt x="25400" y="550333"/>
                </a:lnTo>
                <a:lnTo>
                  <a:pt x="42334" y="567266"/>
                </a:lnTo>
                <a:lnTo>
                  <a:pt x="59267" y="584200"/>
                </a:lnTo>
                <a:lnTo>
                  <a:pt x="84667" y="601133"/>
                </a:lnTo>
                <a:lnTo>
                  <a:pt x="110066" y="609600"/>
                </a:lnTo>
                <a:lnTo>
                  <a:pt x="135467" y="609600"/>
                </a:lnTo>
                <a:lnTo>
                  <a:pt x="135467" y="609600"/>
                </a:lnTo>
                <a:lnTo>
                  <a:pt x="160867" y="609600"/>
                </a:lnTo>
                <a:lnTo>
                  <a:pt x="160867" y="609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5" name="Freeform 3304"/>
          <p:cNvSpPr/>
          <p:nvPr/>
        </p:nvSpPr>
        <p:spPr>
          <a:xfrm>
            <a:off x="7738534" y="4546600"/>
            <a:ext cx="16934" cy="1"/>
          </a:xfrm>
          <a:custGeom>
            <a:avLst/>
            <a:gdLst/>
            <a:ahLst/>
            <a:cxnLst/>
            <a:rect l="0" t="0" r="0" b="0"/>
            <a:pathLst>
              <a:path w="16934" h="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6" name="Freeform 3305"/>
          <p:cNvSpPr/>
          <p:nvPr/>
        </p:nvSpPr>
        <p:spPr>
          <a:xfrm>
            <a:off x="7662334" y="4478867"/>
            <a:ext cx="177800" cy="110067"/>
          </a:xfrm>
          <a:custGeom>
            <a:avLst/>
            <a:gdLst/>
            <a:ahLst/>
            <a:cxnLst/>
            <a:rect l="0" t="0" r="0" b="0"/>
            <a:pathLst>
              <a:path w="177800" h="110067">
                <a:moveTo>
                  <a:pt x="16933" y="93133"/>
                </a:moveTo>
                <a:lnTo>
                  <a:pt x="16933" y="93133"/>
                </a:lnTo>
                <a:lnTo>
                  <a:pt x="8466" y="101600"/>
                </a:lnTo>
                <a:lnTo>
                  <a:pt x="8466" y="101600"/>
                </a:lnTo>
                <a:lnTo>
                  <a:pt x="0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0" y="110066"/>
                </a:lnTo>
                <a:lnTo>
                  <a:pt x="8466" y="110066"/>
                </a:lnTo>
                <a:lnTo>
                  <a:pt x="8466" y="110066"/>
                </a:lnTo>
                <a:lnTo>
                  <a:pt x="16933" y="110066"/>
                </a:lnTo>
                <a:lnTo>
                  <a:pt x="16933" y="110066"/>
                </a:lnTo>
                <a:lnTo>
                  <a:pt x="16933" y="110066"/>
                </a:lnTo>
                <a:lnTo>
                  <a:pt x="25399" y="110066"/>
                </a:lnTo>
                <a:lnTo>
                  <a:pt x="33866" y="110066"/>
                </a:lnTo>
                <a:lnTo>
                  <a:pt x="33866" y="110066"/>
                </a:lnTo>
                <a:lnTo>
                  <a:pt x="42333" y="101600"/>
                </a:lnTo>
                <a:lnTo>
                  <a:pt x="50799" y="101600"/>
                </a:lnTo>
                <a:lnTo>
                  <a:pt x="59266" y="93133"/>
                </a:lnTo>
                <a:lnTo>
                  <a:pt x="67732" y="93133"/>
                </a:lnTo>
                <a:lnTo>
                  <a:pt x="76200" y="84666"/>
                </a:lnTo>
                <a:lnTo>
                  <a:pt x="93133" y="76200"/>
                </a:lnTo>
                <a:lnTo>
                  <a:pt x="101599" y="67733"/>
                </a:lnTo>
                <a:lnTo>
                  <a:pt x="110066" y="59266"/>
                </a:lnTo>
                <a:lnTo>
                  <a:pt x="118533" y="50800"/>
                </a:lnTo>
                <a:lnTo>
                  <a:pt x="135466" y="42333"/>
                </a:lnTo>
                <a:lnTo>
                  <a:pt x="143932" y="25400"/>
                </a:lnTo>
                <a:lnTo>
                  <a:pt x="152400" y="16933"/>
                </a:lnTo>
                <a:lnTo>
                  <a:pt x="169333" y="8466"/>
                </a:lnTo>
                <a:lnTo>
                  <a:pt x="169333" y="8466"/>
                </a:lnTo>
                <a:lnTo>
                  <a:pt x="177799" y="0"/>
                </a:lnTo>
                <a:lnTo>
                  <a:pt x="17779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7" name="Freeform 3306"/>
          <p:cNvSpPr/>
          <p:nvPr/>
        </p:nvSpPr>
        <p:spPr>
          <a:xfrm>
            <a:off x="7924800" y="4080933"/>
            <a:ext cx="2336801" cy="330201"/>
          </a:xfrm>
          <a:custGeom>
            <a:avLst/>
            <a:gdLst/>
            <a:ahLst/>
            <a:cxnLst/>
            <a:rect l="0" t="0" r="0" b="0"/>
            <a:pathLst>
              <a:path w="2336801" h="330201">
                <a:moveTo>
                  <a:pt x="0" y="330200"/>
                </a:moveTo>
                <a:lnTo>
                  <a:pt x="0" y="330200"/>
                </a:lnTo>
                <a:lnTo>
                  <a:pt x="16933" y="321734"/>
                </a:lnTo>
                <a:lnTo>
                  <a:pt x="25400" y="313267"/>
                </a:lnTo>
                <a:lnTo>
                  <a:pt x="42334" y="296334"/>
                </a:lnTo>
                <a:lnTo>
                  <a:pt x="59267" y="287867"/>
                </a:lnTo>
                <a:lnTo>
                  <a:pt x="76200" y="279400"/>
                </a:lnTo>
                <a:lnTo>
                  <a:pt x="93133" y="270934"/>
                </a:lnTo>
                <a:lnTo>
                  <a:pt x="110066" y="254000"/>
                </a:lnTo>
                <a:lnTo>
                  <a:pt x="118534" y="245534"/>
                </a:lnTo>
                <a:lnTo>
                  <a:pt x="135467" y="237067"/>
                </a:lnTo>
                <a:lnTo>
                  <a:pt x="152400" y="228600"/>
                </a:lnTo>
                <a:lnTo>
                  <a:pt x="169333" y="220134"/>
                </a:lnTo>
                <a:lnTo>
                  <a:pt x="186266" y="211667"/>
                </a:lnTo>
                <a:lnTo>
                  <a:pt x="203200" y="203200"/>
                </a:lnTo>
                <a:lnTo>
                  <a:pt x="220133" y="194734"/>
                </a:lnTo>
                <a:lnTo>
                  <a:pt x="237067" y="186267"/>
                </a:lnTo>
                <a:lnTo>
                  <a:pt x="254000" y="177800"/>
                </a:lnTo>
                <a:lnTo>
                  <a:pt x="270934" y="177800"/>
                </a:lnTo>
                <a:lnTo>
                  <a:pt x="287867" y="169334"/>
                </a:lnTo>
                <a:lnTo>
                  <a:pt x="304800" y="160867"/>
                </a:lnTo>
                <a:lnTo>
                  <a:pt x="321733" y="160867"/>
                </a:lnTo>
                <a:lnTo>
                  <a:pt x="338666" y="152400"/>
                </a:lnTo>
                <a:lnTo>
                  <a:pt x="355600" y="143934"/>
                </a:lnTo>
                <a:lnTo>
                  <a:pt x="372533" y="143934"/>
                </a:lnTo>
                <a:lnTo>
                  <a:pt x="381000" y="143934"/>
                </a:lnTo>
                <a:lnTo>
                  <a:pt x="397933" y="143934"/>
                </a:lnTo>
                <a:lnTo>
                  <a:pt x="414866" y="135467"/>
                </a:lnTo>
                <a:lnTo>
                  <a:pt x="431800" y="135467"/>
                </a:lnTo>
                <a:lnTo>
                  <a:pt x="440267" y="135467"/>
                </a:lnTo>
                <a:lnTo>
                  <a:pt x="465667" y="135467"/>
                </a:lnTo>
                <a:lnTo>
                  <a:pt x="474133" y="135467"/>
                </a:lnTo>
                <a:lnTo>
                  <a:pt x="491066" y="135467"/>
                </a:lnTo>
                <a:lnTo>
                  <a:pt x="499534" y="127000"/>
                </a:lnTo>
                <a:lnTo>
                  <a:pt x="516467" y="127000"/>
                </a:lnTo>
                <a:lnTo>
                  <a:pt x="533400" y="127000"/>
                </a:lnTo>
                <a:lnTo>
                  <a:pt x="541867" y="127000"/>
                </a:lnTo>
                <a:lnTo>
                  <a:pt x="558800" y="127000"/>
                </a:lnTo>
                <a:lnTo>
                  <a:pt x="575734" y="127000"/>
                </a:lnTo>
                <a:lnTo>
                  <a:pt x="584200" y="127000"/>
                </a:lnTo>
                <a:lnTo>
                  <a:pt x="601133" y="127000"/>
                </a:lnTo>
                <a:lnTo>
                  <a:pt x="609600" y="127000"/>
                </a:lnTo>
                <a:lnTo>
                  <a:pt x="626533" y="127000"/>
                </a:lnTo>
                <a:lnTo>
                  <a:pt x="643466" y="118534"/>
                </a:lnTo>
                <a:lnTo>
                  <a:pt x="651934" y="118534"/>
                </a:lnTo>
                <a:lnTo>
                  <a:pt x="677333" y="118534"/>
                </a:lnTo>
                <a:lnTo>
                  <a:pt x="685800" y="110067"/>
                </a:lnTo>
                <a:lnTo>
                  <a:pt x="702733" y="110067"/>
                </a:lnTo>
                <a:lnTo>
                  <a:pt x="711200" y="110067"/>
                </a:lnTo>
                <a:lnTo>
                  <a:pt x="728134" y="110067"/>
                </a:lnTo>
                <a:lnTo>
                  <a:pt x="745067" y="110067"/>
                </a:lnTo>
                <a:lnTo>
                  <a:pt x="753533" y="101600"/>
                </a:lnTo>
                <a:lnTo>
                  <a:pt x="770467" y="101600"/>
                </a:lnTo>
                <a:lnTo>
                  <a:pt x="787400" y="101600"/>
                </a:lnTo>
                <a:lnTo>
                  <a:pt x="804334" y="101600"/>
                </a:lnTo>
                <a:lnTo>
                  <a:pt x="812800" y="101600"/>
                </a:lnTo>
                <a:lnTo>
                  <a:pt x="821267" y="101600"/>
                </a:lnTo>
                <a:lnTo>
                  <a:pt x="838200" y="101600"/>
                </a:lnTo>
                <a:lnTo>
                  <a:pt x="855133" y="101600"/>
                </a:lnTo>
                <a:lnTo>
                  <a:pt x="863600" y="93134"/>
                </a:lnTo>
                <a:lnTo>
                  <a:pt x="880534" y="93134"/>
                </a:lnTo>
                <a:lnTo>
                  <a:pt x="897467" y="93134"/>
                </a:lnTo>
                <a:lnTo>
                  <a:pt x="905933" y="93134"/>
                </a:lnTo>
                <a:lnTo>
                  <a:pt x="914400" y="84667"/>
                </a:lnTo>
                <a:lnTo>
                  <a:pt x="931333" y="84667"/>
                </a:lnTo>
                <a:lnTo>
                  <a:pt x="939800" y="84667"/>
                </a:lnTo>
                <a:lnTo>
                  <a:pt x="948266" y="84667"/>
                </a:lnTo>
                <a:lnTo>
                  <a:pt x="965200" y="84667"/>
                </a:lnTo>
                <a:lnTo>
                  <a:pt x="973667" y="84667"/>
                </a:lnTo>
                <a:lnTo>
                  <a:pt x="982133" y="76200"/>
                </a:lnTo>
                <a:lnTo>
                  <a:pt x="990600" y="76200"/>
                </a:lnTo>
                <a:lnTo>
                  <a:pt x="1007533" y="76200"/>
                </a:lnTo>
                <a:lnTo>
                  <a:pt x="1016000" y="76200"/>
                </a:lnTo>
                <a:lnTo>
                  <a:pt x="1024466" y="76200"/>
                </a:lnTo>
                <a:lnTo>
                  <a:pt x="1032934" y="76200"/>
                </a:lnTo>
                <a:lnTo>
                  <a:pt x="1041400" y="76200"/>
                </a:lnTo>
                <a:lnTo>
                  <a:pt x="1049867" y="67734"/>
                </a:lnTo>
                <a:lnTo>
                  <a:pt x="1058333" y="67734"/>
                </a:lnTo>
                <a:lnTo>
                  <a:pt x="1066800" y="67734"/>
                </a:lnTo>
                <a:lnTo>
                  <a:pt x="1075267" y="67734"/>
                </a:lnTo>
                <a:lnTo>
                  <a:pt x="1083733" y="67734"/>
                </a:lnTo>
                <a:lnTo>
                  <a:pt x="1083733" y="59267"/>
                </a:lnTo>
                <a:lnTo>
                  <a:pt x="1092200" y="59267"/>
                </a:lnTo>
                <a:lnTo>
                  <a:pt x="1100666" y="59267"/>
                </a:lnTo>
                <a:lnTo>
                  <a:pt x="1109134" y="59267"/>
                </a:lnTo>
                <a:lnTo>
                  <a:pt x="1117600" y="59267"/>
                </a:lnTo>
                <a:lnTo>
                  <a:pt x="1117600" y="59267"/>
                </a:lnTo>
                <a:lnTo>
                  <a:pt x="1126067" y="59267"/>
                </a:lnTo>
                <a:lnTo>
                  <a:pt x="1126067" y="59267"/>
                </a:lnTo>
                <a:lnTo>
                  <a:pt x="1134533" y="59267"/>
                </a:lnTo>
                <a:lnTo>
                  <a:pt x="1143000" y="50800"/>
                </a:lnTo>
                <a:lnTo>
                  <a:pt x="1143000" y="50800"/>
                </a:lnTo>
                <a:lnTo>
                  <a:pt x="1151467" y="50800"/>
                </a:lnTo>
                <a:lnTo>
                  <a:pt x="1151467" y="50800"/>
                </a:lnTo>
                <a:lnTo>
                  <a:pt x="1159933" y="50800"/>
                </a:lnTo>
                <a:lnTo>
                  <a:pt x="1168400" y="50800"/>
                </a:lnTo>
                <a:lnTo>
                  <a:pt x="1168400" y="50800"/>
                </a:lnTo>
                <a:lnTo>
                  <a:pt x="1176866" y="50800"/>
                </a:lnTo>
                <a:lnTo>
                  <a:pt x="1176866" y="50800"/>
                </a:lnTo>
                <a:lnTo>
                  <a:pt x="1185334" y="50800"/>
                </a:lnTo>
                <a:lnTo>
                  <a:pt x="1185334" y="50800"/>
                </a:lnTo>
                <a:lnTo>
                  <a:pt x="1193800" y="50800"/>
                </a:lnTo>
                <a:lnTo>
                  <a:pt x="1193800" y="50800"/>
                </a:lnTo>
                <a:lnTo>
                  <a:pt x="1202267" y="50800"/>
                </a:lnTo>
                <a:lnTo>
                  <a:pt x="1202267" y="50800"/>
                </a:lnTo>
                <a:lnTo>
                  <a:pt x="1210733" y="50800"/>
                </a:lnTo>
                <a:lnTo>
                  <a:pt x="1219200" y="42334"/>
                </a:lnTo>
                <a:lnTo>
                  <a:pt x="1219200" y="42334"/>
                </a:lnTo>
                <a:lnTo>
                  <a:pt x="1219200" y="42334"/>
                </a:lnTo>
                <a:lnTo>
                  <a:pt x="1227667" y="42334"/>
                </a:lnTo>
                <a:lnTo>
                  <a:pt x="1227667" y="42334"/>
                </a:lnTo>
                <a:lnTo>
                  <a:pt x="1236133" y="42334"/>
                </a:lnTo>
                <a:lnTo>
                  <a:pt x="1236133" y="42334"/>
                </a:lnTo>
                <a:lnTo>
                  <a:pt x="1244600" y="42334"/>
                </a:lnTo>
                <a:lnTo>
                  <a:pt x="1253066" y="42334"/>
                </a:lnTo>
                <a:lnTo>
                  <a:pt x="1253066" y="42334"/>
                </a:lnTo>
                <a:lnTo>
                  <a:pt x="1261534" y="42334"/>
                </a:lnTo>
                <a:lnTo>
                  <a:pt x="1261534" y="42334"/>
                </a:lnTo>
                <a:lnTo>
                  <a:pt x="1270000" y="42334"/>
                </a:lnTo>
                <a:lnTo>
                  <a:pt x="1278467" y="42334"/>
                </a:lnTo>
                <a:lnTo>
                  <a:pt x="1286933" y="42334"/>
                </a:lnTo>
                <a:lnTo>
                  <a:pt x="1286933" y="42334"/>
                </a:lnTo>
                <a:lnTo>
                  <a:pt x="1295400" y="42334"/>
                </a:lnTo>
                <a:lnTo>
                  <a:pt x="1295400" y="42334"/>
                </a:lnTo>
                <a:lnTo>
                  <a:pt x="1303867" y="42334"/>
                </a:lnTo>
                <a:lnTo>
                  <a:pt x="1312333" y="42334"/>
                </a:lnTo>
                <a:lnTo>
                  <a:pt x="1312333" y="42334"/>
                </a:lnTo>
                <a:lnTo>
                  <a:pt x="1320800" y="42334"/>
                </a:lnTo>
                <a:lnTo>
                  <a:pt x="1329266" y="42334"/>
                </a:lnTo>
                <a:lnTo>
                  <a:pt x="1337734" y="42334"/>
                </a:lnTo>
                <a:lnTo>
                  <a:pt x="1346200" y="42334"/>
                </a:lnTo>
                <a:lnTo>
                  <a:pt x="1354667" y="42334"/>
                </a:lnTo>
                <a:lnTo>
                  <a:pt x="1354667" y="42334"/>
                </a:lnTo>
                <a:lnTo>
                  <a:pt x="1363133" y="50800"/>
                </a:lnTo>
                <a:lnTo>
                  <a:pt x="1371600" y="50800"/>
                </a:lnTo>
                <a:lnTo>
                  <a:pt x="1371600" y="50800"/>
                </a:lnTo>
                <a:lnTo>
                  <a:pt x="1380067" y="50800"/>
                </a:lnTo>
                <a:lnTo>
                  <a:pt x="1388533" y="50800"/>
                </a:lnTo>
                <a:lnTo>
                  <a:pt x="1397000" y="50800"/>
                </a:lnTo>
                <a:lnTo>
                  <a:pt x="1405466" y="50800"/>
                </a:lnTo>
                <a:lnTo>
                  <a:pt x="1405466" y="50800"/>
                </a:lnTo>
                <a:lnTo>
                  <a:pt x="1413934" y="50800"/>
                </a:lnTo>
                <a:lnTo>
                  <a:pt x="1422400" y="50800"/>
                </a:lnTo>
                <a:lnTo>
                  <a:pt x="1430867" y="50800"/>
                </a:lnTo>
                <a:lnTo>
                  <a:pt x="1439333" y="42334"/>
                </a:lnTo>
                <a:lnTo>
                  <a:pt x="1447800" y="42334"/>
                </a:lnTo>
                <a:lnTo>
                  <a:pt x="1456267" y="42334"/>
                </a:lnTo>
                <a:lnTo>
                  <a:pt x="1456267" y="42334"/>
                </a:lnTo>
                <a:lnTo>
                  <a:pt x="1464733" y="42334"/>
                </a:lnTo>
                <a:lnTo>
                  <a:pt x="1473200" y="42334"/>
                </a:lnTo>
                <a:lnTo>
                  <a:pt x="1481666" y="42334"/>
                </a:lnTo>
                <a:lnTo>
                  <a:pt x="1490134" y="42334"/>
                </a:lnTo>
                <a:lnTo>
                  <a:pt x="1498600" y="42334"/>
                </a:lnTo>
                <a:lnTo>
                  <a:pt x="1507067" y="42334"/>
                </a:lnTo>
                <a:lnTo>
                  <a:pt x="1515533" y="42334"/>
                </a:lnTo>
                <a:lnTo>
                  <a:pt x="1524000" y="33867"/>
                </a:lnTo>
                <a:lnTo>
                  <a:pt x="1532467" y="33867"/>
                </a:lnTo>
                <a:lnTo>
                  <a:pt x="1549400" y="33867"/>
                </a:lnTo>
                <a:lnTo>
                  <a:pt x="1557866" y="33867"/>
                </a:lnTo>
                <a:lnTo>
                  <a:pt x="1566334" y="33867"/>
                </a:lnTo>
                <a:lnTo>
                  <a:pt x="1574800" y="33867"/>
                </a:lnTo>
                <a:lnTo>
                  <a:pt x="1583267" y="33867"/>
                </a:lnTo>
                <a:lnTo>
                  <a:pt x="1591733" y="33867"/>
                </a:lnTo>
                <a:lnTo>
                  <a:pt x="1600200" y="33867"/>
                </a:lnTo>
                <a:lnTo>
                  <a:pt x="1608667" y="33867"/>
                </a:lnTo>
                <a:lnTo>
                  <a:pt x="1617133" y="33867"/>
                </a:lnTo>
                <a:lnTo>
                  <a:pt x="1625600" y="33867"/>
                </a:lnTo>
                <a:lnTo>
                  <a:pt x="1634066" y="33867"/>
                </a:lnTo>
                <a:lnTo>
                  <a:pt x="1642534" y="33867"/>
                </a:lnTo>
                <a:lnTo>
                  <a:pt x="1651000" y="33867"/>
                </a:lnTo>
                <a:lnTo>
                  <a:pt x="1659467" y="33867"/>
                </a:lnTo>
                <a:lnTo>
                  <a:pt x="1667933" y="33867"/>
                </a:lnTo>
                <a:lnTo>
                  <a:pt x="1676400" y="33867"/>
                </a:lnTo>
                <a:lnTo>
                  <a:pt x="1684867" y="33867"/>
                </a:lnTo>
                <a:lnTo>
                  <a:pt x="1693333" y="33867"/>
                </a:lnTo>
                <a:lnTo>
                  <a:pt x="1710266" y="33867"/>
                </a:lnTo>
                <a:lnTo>
                  <a:pt x="1718734" y="33867"/>
                </a:lnTo>
                <a:lnTo>
                  <a:pt x="1727200" y="33867"/>
                </a:lnTo>
                <a:lnTo>
                  <a:pt x="1735667" y="33867"/>
                </a:lnTo>
                <a:lnTo>
                  <a:pt x="1744133" y="33867"/>
                </a:lnTo>
                <a:lnTo>
                  <a:pt x="1752600" y="33867"/>
                </a:lnTo>
                <a:lnTo>
                  <a:pt x="1769533" y="33867"/>
                </a:lnTo>
                <a:lnTo>
                  <a:pt x="1778000" y="25400"/>
                </a:lnTo>
                <a:lnTo>
                  <a:pt x="1786466" y="25400"/>
                </a:lnTo>
                <a:lnTo>
                  <a:pt x="1794934" y="25400"/>
                </a:lnTo>
                <a:lnTo>
                  <a:pt x="1803400" y="25400"/>
                </a:lnTo>
                <a:lnTo>
                  <a:pt x="1811867" y="25400"/>
                </a:lnTo>
                <a:lnTo>
                  <a:pt x="1828800" y="25400"/>
                </a:lnTo>
                <a:lnTo>
                  <a:pt x="1837267" y="25400"/>
                </a:lnTo>
                <a:lnTo>
                  <a:pt x="1845734" y="25400"/>
                </a:lnTo>
                <a:lnTo>
                  <a:pt x="1854200" y="25400"/>
                </a:lnTo>
                <a:lnTo>
                  <a:pt x="1862666" y="25400"/>
                </a:lnTo>
                <a:lnTo>
                  <a:pt x="1871134" y="25400"/>
                </a:lnTo>
                <a:lnTo>
                  <a:pt x="1879600" y="25400"/>
                </a:lnTo>
                <a:lnTo>
                  <a:pt x="1888066" y="25400"/>
                </a:lnTo>
                <a:lnTo>
                  <a:pt x="1896533" y="25400"/>
                </a:lnTo>
                <a:lnTo>
                  <a:pt x="1905000" y="25400"/>
                </a:lnTo>
                <a:lnTo>
                  <a:pt x="1913467" y="25400"/>
                </a:lnTo>
                <a:lnTo>
                  <a:pt x="1930400" y="25400"/>
                </a:lnTo>
                <a:lnTo>
                  <a:pt x="1930400" y="25400"/>
                </a:lnTo>
                <a:lnTo>
                  <a:pt x="1938866" y="25400"/>
                </a:lnTo>
                <a:lnTo>
                  <a:pt x="1947334" y="25400"/>
                </a:lnTo>
                <a:lnTo>
                  <a:pt x="1955800" y="25400"/>
                </a:lnTo>
                <a:lnTo>
                  <a:pt x="1964266" y="16934"/>
                </a:lnTo>
                <a:lnTo>
                  <a:pt x="1964266" y="16934"/>
                </a:lnTo>
                <a:lnTo>
                  <a:pt x="1972733" y="16934"/>
                </a:lnTo>
                <a:lnTo>
                  <a:pt x="1981200" y="16934"/>
                </a:lnTo>
                <a:lnTo>
                  <a:pt x="1989667" y="16934"/>
                </a:lnTo>
                <a:lnTo>
                  <a:pt x="1998134" y="16934"/>
                </a:lnTo>
                <a:lnTo>
                  <a:pt x="1998134" y="16934"/>
                </a:lnTo>
                <a:lnTo>
                  <a:pt x="2015066" y="16934"/>
                </a:lnTo>
                <a:lnTo>
                  <a:pt x="2015066" y="16934"/>
                </a:lnTo>
                <a:lnTo>
                  <a:pt x="2023534" y="16934"/>
                </a:lnTo>
                <a:lnTo>
                  <a:pt x="2032000" y="16934"/>
                </a:lnTo>
                <a:lnTo>
                  <a:pt x="2040466" y="8467"/>
                </a:lnTo>
                <a:lnTo>
                  <a:pt x="2048933" y="8467"/>
                </a:lnTo>
                <a:lnTo>
                  <a:pt x="2057400" y="8467"/>
                </a:lnTo>
                <a:lnTo>
                  <a:pt x="2065867" y="8467"/>
                </a:lnTo>
                <a:lnTo>
                  <a:pt x="2074334" y="8467"/>
                </a:lnTo>
                <a:lnTo>
                  <a:pt x="2074334" y="8467"/>
                </a:lnTo>
                <a:lnTo>
                  <a:pt x="2082800" y="8467"/>
                </a:lnTo>
                <a:lnTo>
                  <a:pt x="2099734" y="8467"/>
                </a:lnTo>
                <a:lnTo>
                  <a:pt x="2099734" y="8467"/>
                </a:lnTo>
                <a:lnTo>
                  <a:pt x="2108200" y="8467"/>
                </a:lnTo>
                <a:lnTo>
                  <a:pt x="2116666" y="8467"/>
                </a:lnTo>
                <a:lnTo>
                  <a:pt x="2125133" y="8467"/>
                </a:lnTo>
                <a:lnTo>
                  <a:pt x="2125133" y="0"/>
                </a:lnTo>
                <a:lnTo>
                  <a:pt x="2133600" y="0"/>
                </a:lnTo>
                <a:lnTo>
                  <a:pt x="2142067" y="0"/>
                </a:lnTo>
                <a:lnTo>
                  <a:pt x="2150534" y="0"/>
                </a:lnTo>
                <a:lnTo>
                  <a:pt x="2159000" y="0"/>
                </a:lnTo>
                <a:lnTo>
                  <a:pt x="2159000" y="0"/>
                </a:lnTo>
                <a:lnTo>
                  <a:pt x="2175934" y="0"/>
                </a:lnTo>
                <a:lnTo>
                  <a:pt x="2175934" y="0"/>
                </a:lnTo>
                <a:lnTo>
                  <a:pt x="2184400" y="0"/>
                </a:lnTo>
                <a:lnTo>
                  <a:pt x="2192866" y="0"/>
                </a:lnTo>
                <a:lnTo>
                  <a:pt x="2201333" y="0"/>
                </a:lnTo>
                <a:lnTo>
                  <a:pt x="2209800" y="0"/>
                </a:lnTo>
                <a:lnTo>
                  <a:pt x="2209800" y="0"/>
                </a:lnTo>
                <a:lnTo>
                  <a:pt x="2218267" y="0"/>
                </a:lnTo>
                <a:lnTo>
                  <a:pt x="2226734" y="0"/>
                </a:lnTo>
                <a:lnTo>
                  <a:pt x="2235200" y="0"/>
                </a:lnTo>
                <a:lnTo>
                  <a:pt x="2235200" y="0"/>
                </a:lnTo>
                <a:lnTo>
                  <a:pt x="2243666" y="0"/>
                </a:lnTo>
                <a:lnTo>
                  <a:pt x="2252134" y="0"/>
                </a:lnTo>
                <a:lnTo>
                  <a:pt x="2260600" y="0"/>
                </a:lnTo>
                <a:lnTo>
                  <a:pt x="2269066" y="0"/>
                </a:lnTo>
                <a:lnTo>
                  <a:pt x="2269066" y="0"/>
                </a:lnTo>
                <a:lnTo>
                  <a:pt x="2277533" y="8467"/>
                </a:lnTo>
                <a:lnTo>
                  <a:pt x="2286000" y="8467"/>
                </a:lnTo>
                <a:lnTo>
                  <a:pt x="2286000" y="8467"/>
                </a:lnTo>
                <a:lnTo>
                  <a:pt x="2294467" y="8467"/>
                </a:lnTo>
                <a:lnTo>
                  <a:pt x="2294467" y="8467"/>
                </a:lnTo>
                <a:lnTo>
                  <a:pt x="2302934" y="8467"/>
                </a:lnTo>
                <a:lnTo>
                  <a:pt x="2311400" y="8467"/>
                </a:lnTo>
                <a:lnTo>
                  <a:pt x="2311400" y="8467"/>
                </a:lnTo>
                <a:lnTo>
                  <a:pt x="2319866" y="8467"/>
                </a:lnTo>
                <a:lnTo>
                  <a:pt x="2328334" y="8467"/>
                </a:lnTo>
                <a:lnTo>
                  <a:pt x="2328334" y="8467"/>
                </a:lnTo>
                <a:lnTo>
                  <a:pt x="2328334" y="16934"/>
                </a:lnTo>
                <a:lnTo>
                  <a:pt x="2336800" y="16934"/>
                </a:lnTo>
                <a:lnTo>
                  <a:pt x="2336800" y="16934"/>
                </a:lnTo>
                <a:lnTo>
                  <a:pt x="2336800" y="16934"/>
                </a:lnTo>
                <a:lnTo>
                  <a:pt x="2336800" y="16934"/>
                </a:lnTo>
                <a:lnTo>
                  <a:pt x="2336800" y="16934"/>
                </a:lnTo>
                <a:lnTo>
                  <a:pt x="2336800" y="16934"/>
                </a:lnTo>
                <a:lnTo>
                  <a:pt x="2336800" y="16934"/>
                </a:lnTo>
                <a:lnTo>
                  <a:pt x="2336800" y="16934"/>
                </a:lnTo>
                <a:lnTo>
                  <a:pt x="2336800" y="16934"/>
                </a:lnTo>
                <a:lnTo>
                  <a:pt x="2336800" y="16934"/>
                </a:lnTo>
                <a:lnTo>
                  <a:pt x="2336800" y="16934"/>
                </a:lnTo>
                <a:lnTo>
                  <a:pt x="2336800" y="8467"/>
                </a:lnTo>
                <a:lnTo>
                  <a:pt x="2336800" y="8467"/>
                </a:lnTo>
                <a:lnTo>
                  <a:pt x="2328334" y="8467"/>
                </a:lnTo>
                <a:lnTo>
                  <a:pt x="2328334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8" name="Freeform 3307"/>
          <p:cNvSpPr/>
          <p:nvPr/>
        </p:nvSpPr>
        <p:spPr>
          <a:xfrm>
            <a:off x="10541000" y="4089400"/>
            <a:ext cx="1532467" cy="25401"/>
          </a:xfrm>
          <a:custGeom>
            <a:avLst/>
            <a:gdLst/>
            <a:ahLst/>
            <a:cxnLst/>
            <a:rect l="0" t="0" r="0" b="0"/>
            <a:pathLst>
              <a:path w="1532467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6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84666" y="25400"/>
                </a:lnTo>
                <a:lnTo>
                  <a:pt x="93134" y="25400"/>
                </a:lnTo>
                <a:lnTo>
                  <a:pt x="110066" y="25400"/>
                </a:lnTo>
                <a:lnTo>
                  <a:pt x="127000" y="25400"/>
                </a:lnTo>
                <a:lnTo>
                  <a:pt x="135467" y="16933"/>
                </a:lnTo>
                <a:lnTo>
                  <a:pt x="152400" y="16933"/>
                </a:lnTo>
                <a:lnTo>
                  <a:pt x="160866" y="16933"/>
                </a:lnTo>
                <a:lnTo>
                  <a:pt x="177800" y="16933"/>
                </a:lnTo>
                <a:lnTo>
                  <a:pt x="194733" y="16933"/>
                </a:lnTo>
                <a:lnTo>
                  <a:pt x="203200" y="16933"/>
                </a:lnTo>
                <a:lnTo>
                  <a:pt x="220134" y="16933"/>
                </a:lnTo>
                <a:lnTo>
                  <a:pt x="237066" y="16933"/>
                </a:lnTo>
                <a:lnTo>
                  <a:pt x="254000" y="8467"/>
                </a:lnTo>
                <a:lnTo>
                  <a:pt x="262466" y="8467"/>
                </a:lnTo>
                <a:lnTo>
                  <a:pt x="279400" y="8467"/>
                </a:lnTo>
                <a:lnTo>
                  <a:pt x="296334" y="8467"/>
                </a:lnTo>
                <a:lnTo>
                  <a:pt x="313266" y="8467"/>
                </a:lnTo>
                <a:lnTo>
                  <a:pt x="330200" y="8467"/>
                </a:lnTo>
                <a:lnTo>
                  <a:pt x="347133" y="8467"/>
                </a:lnTo>
                <a:lnTo>
                  <a:pt x="364067" y="8467"/>
                </a:lnTo>
                <a:lnTo>
                  <a:pt x="372534" y="8467"/>
                </a:lnTo>
                <a:lnTo>
                  <a:pt x="389466" y="8467"/>
                </a:lnTo>
                <a:lnTo>
                  <a:pt x="406400" y="8467"/>
                </a:lnTo>
                <a:lnTo>
                  <a:pt x="423333" y="8467"/>
                </a:lnTo>
                <a:lnTo>
                  <a:pt x="431800" y="8467"/>
                </a:lnTo>
                <a:lnTo>
                  <a:pt x="457200" y="8467"/>
                </a:lnTo>
                <a:lnTo>
                  <a:pt x="465666" y="8467"/>
                </a:lnTo>
                <a:lnTo>
                  <a:pt x="482600" y="8467"/>
                </a:lnTo>
                <a:lnTo>
                  <a:pt x="499533" y="8467"/>
                </a:lnTo>
                <a:lnTo>
                  <a:pt x="516467" y="8467"/>
                </a:lnTo>
                <a:lnTo>
                  <a:pt x="533400" y="8467"/>
                </a:lnTo>
                <a:lnTo>
                  <a:pt x="550334" y="8467"/>
                </a:lnTo>
                <a:lnTo>
                  <a:pt x="567266" y="8467"/>
                </a:lnTo>
                <a:lnTo>
                  <a:pt x="584200" y="8467"/>
                </a:lnTo>
                <a:lnTo>
                  <a:pt x="601134" y="8467"/>
                </a:lnTo>
                <a:lnTo>
                  <a:pt x="618066" y="8467"/>
                </a:lnTo>
                <a:lnTo>
                  <a:pt x="635000" y="8467"/>
                </a:lnTo>
                <a:lnTo>
                  <a:pt x="651933" y="8467"/>
                </a:lnTo>
                <a:lnTo>
                  <a:pt x="668867" y="8467"/>
                </a:lnTo>
                <a:lnTo>
                  <a:pt x="685800" y="8467"/>
                </a:lnTo>
                <a:lnTo>
                  <a:pt x="702734" y="8467"/>
                </a:lnTo>
                <a:lnTo>
                  <a:pt x="719666" y="8467"/>
                </a:lnTo>
                <a:lnTo>
                  <a:pt x="736600" y="0"/>
                </a:lnTo>
                <a:lnTo>
                  <a:pt x="753534" y="0"/>
                </a:lnTo>
                <a:lnTo>
                  <a:pt x="770466" y="0"/>
                </a:lnTo>
                <a:lnTo>
                  <a:pt x="795866" y="0"/>
                </a:lnTo>
                <a:lnTo>
                  <a:pt x="812800" y="0"/>
                </a:lnTo>
                <a:lnTo>
                  <a:pt x="829734" y="8467"/>
                </a:lnTo>
                <a:lnTo>
                  <a:pt x="846666" y="8467"/>
                </a:lnTo>
                <a:lnTo>
                  <a:pt x="863600" y="8467"/>
                </a:lnTo>
                <a:lnTo>
                  <a:pt x="889000" y="8467"/>
                </a:lnTo>
                <a:lnTo>
                  <a:pt x="905934" y="0"/>
                </a:lnTo>
                <a:lnTo>
                  <a:pt x="922866" y="0"/>
                </a:lnTo>
                <a:lnTo>
                  <a:pt x="931334" y="0"/>
                </a:lnTo>
                <a:lnTo>
                  <a:pt x="956733" y="0"/>
                </a:lnTo>
                <a:lnTo>
                  <a:pt x="973667" y="0"/>
                </a:lnTo>
                <a:lnTo>
                  <a:pt x="982134" y="8467"/>
                </a:lnTo>
                <a:lnTo>
                  <a:pt x="999066" y="8467"/>
                </a:lnTo>
                <a:lnTo>
                  <a:pt x="1016000" y="8467"/>
                </a:lnTo>
                <a:lnTo>
                  <a:pt x="1041400" y="0"/>
                </a:lnTo>
                <a:lnTo>
                  <a:pt x="1058334" y="0"/>
                </a:lnTo>
                <a:lnTo>
                  <a:pt x="1075266" y="8467"/>
                </a:lnTo>
                <a:lnTo>
                  <a:pt x="1092200" y="8467"/>
                </a:lnTo>
                <a:lnTo>
                  <a:pt x="1109133" y="8467"/>
                </a:lnTo>
                <a:lnTo>
                  <a:pt x="1126067" y="8467"/>
                </a:lnTo>
                <a:lnTo>
                  <a:pt x="1143000" y="8467"/>
                </a:lnTo>
                <a:lnTo>
                  <a:pt x="1168400" y="8467"/>
                </a:lnTo>
                <a:lnTo>
                  <a:pt x="1176866" y="8467"/>
                </a:lnTo>
                <a:lnTo>
                  <a:pt x="1193800" y="8467"/>
                </a:lnTo>
                <a:lnTo>
                  <a:pt x="1210734" y="8467"/>
                </a:lnTo>
                <a:lnTo>
                  <a:pt x="1227666" y="8467"/>
                </a:lnTo>
                <a:lnTo>
                  <a:pt x="1244600" y="8467"/>
                </a:lnTo>
                <a:lnTo>
                  <a:pt x="1253066" y="8467"/>
                </a:lnTo>
                <a:lnTo>
                  <a:pt x="1278467" y="8467"/>
                </a:lnTo>
                <a:lnTo>
                  <a:pt x="1295400" y="8467"/>
                </a:lnTo>
                <a:lnTo>
                  <a:pt x="1312334" y="8467"/>
                </a:lnTo>
                <a:lnTo>
                  <a:pt x="1329266" y="8467"/>
                </a:lnTo>
                <a:lnTo>
                  <a:pt x="1346200" y="8467"/>
                </a:lnTo>
                <a:lnTo>
                  <a:pt x="1363134" y="8467"/>
                </a:lnTo>
                <a:lnTo>
                  <a:pt x="1380066" y="8467"/>
                </a:lnTo>
                <a:lnTo>
                  <a:pt x="1388534" y="8467"/>
                </a:lnTo>
                <a:lnTo>
                  <a:pt x="1405466" y="8467"/>
                </a:lnTo>
                <a:lnTo>
                  <a:pt x="1422400" y="8467"/>
                </a:lnTo>
                <a:lnTo>
                  <a:pt x="1430867" y="8467"/>
                </a:lnTo>
                <a:lnTo>
                  <a:pt x="1447800" y="8467"/>
                </a:lnTo>
                <a:lnTo>
                  <a:pt x="1456266" y="8467"/>
                </a:lnTo>
                <a:lnTo>
                  <a:pt x="1464734" y="8467"/>
                </a:lnTo>
                <a:lnTo>
                  <a:pt x="1473200" y="8467"/>
                </a:lnTo>
                <a:lnTo>
                  <a:pt x="1481666" y="8467"/>
                </a:lnTo>
                <a:lnTo>
                  <a:pt x="1490133" y="8467"/>
                </a:lnTo>
                <a:lnTo>
                  <a:pt x="1498600" y="8467"/>
                </a:lnTo>
                <a:lnTo>
                  <a:pt x="1507067" y="8467"/>
                </a:lnTo>
                <a:lnTo>
                  <a:pt x="1515534" y="8467"/>
                </a:lnTo>
                <a:lnTo>
                  <a:pt x="1524000" y="8467"/>
                </a:lnTo>
                <a:lnTo>
                  <a:pt x="1524000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  <a:lnTo>
                  <a:pt x="1532466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9" name="Freeform 3308"/>
          <p:cNvSpPr/>
          <p:nvPr/>
        </p:nvSpPr>
        <p:spPr>
          <a:xfrm>
            <a:off x="9000067" y="186267"/>
            <a:ext cx="143934" cy="304801"/>
          </a:xfrm>
          <a:custGeom>
            <a:avLst/>
            <a:gdLst/>
            <a:ahLst/>
            <a:cxnLst/>
            <a:rect l="0" t="0" r="0" b="0"/>
            <a:pathLst>
              <a:path w="143934" h="304801">
                <a:moveTo>
                  <a:pt x="143933" y="0"/>
                </a:moveTo>
                <a:lnTo>
                  <a:pt x="143933" y="0"/>
                </a:lnTo>
                <a:lnTo>
                  <a:pt x="135466" y="0"/>
                </a:lnTo>
                <a:lnTo>
                  <a:pt x="135466" y="8466"/>
                </a:lnTo>
                <a:lnTo>
                  <a:pt x="127000" y="8466"/>
                </a:lnTo>
                <a:lnTo>
                  <a:pt x="118533" y="16933"/>
                </a:lnTo>
                <a:lnTo>
                  <a:pt x="110067" y="25400"/>
                </a:lnTo>
                <a:lnTo>
                  <a:pt x="101599" y="33866"/>
                </a:lnTo>
                <a:lnTo>
                  <a:pt x="93133" y="50800"/>
                </a:lnTo>
                <a:lnTo>
                  <a:pt x="84666" y="67733"/>
                </a:lnTo>
                <a:lnTo>
                  <a:pt x="76200" y="101600"/>
                </a:lnTo>
                <a:lnTo>
                  <a:pt x="59266" y="127000"/>
                </a:lnTo>
                <a:lnTo>
                  <a:pt x="50800" y="169333"/>
                </a:lnTo>
                <a:lnTo>
                  <a:pt x="42333" y="203200"/>
                </a:lnTo>
                <a:lnTo>
                  <a:pt x="33867" y="237066"/>
                </a:lnTo>
                <a:lnTo>
                  <a:pt x="25399" y="270933"/>
                </a:lnTo>
                <a:lnTo>
                  <a:pt x="16933" y="287866"/>
                </a:lnTo>
                <a:lnTo>
                  <a:pt x="16933" y="304800"/>
                </a:lnTo>
                <a:lnTo>
                  <a:pt x="8466" y="304800"/>
                </a:lnTo>
                <a:lnTo>
                  <a:pt x="8466" y="296333"/>
                </a:lnTo>
                <a:lnTo>
                  <a:pt x="0" y="279400"/>
                </a:lnTo>
                <a:lnTo>
                  <a:pt x="0" y="262466"/>
                </a:lnTo>
                <a:lnTo>
                  <a:pt x="0" y="262466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0" name="Freeform 3309"/>
          <p:cNvSpPr/>
          <p:nvPr/>
        </p:nvSpPr>
        <p:spPr>
          <a:xfrm>
            <a:off x="8915400" y="203200"/>
            <a:ext cx="194735" cy="254001"/>
          </a:xfrm>
          <a:custGeom>
            <a:avLst/>
            <a:gdLst/>
            <a:ahLst/>
            <a:cxnLst/>
            <a:rect l="0" t="0" r="0" b="0"/>
            <a:pathLst>
              <a:path w="194735" h="254001">
                <a:moveTo>
                  <a:pt x="8467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42333"/>
                </a:lnTo>
                <a:lnTo>
                  <a:pt x="16933" y="42333"/>
                </a:lnTo>
                <a:lnTo>
                  <a:pt x="25400" y="59267"/>
                </a:lnTo>
                <a:lnTo>
                  <a:pt x="42334" y="76200"/>
                </a:lnTo>
                <a:lnTo>
                  <a:pt x="67733" y="93133"/>
                </a:lnTo>
                <a:lnTo>
                  <a:pt x="84667" y="110067"/>
                </a:lnTo>
                <a:lnTo>
                  <a:pt x="110066" y="135467"/>
                </a:lnTo>
                <a:lnTo>
                  <a:pt x="135467" y="152400"/>
                </a:lnTo>
                <a:lnTo>
                  <a:pt x="160867" y="169333"/>
                </a:lnTo>
                <a:lnTo>
                  <a:pt x="177800" y="177800"/>
                </a:lnTo>
                <a:lnTo>
                  <a:pt x="186266" y="194733"/>
                </a:lnTo>
                <a:lnTo>
                  <a:pt x="194734" y="194733"/>
                </a:lnTo>
                <a:lnTo>
                  <a:pt x="194734" y="203200"/>
                </a:lnTo>
                <a:lnTo>
                  <a:pt x="186266" y="194733"/>
                </a:lnTo>
                <a:lnTo>
                  <a:pt x="177800" y="194733"/>
                </a:lnTo>
                <a:lnTo>
                  <a:pt x="169333" y="186267"/>
                </a:lnTo>
                <a:lnTo>
                  <a:pt x="152400" y="169333"/>
                </a:lnTo>
                <a:lnTo>
                  <a:pt x="143933" y="152400"/>
                </a:lnTo>
                <a:lnTo>
                  <a:pt x="127000" y="127000"/>
                </a:lnTo>
                <a:lnTo>
                  <a:pt x="110066" y="101600"/>
                </a:lnTo>
                <a:lnTo>
                  <a:pt x="101600" y="67733"/>
                </a:lnTo>
                <a:lnTo>
                  <a:pt x="93133" y="42333"/>
                </a:lnTo>
                <a:lnTo>
                  <a:pt x="93133" y="25400"/>
                </a:lnTo>
                <a:lnTo>
                  <a:pt x="93133" y="8467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10066" y="16933"/>
                </a:lnTo>
                <a:lnTo>
                  <a:pt x="118534" y="25400"/>
                </a:lnTo>
                <a:lnTo>
                  <a:pt x="127000" y="50800"/>
                </a:lnTo>
                <a:lnTo>
                  <a:pt x="135467" y="76200"/>
                </a:lnTo>
                <a:lnTo>
                  <a:pt x="143933" y="110067"/>
                </a:lnTo>
                <a:lnTo>
                  <a:pt x="152400" y="152400"/>
                </a:lnTo>
                <a:lnTo>
                  <a:pt x="160867" y="186267"/>
                </a:lnTo>
                <a:lnTo>
                  <a:pt x="160867" y="211667"/>
                </a:lnTo>
                <a:lnTo>
                  <a:pt x="160867" y="237067"/>
                </a:lnTo>
                <a:lnTo>
                  <a:pt x="160867" y="245533"/>
                </a:lnTo>
                <a:lnTo>
                  <a:pt x="160867" y="254000"/>
                </a:lnTo>
                <a:lnTo>
                  <a:pt x="152400" y="254000"/>
                </a:lnTo>
                <a:lnTo>
                  <a:pt x="143933" y="245533"/>
                </a:lnTo>
                <a:lnTo>
                  <a:pt x="127000" y="237067"/>
                </a:lnTo>
                <a:lnTo>
                  <a:pt x="127000" y="237067"/>
                </a:lnTo>
                <a:lnTo>
                  <a:pt x="118534" y="228600"/>
                </a:lnTo>
                <a:lnTo>
                  <a:pt x="118534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1" name="Freeform 3310"/>
          <p:cNvSpPr/>
          <p:nvPr/>
        </p:nvSpPr>
        <p:spPr>
          <a:xfrm>
            <a:off x="8940800" y="313267"/>
            <a:ext cx="347134" cy="67734"/>
          </a:xfrm>
          <a:custGeom>
            <a:avLst/>
            <a:gdLst/>
            <a:ahLst/>
            <a:cxnLst/>
            <a:rect l="0" t="0" r="0" b="0"/>
            <a:pathLst>
              <a:path w="347134" h="67734">
                <a:moveTo>
                  <a:pt x="0" y="50800"/>
                </a:moveTo>
                <a:lnTo>
                  <a:pt x="0" y="50800"/>
                </a:lnTo>
                <a:lnTo>
                  <a:pt x="0" y="59266"/>
                </a:lnTo>
                <a:lnTo>
                  <a:pt x="0" y="59266"/>
                </a:lnTo>
                <a:lnTo>
                  <a:pt x="8466" y="67733"/>
                </a:lnTo>
                <a:lnTo>
                  <a:pt x="8466" y="67733"/>
                </a:lnTo>
                <a:lnTo>
                  <a:pt x="16934" y="59266"/>
                </a:lnTo>
                <a:lnTo>
                  <a:pt x="33867" y="59266"/>
                </a:lnTo>
                <a:lnTo>
                  <a:pt x="50800" y="50800"/>
                </a:lnTo>
                <a:lnTo>
                  <a:pt x="76200" y="42333"/>
                </a:lnTo>
                <a:lnTo>
                  <a:pt x="101600" y="33866"/>
                </a:lnTo>
                <a:lnTo>
                  <a:pt x="135467" y="25400"/>
                </a:lnTo>
                <a:lnTo>
                  <a:pt x="169334" y="16933"/>
                </a:lnTo>
                <a:lnTo>
                  <a:pt x="203200" y="8466"/>
                </a:lnTo>
                <a:lnTo>
                  <a:pt x="237066" y="0"/>
                </a:lnTo>
                <a:lnTo>
                  <a:pt x="270933" y="0"/>
                </a:lnTo>
                <a:lnTo>
                  <a:pt x="296333" y="0"/>
                </a:lnTo>
                <a:lnTo>
                  <a:pt x="321734" y="0"/>
                </a:lnTo>
                <a:lnTo>
                  <a:pt x="330200" y="8466"/>
                </a:lnTo>
                <a:lnTo>
                  <a:pt x="338667" y="8466"/>
                </a:lnTo>
                <a:lnTo>
                  <a:pt x="338667" y="8466"/>
                </a:lnTo>
                <a:lnTo>
                  <a:pt x="347133" y="8466"/>
                </a:lnTo>
                <a:lnTo>
                  <a:pt x="347133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2" name="Freeform 3311"/>
          <p:cNvSpPr/>
          <p:nvPr/>
        </p:nvSpPr>
        <p:spPr>
          <a:xfrm>
            <a:off x="9406466" y="127000"/>
            <a:ext cx="194735" cy="304801"/>
          </a:xfrm>
          <a:custGeom>
            <a:avLst/>
            <a:gdLst/>
            <a:ahLst/>
            <a:cxnLst/>
            <a:rect l="0" t="0" r="0" b="0"/>
            <a:pathLst>
              <a:path w="194735" h="304801">
                <a:moveTo>
                  <a:pt x="0" y="76200"/>
                </a:moveTo>
                <a:lnTo>
                  <a:pt x="8468" y="67733"/>
                </a:lnTo>
                <a:lnTo>
                  <a:pt x="16934" y="67733"/>
                </a:lnTo>
                <a:lnTo>
                  <a:pt x="25401" y="67733"/>
                </a:lnTo>
                <a:lnTo>
                  <a:pt x="33867" y="59267"/>
                </a:lnTo>
                <a:lnTo>
                  <a:pt x="42334" y="59267"/>
                </a:lnTo>
                <a:lnTo>
                  <a:pt x="50801" y="59267"/>
                </a:lnTo>
                <a:lnTo>
                  <a:pt x="59267" y="59267"/>
                </a:lnTo>
                <a:lnTo>
                  <a:pt x="59267" y="59267"/>
                </a:lnTo>
                <a:lnTo>
                  <a:pt x="59267" y="59267"/>
                </a:lnTo>
                <a:lnTo>
                  <a:pt x="59267" y="59267"/>
                </a:lnTo>
                <a:lnTo>
                  <a:pt x="59267" y="59267"/>
                </a:lnTo>
                <a:lnTo>
                  <a:pt x="59267" y="59267"/>
                </a:lnTo>
                <a:lnTo>
                  <a:pt x="67734" y="67733"/>
                </a:lnTo>
                <a:lnTo>
                  <a:pt x="67734" y="76200"/>
                </a:lnTo>
                <a:lnTo>
                  <a:pt x="67734" y="93133"/>
                </a:lnTo>
                <a:lnTo>
                  <a:pt x="76200" y="118533"/>
                </a:lnTo>
                <a:lnTo>
                  <a:pt x="76200" y="143933"/>
                </a:lnTo>
                <a:lnTo>
                  <a:pt x="84668" y="169333"/>
                </a:lnTo>
                <a:lnTo>
                  <a:pt x="84668" y="203200"/>
                </a:lnTo>
                <a:lnTo>
                  <a:pt x="93134" y="237067"/>
                </a:lnTo>
                <a:lnTo>
                  <a:pt x="101601" y="262467"/>
                </a:lnTo>
                <a:lnTo>
                  <a:pt x="101601" y="279400"/>
                </a:lnTo>
                <a:lnTo>
                  <a:pt x="101601" y="296333"/>
                </a:lnTo>
                <a:lnTo>
                  <a:pt x="101601" y="304800"/>
                </a:lnTo>
                <a:lnTo>
                  <a:pt x="101601" y="304800"/>
                </a:lnTo>
                <a:lnTo>
                  <a:pt x="101601" y="304800"/>
                </a:lnTo>
                <a:lnTo>
                  <a:pt x="101601" y="304800"/>
                </a:lnTo>
                <a:lnTo>
                  <a:pt x="93134" y="304800"/>
                </a:lnTo>
                <a:lnTo>
                  <a:pt x="93134" y="304800"/>
                </a:lnTo>
                <a:lnTo>
                  <a:pt x="93134" y="296333"/>
                </a:lnTo>
                <a:lnTo>
                  <a:pt x="84668" y="279400"/>
                </a:lnTo>
                <a:lnTo>
                  <a:pt x="84668" y="262467"/>
                </a:lnTo>
                <a:lnTo>
                  <a:pt x="67734" y="237067"/>
                </a:lnTo>
                <a:lnTo>
                  <a:pt x="59267" y="211667"/>
                </a:lnTo>
                <a:lnTo>
                  <a:pt x="50801" y="177800"/>
                </a:lnTo>
                <a:lnTo>
                  <a:pt x="50801" y="152400"/>
                </a:lnTo>
                <a:lnTo>
                  <a:pt x="42334" y="118533"/>
                </a:lnTo>
                <a:lnTo>
                  <a:pt x="50801" y="93133"/>
                </a:lnTo>
                <a:lnTo>
                  <a:pt x="50801" y="67733"/>
                </a:lnTo>
                <a:lnTo>
                  <a:pt x="50801" y="59267"/>
                </a:lnTo>
                <a:lnTo>
                  <a:pt x="67734" y="42333"/>
                </a:lnTo>
                <a:lnTo>
                  <a:pt x="84668" y="25400"/>
                </a:lnTo>
                <a:lnTo>
                  <a:pt x="93134" y="16933"/>
                </a:lnTo>
                <a:lnTo>
                  <a:pt x="110067" y="8467"/>
                </a:lnTo>
                <a:lnTo>
                  <a:pt x="127001" y="0"/>
                </a:lnTo>
                <a:lnTo>
                  <a:pt x="143934" y="0"/>
                </a:lnTo>
                <a:lnTo>
                  <a:pt x="160868" y="0"/>
                </a:lnTo>
                <a:lnTo>
                  <a:pt x="177801" y="8467"/>
                </a:lnTo>
                <a:lnTo>
                  <a:pt x="186267" y="16933"/>
                </a:lnTo>
                <a:lnTo>
                  <a:pt x="194734" y="25400"/>
                </a:lnTo>
                <a:lnTo>
                  <a:pt x="194734" y="42333"/>
                </a:lnTo>
                <a:lnTo>
                  <a:pt x="194734" y="59267"/>
                </a:lnTo>
                <a:lnTo>
                  <a:pt x="194734" y="76200"/>
                </a:lnTo>
                <a:lnTo>
                  <a:pt x="194734" y="101600"/>
                </a:lnTo>
                <a:lnTo>
                  <a:pt x="194734" y="118533"/>
                </a:lnTo>
                <a:lnTo>
                  <a:pt x="186267" y="135467"/>
                </a:lnTo>
                <a:lnTo>
                  <a:pt x="177801" y="152400"/>
                </a:lnTo>
                <a:lnTo>
                  <a:pt x="177801" y="169333"/>
                </a:lnTo>
                <a:lnTo>
                  <a:pt x="160868" y="177800"/>
                </a:lnTo>
                <a:lnTo>
                  <a:pt x="152400" y="186267"/>
                </a:lnTo>
                <a:lnTo>
                  <a:pt x="143934" y="194733"/>
                </a:lnTo>
                <a:lnTo>
                  <a:pt x="135467" y="194733"/>
                </a:lnTo>
                <a:lnTo>
                  <a:pt x="135467" y="186267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35467" y="160867"/>
                </a:lnTo>
                <a:lnTo>
                  <a:pt x="135467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3" name="Freeform 3312"/>
          <p:cNvSpPr/>
          <p:nvPr/>
        </p:nvSpPr>
        <p:spPr>
          <a:xfrm>
            <a:off x="9652000" y="110067"/>
            <a:ext cx="101601" cy="262467"/>
          </a:xfrm>
          <a:custGeom>
            <a:avLst/>
            <a:gdLst/>
            <a:ahLst/>
            <a:cxnLst/>
            <a:rect l="0" t="0" r="0" b="0"/>
            <a:pathLst>
              <a:path w="101601" h="2624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93133"/>
                </a:lnTo>
                <a:lnTo>
                  <a:pt x="33867" y="118533"/>
                </a:lnTo>
                <a:lnTo>
                  <a:pt x="42333" y="143933"/>
                </a:lnTo>
                <a:lnTo>
                  <a:pt x="50800" y="169333"/>
                </a:lnTo>
                <a:lnTo>
                  <a:pt x="50800" y="194733"/>
                </a:lnTo>
                <a:lnTo>
                  <a:pt x="59266" y="220133"/>
                </a:lnTo>
                <a:lnTo>
                  <a:pt x="59266" y="237066"/>
                </a:lnTo>
                <a:lnTo>
                  <a:pt x="67734" y="254000"/>
                </a:lnTo>
                <a:lnTo>
                  <a:pt x="76200" y="262466"/>
                </a:lnTo>
                <a:lnTo>
                  <a:pt x="84667" y="262466"/>
                </a:lnTo>
                <a:lnTo>
                  <a:pt x="93133" y="262466"/>
                </a:lnTo>
                <a:lnTo>
                  <a:pt x="93133" y="262466"/>
                </a:lnTo>
                <a:lnTo>
                  <a:pt x="101600" y="254000"/>
                </a:lnTo>
                <a:lnTo>
                  <a:pt x="10160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4" name="Freeform 3313"/>
          <p:cNvSpPr/>
          <p:nvPr/>
        </p:nvSpPr>
        <p:spPr>
          <a:xfrm>
            <a:off x="9812866" y="237067"/>
            <a:ext cx="118535" cy="143934"/>
          </a:xfrm>
          <a:custGeom>
            <a:avLst/>
            <a:gdLst/>
            <a:ahLst/>
            <a:cxnLst/>
            <a:rect l="0" t="0" r="0" b="0"/>
            <a:pathLst>
              <a:path w="118535" h="143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4" y="67733"/>
                </a:lnTo>
                <a:lnTo>
                  <a:pt x="25401" y="84666"/>
                </a:lnTo>
                <a:lnTo>
                  <a:pt x="33868" y="110066"/>
                </a:lnTo>
                <a:lnTo>
                  <a:pt x="50800" y="118533"/>
                </a:lnTo>
                <a:lnTo>
                  <a:pt x="59268" y="127000"/>
                </a:lnTo>
                <a:lnTo>
                  <a:pt x="67734" y="135466"/>
                </a:lnTo>
                <a:lnTo>
                  <a:pt x="76200" y="143933"/>
                </a:lnTo>
                <a:lnTo>
                  <a:pt x="84667" y="143933"/>
                </a:lnTo>
                <a:lnTo>
                  <a:pt x="93134" y="135466"/>
                </a:lnTo>
                <a:lnTo>
                  <a:pt x="101601" y="135466"/>
                </a:lnTo>
                <a:lnTo>
                  <a:pt x="110068" y="127000"/>
                </a:lnTo>
                <a:lnTo>
                  <a:pt x="110068" y="118533"/>
                </a:lnTo>
                <a:lnTo>
                  <a:pt x="118534" y="101600"/>
                </a:lnTo>
                <a:lnTo>
                  <a:pt x="118534" y="84666"/>
                </a:lnTo>
                <a:lnTo>
                  <a:pt x="110068" y="67733"/>
                </a:lnTo>
                <a:lnTo>
                  <a:pt x="110068" y="50800"/>
                </a:lnTo>
                <a:lnTo>
                  <a:pt x="110068" y="33866"/>
                </a:lnTo>
                <a:lnTo>
                  <a:pt x="110068" y="25400"/>
                </a:lnTo>
                <a:lnTo>
                  <a:pt x="110068" y="16933"/>
                </a:lnTo>
                <a:lnTo>
                  <a:pt x="101601" y="16933"/>
                </a:lnTo>
                <a:lnTo>
                  <a:pt x="110068" y="8466"/>
                </a:lnTo>
                <a:lnTo>
                  <a:pt x="110068" y="8466"/>
                </a:lnTo>
                <a:lnTo>
                  <a:pt x="110068" y="8466"/>
                </a:lnTo>
                <a:lnTo>
                  <a:pt x="110068" y="8466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5" name="Freeform 3314"/>
          <p:cNvSpPr/>
          <p:nvPr/>
        </p:nvSpPr>
        <p:spPr>
          <a:xfrm>
            <a:off x="10007600" y="211667"/>
            <a:ext cx="152401" cy="304801"/>
          </a:xfrm>
          <a:custGeom>
            <a:avLst/>
            <a:gdLst/>
            <a:ahLst/>
            <a:cxnLst/>
            <a:rect l="0" t="0" r="0" b="0"/>
            <a:pathLst>
              <a:path w="152401" h="304801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25400" y="8466"/>
                </a:lnTo>
                <a:lnTo>
                  <a:pt x="16934" y="25400"/>
                </a:lnTo>
                <a:lnTo>
                  <a:pt x="8466" y="33866"/>
                </a:lnTo>
                <a:lnTo>
                  <a:pt x="0" y="59266"/>
                </a:lnTo>
                <a:lnTo>
                  <a:pt x="0" y="76200"/>
                </a:lnTo>
                <a:lnTo>
                  <a:pt x="8466" y="101600"/>
                </a:lnTo>
                <a:lnTo>
                  <a:pt x="8466" y="118533"/>
                </a:lnTo>
                <a:lnTo>
                  <a:pt x="16934" y="127000"/>
                </a:lnTo>
                <a:lnTo>
                  <a:pt x="25400" y="135466"/>
                </a:lnTo>
                <a:lnTo>
                  <a:pt x="33866" y="143933"/>
                </a:lnTo>
                <a:lnTo>
                  <a:pt x="50800" y="143933"/>
                </a:lnTo>
                <a:lnTo>
                  <a:pt x="59267" y="143933"/>
                </a:lnTo>
                <a:lnTo>
                  <a:pt x="67734" y="143933"/>
                </a:lnTo>
                <a:lnTo>
                  <a:pt x="76200" y="135466"/>
                </a:lnTo>
                <a:lnTo>
                  <a:pt x="84666" y="127000"/>
                </a:lnTo>
                <a:lnTo>
                  <a:pt x="84666" y="110066"/>
                </a:lnTo>
                <a:lnTo>
                  <a:pt x="84666" y="101600"/>
                </a:lnTo>
                <a:lnTo>
                  <a:pt x="76200" y="84666"/>
                </a:lnTo>
                <a:lnTo>
                  <a:pt x="76200" y="67733"/>
                </a:lnTo>
                <a:lnTo>
                  <a:pt x="76200" y="50800"/>
                </a:lnTo>
                <a:lnTo>
                  <a:pt x="76200" y="33866"/>
                </a:lnTo>
                <a:lnTo>
                  <a:pt x="67734" y="25400"/>
                </a:lnTo>
                <a:lnTo>
                  <a:pt x="67734" y="16933"/>
                </a:lnTo>
                <a:lnTo>
                  <a:pt x="67734" y="16933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33866"/>
                </a:lnTo>
                <a:lnTo>
                  <a:pt x="84666" y="42333"/>
                </a:lnTo>
                <a:lnTo>
                  <a:pt x="93134" y="59266"/>
                </a:lnTo>
                <a:lnTo>
                  <a:pt x="101600" y="76200"/>
                </a:lnTo>
                <a:lnTo>
                  <a:pt x="110066" y="93133"/>
                </a:lnTo>
                <a:lnTo>
                  <a:pt x="118533" y="110066"/>
                </a:lnTo>
                <a:lnTo>
                  <a:pt x="127000" y="127000"/>
                </a:lnTo>
                <a:lnTo>
                  <a:pt x="135467" y="152400"/>
                </a:lnTo>
                <a:lnTo>
                  <a:pt x="143934" y="169333"/>
                </a:lnTo>
                <a:lnTo>
                  <a:pt x="143934" y="186266"/>
                </a:lnTo>
                <a:lnTo>
                  <a:pt x="152400" y="211666"/>
                </a:lnTo>
                <a:lnTo>
                  <a:pt x="152400" y="228600"/>
                </a:lnTo>
                <a:lnTo>
                  <a:pt x="152400" y="245533"/>
                </a:lnTo>
                <a:lnTo>
                  <a:pt x="152400" y="254000"/>
                </a:lnTo>
                <a:lnTo>
                  <a:pt x="152400" y="270933"/>
                </a:lnTo>
                <a:lnTo>
                  <a:pt x="143934" y="279400"/>
                </a:lnTo>
                <a:lnTo>
                  <a:pt x="135467" y="296333"/>
                </a:lnTo>
                <a:lnTo>
                  <a:pt x="127000" y="296333"/>
                </a:lnTo>
                <a:lnTo>
                  <a:pt x="118533" y="304800"/>
                </a:lnTo>
                <a:lnTo>
                  <a:pt x="101600" y="304800"/>
                </a:lnTo>
                <a:lnTo>
                  <a:pt x="84666" y="304800"/>
                </a:lnTo>
                <a:lnTo>
                  <a:pt x="76200" y="287866"/>
                </a:lnTo>
                <a:lnTo>
                  <a:pt x="67734" y="279400"/>
                </a:lnTo>
                <a:lnTo>
                  <a:pt x="67734" y="262466"/>
                </a:lnTo>
                <a:lnTo>
                  <a:pt x="67734" y="254000"/>
                </a:lnTo>
                <a:lnTo>
                  <a:pt x="67734" y="254000"/>
                </a:lnTo>
                <a:lnTo>
                  <a:pt x="76200" y="245533"/>
                </a:lnTo>
                <a:lnTo>
                  <a:pt x="76200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6" name="Freeform 3315"/>
          <p:cNvSpPr/>
          <p:nvPr/>
        </p:nvSpPr>
        <p:spPr>
          <a:xfrm>
            <a:off x="10405534" y="270933"/>
            <a:ext cx="110067" cy="169335"/>
          </a:xfrm>
          <a:custGeom>
            <a:avLst/>
            <a:gdLst/>
            <a:ahLst/>
            <a:cxnLst/>
            <a:rect l="0" t="0" r="0" b="0"/>
            <a:pathLst>
              <a:path w="110067" h="169335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2" y="0"/>
                </a:lnTo>
                <a:lnTo>
                  <a:pt x="16932" y="0"/>
                </a:lnTo>
                <a:lnTo>
                  <a:pt x="25399" y="0"/>
                </a:lnTo>
                <a:lnTo>
                  <a:pt x="25399" y="0"/>
                </a:lnTo>
                <a:lnTo>
                  <a:pt x="33866" y="8467"/>
                </a:lnTo>
                <a:lnTo>
                  <a:pt x="33866" y="16934"/>
                </a:lnTo>
                <a:lnTo>
                  <a:pt x="42333" y="25400"/>
                </a:lnTo>
                <a:lnTo>
                  <a:pt x="50800" y="42334"/>
                </a:lnTo>
                <a:lnTo>
                  <a:pt x="59266" y="67734"/>
                </a:lnTo>
                <a:lnTo>
                  <a:pt x="59266" y="84667"/>
                </a:lnTo>
                <a:lnTo>
                  <a:pt x="67732" y="110067"/>
                </a:lnTo>
                <a:lnTo>
                  <a:pt x="67732" y="127000"/>
                </a:lnTo>
                <a:lnTo>
                  <a:pt x="76200" y="143934"/>
                </a:lnTo>
                <a:lnTo>
                  <a:pt x="76200" y="160867"/>
                </a:lnTo>
                <a:lnTo>
                  <a:pt x="84666" y="169334"/>
                </a:lnTo>
                <a:lnTo>
                  <a:pt x="93132" y="169334"/>
                </a:lnTo>
                <a:lnTo>
                  <a:pt x="101599" y="160867"/>
                </a:lnTo>
                <a:lnTo>
                  <a:pt x="101599" y="160867"/>
                </a:lnTo>
                <a:lnTo>
                  <a:pt x="110066" y="152400"/>
                </a:lnTo>
                <a:lnTo>
                  <a:pt x="110066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7" name="Freeform 3316"/>
          <p:cNvSpPr/>
          <p:nvPr/>
        </p:nvSpPr>
        <p:spPr>
          <a:xfrm>
            <a:off x="10566400" y="237067"/>
            <a:ext cx="186268" cy="194734"/>
          </a:xfrm>
          <a:custGeom>
            <a:avLst/>
            <a:gdLst/>
            <a:ahLst/>
            <a:cxnLst/>
            <a:rect l="0" t="0" r="0" b="0"/>
            <a:pathLst>
              <a:path w="186268" h="194734">
                <a:moveTo>
                  <a:pt x="0" y="33866"/>
                </a:moveTo>
                <a:lnTo>
                  <a:pt x="0" y="33866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6"/>
                </a:lnTo>
                <a:lnTo>
                  <a:pt x="16933" y="76200"/>
                </a:lnTo>
                <a:lnTo>
                  <a:pt x="25400" y="93133"/>
                </a:lnTo>
                <a:lnTo>
                  <a:pt x="25400" y="110066"/>
                </a:lnTo>
                <a:lnTo>
                  <a:pt x="33867" y="127000"/>
                </a:lnTo>
                <a:lnTo>
                  <a:pt x="42334" y="143933"/>
                </a:lnTo>
                <a:lnTo>
                  <a:pt x="50800" y="160866"/>
                </a:lnTo>
                <a:lnTo>
                  <a:pt x="50800" y="169333"/>
                </a:lnTo>
                <a:lnTo>
                  <a:pt x="50800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50800" y="169333"/>
                </a:lnTo>
                <a:lnTo>
                  <a:pt x="50800" y="160866"/>
                </a:lnTo>
                <a:lnTo>
                  <a:pt x="50800" y="135466"/>
                </a:lnTo>
                <a:lnTo>
                  <a:pt x="42334" y="110066"/>
                </a:lnTo>
                <a:lnTo>
                  <a:pt x="42334" y="93133"/>
                </a:lnTo>
                <a:lnTo>
                  <a:pt x="50800" y="67733"/>
                </a:lnTo>
                <a:lnTo>
                  <a:pt x="50800" y="50800"/>
                </a:lnTo>
                <a:lnTo>
                  <a:pt x="59266" y="33866"/>
                </a:lnTo>
                <a:lnTo>
                  <a:pt x="59266" y="16933"/>
                </a:lnTo>
                <a:lnTo>
                  <a:pt x="67734" y="8466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8466"/>
                </a:lnTo>
                <a:lnTo>
                  <a:pt x="127000" y="25400"/>
                </a:lnTo>
                <a:lnTo>
                  <a:pt x="143934" y="42333"/>
                </a:lnTo>
                <a:lnTo>
                  <a:pt x="152400" y="59266"/>
                </a:lnTo>
                <a:lnTo>
                  <a:pt x="160866" y="84666"/>
                </a:lnTo>
                <a:lnTo>
                  <a:pt x="160866" y="110066"/>
                </a:lnTo>
                <a:lnTo>
                  <a:pt x="169333" y="135466"/>
                </a:lnTo>
                <a:lnTo>
                  <a:pt x="169333" y="160866"/>
                </a:lnTo>
                <a:lnTo>
                  <a:pt x="169333" y="177800"/>
                </a:lnTo>
                <a:lnTo>
                  <a:pt x="177800" y="186266"/>
                </a:lnTo>
                <a:lnTo>
                  <a:pt x="177800" y="194733"/>
                </a:lnTo>
                <a:lnTo>
                  <a:pt x="177800" y="194733"/>
                </a:lnTo>
                <a:lnTo>
                  <a:pt x="177800" y="194733"/>
                </a:lnTo>
                <a:lnTo>
                  <a:pt x="186267" y="194733"/>
                </a:lnTo>
                <a:lnTo>
                  <a:pt x="186267" y="177800"/>
                </a:lnTo>
                <a:lnTo>
                  <a:pt x="186267" y="160866"/>
                </a:lnTo>
                <a:lnTo>
                  <a:pt x="177800" y="143933"/>
                </a:lnTo>
                <a:lnTo>
                  <a:pt x="177800" y="143933"/>
                </a:lnTo>
                <a:lnTo>
                  <a:pt x="177800" y="127000"/>
                </a:lnTo>
                <a:lnTo>
                  <a:pt x="177800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9" name="Freeform 3318"/>
          <p:cNvSpPr/>
          <p:nvPr/>
        </p:nvSpPr>
        <p:spPr>
          <a:xfrm>
            <a:off x="11074400" y="287867"/>
            <a:ext cx="76201" cy="245534"/>
          </a:xfrm>
          <a:custGeom>
            <a:avLst/>
            <a:gdLst/>
            <a:ahLst/>
            <a:cxnLst/>
            <a:rect l="0" t="0" r="0" b="0"/>
            <a:pathLst>
              <a:path w="76201" h="245534">
                <a:moveTo>
                  <a:pt x="0" y="16933"/>
                </a:moveTo>
                <a:lnTo>
                  <a:pt x="8466" y="16933"/>
                </a:lnTo>
                <a:lnTo>
                  <a:pt x="8466" y="8466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16933"/>
                </a:lnTo>
                <a:lnTo>
                  <a:pt x="25400" y="25400"/>
                </a:lnTo>
                <a:lnTo>
                  <a:pt x="33866" y="50800"/>
                </a:lnTo>
                <a:lnTo>
                  <a:pt x="42333" y="76200"/>
                </a:lnTo>
                <a:lnTo>
                  <a:pt x="50800" y="101600"/>
                </a:lnTo>
                <a:lnTo>
                  <a:pt x="59267" y="135466"/>
                </a:lnTo>
                <a:lnTo>
                  <a:pt x="59267" y="160866"/>
                </a:lnTo>
                <a:lnTo>
                  <a:pt x="67734" y="186266"/>
                </a:lnTo>
                <a:lnTo>
                  <a:pt x="76200" y="203200"/>
                </a:lnTo>
                <a:lnTo>
                  <a:pt x="76200" y="220133"/>
                </a:lnTo>
                <a:lnTo>
                  <a:pt x="76200" y="237066"/>
                </a:lnTo>
                <a:lnTo>
                  <a:pt x="76200" y="245533"/>
                </a:lnTo>
                <a:lnTo>
                  <a:pt x="76200" y="245533"/>
                </a:lnTo>
                <a:lnTo>
                  <a:pt x="76200" y="245533"/>
                </a:lnTo>
                <a:lnTo>
                  <a:pt x="76200" y="237066"/>
                </a:lnTo>
                <a:lnTo>
                  <a:pt x="67734" y="228600"/>
                </a:lnTo>
                <a:lnTo>
                  <a:pt x="67734" y="228600"/>
                </a:lnTo>
                <a:lnTo>
                  <a:pt x="67734" y="220133"/>
                </a:lnTo>
                <a:lnTo>
                  <a:pt x="67734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0" name="Freeform 3319"/>
          <p:cNvSpPr/>
          <p:nvPr/>
        </p:nvSpPr>
        <p:spPr>
          <a:xfrm>
            <a:off x="11108266" y="254000"/>
            <a:ext cx="160868" cy="160868"/>
          </a:xfrm>
          <a:custGeom>
            <a:avLst/>
            <a:gdLst/>
            <a:ahLst/>
            <a:cxnLst/>
            <a:rect l="0" t="0" r="0" b="0"/>
            <a:pathLst>
              <a:path w="160868" h="160868">
                <a:moveTo>
                  <a:pt x="0" y="76200"/>
                </a:move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59267"/>
                </a:lnTo>
                <a:lnTo>
                  <a:pt x="0" y="50800"/>
                </a:lnTo>
                <a:lnTo>
                  <a:pt x="8467" y="42333"/>
                </a:lnTo>
                <a:lnTo>
                  <a:pt x="8467" y="33867"/>
                </a:lnTo>
                <a:lnTo>
                  <a:pt x="16934" y="25400"/>
                </a:lnTo>
                <a:lnTo>
                  <a:pt x="33868" y="16933"/>
                </a:lnTo>
                <a:lnTo>
                  <a:pt x="50800" y="8467"/>
                </a:lnTo>
                <a:lnTo>
                  <a:pt x="67734" y="0"/>
                </a:lnTo>
                <a:lnTo>
                  <a:pt x="84667" y="0"/>
                </a:lnTo>
                <a:lnTo>
                  <a:pt x="110068" y="8467"/>
                </a:lnTo>
                <a:lnTo>
                  <a:pt x="118534" y="8467"/>
                </a:lnTo>
                <a:lnTo>
                  <a:pt x="135468" y="25400"/>
                </a:lnTo>
                <a:lnTo>
                  <a:pt x="143934" y="42333"/>
                </a:lnTo>
                <a:lnTo>
                  <a:pt x="152400" y="50800"/>
                </a:lnTo>
                <a:lnTo>
                  <a:pt x="160867" y="76200"/>
                </a:lnTo>
                <a:lnTo>
                  <a:pt x="160867" y="84667"/>
                </a:lnTo>
                <a:lnTo>
                  <a:pt x="152400" y="101600"/>
                </a:lnTo>
                <a:lnTo>
                  <a:pt x="143934" y="110067"/>
                </a:lnTo>
                <a:lnTo>
                  <a:pt x="135468" y="127000"/>
                </a:lnTo>
                <a:lnTo>
                  <a:pt x="118534" y="135467"/>
                </a:lnTo>
                <a:lnTo>
                  <a:pt x="110068" y="143933"/>
                </a:lnTo>
                <a:lnTo>
                  <a:pt x="93134" y="152400"/>
                </a:lnTo>
                <a:lnTo>
                  <a:pt x="84667" y="160867"/>
                </a:lnTo>
                <a:lnTo>
                  <a:pt x="76200" y="160867"/>
                </a:lnTo>
                <a:lnTo>
                  <a:pt x="67734" y="160867"/>
                </a:lnTo>
                <a:lnTo>
                  <a:pt x="59268" y="143933"/>
                </a:lnTo>
                <a:lnTo>
                  <a:pt x="59268" y="135467"/>
                </a:lnTo>
                <a:lnTo>
                  <a:pt x="59268" y="127000"/>
                </a:lnTo>
                <a:lnTo>
                  <a:pt x="59268" y="127000"/>
                </a:lnTo>
                <a:lnTo>
                  <a:pt x="67734" y="110067"/>
                </a:lnTo>
                <a:lnTo>
                  <a:pt x="67734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1" name="Freeform 3320"/>
          <p:cNvSpPr/>
          <p:nvPr/>
        </p:nvSpPr>
        <p:spPr>
          <a:xfrm>
            <a:off x="11294534" y="262467"/>
            <a:ext cx="110067" cy="143934"/>
          </a:xfrm>
          <a:custGeom>
            <a:avLst/>
            <a:gdLst/>
            <a:ahLst/>
            <a:cxnLst/>
            <a:rect l="0" t="0" r="0" b="0"/>
            <a:pathLst>
              <a:path w="110067" h="143934">
                <a:moveTo>
                  <a:pt x="42332" y="0"/>
                </a:moveTo>
                <a:lnTo>
                  <a:pt x="42332" y="0"/>
                </a:lnTo>
                <a:lnTo>
                  <a:pt x="42332" y="0"/>
                </a:lnTo>
                <a:lnTo>
                  <a:pt x="42332" y="0"/>
                </a:lnTo>
                <a:lnTo>
                  <a:pt x="42332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8466"/>
                </a:lnTo>
                <a:lnTo>
                  <a:pt x="16932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0" y="67733"/>
                </a:lnTo>
                <a:lnTo>
                  <a:pt x="8466" y="84666"/>
                </a:lnTo>
                <a:lnTo>
                  <a:pt x="8466" y="101600"/>
                </a:lnTo>
                <a:lnTo>
                  <a:pt x="25400" y="118533"/>
                </a:lnTo>
                <a:lnTo>
                  <a:pt x="42332" y="127000"/>
                </a:lnTo>
                <a:lnTo>
                  <a:pt x="50799" y="135466"/>
                </a:lnTo>
                <a:lnTo>
                  <a:pt x="67733" y="143933"/>
                </a:lnTo>
                <a:lnTo>
                  <a:pt x="84666" y="135466"/>
                </a:lnTo>
                <a:lnTo>
                  <a:pt x="93132" y="135466"/>
                </a:lnTo>
                <a:lnTo>
                  <a:pt x="101600" y="127000"/>
                </a:lnTo>
                <a:lnTo>
                  <a:pt x="101600" y="118533"/>
                </a:lnTo>
                <a:lnTo>
                  <a:pt x="110066" y="110066"/>
                </a:lnTo>
                <a:lnTo>
                  <a:pt x="110066" y="93133"/>
                </a:lnTo>
                <a:lnTo>
                  <a:pt x="101600" y="84666"/>
                </a:lnTo>
                <a:lnTo>
                  <a:pt x="93132" y="59266"/>
                </a:lnTo>
                <a:lnTo>
                  <a:pt x="84666" y="42333"/>
                </a:lnTo>
                <a:lnTo>
                  <a:pt x="76200" y="25400"/>
                </a:lnTo>
                <a:lnTo>
                  <a:pt x="67733" y="16933"/>
                </a:lnTo>
                <a:lnTo>
                  <a:pt x="59266" y="16933"/>
                </a:lnTo>
                <a:lnTo>
                  <a:pt x="59266" y="16933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2" name="Freeform 3321"/>
          <p:cNvSpPr/>
          <p:nvPr/>
        </p:nvSpPr>
        <p:spPr>
          <a:xfrm>
            <a:off x="11480800" y="262467"/>
            <a:ext cx="59267" cy="118534"/>
          </a:xfrm>
          <a:custGeom>
            <a:avLst/>
            <a:gdLst/>
            <a:ahLst/>
            <a:cxnLst/>
            <a:rect l="0" t="0" r="0" b="0"/>
            <a:pathLst>
              <a:path w="59267" h="118534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84666"/>
                </a:lnTo>
                <a:lnTo>
                  <a:pt x="33867" y="101600"/>
                </a:lnTo>
                <a:lnTo>
                  <a:pt x="33867" y="110066"/>
                </a:lnTo>
                <a:lnTo>
                  <a:pt x="42334" y="118533"/>
                </a:lnTo>
                <a:lnTo>
                  <a:pt x="42334" y="118533"/>
                </a:lnTo>
                <a:lnTo>
                  <a:pt x="50800" y="118533"/>
                </a:lnTo>
                <a:lnTo>
                  <a:pt x="50800" y="118533"/>
                </a:lnTo>
                <a:lnTo>
                  <a:pt x="50800" y="118533"/>
                </a:lnTo>
                <a:lnTo>
                  <a:pt x="59266" y="110066"/>
                </a:lnTo>
                <a:lnTo>
                  <a:pt x="59266" y="110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3" name="Freeform 3322"/>
          <p:cNvSpPr/>
          <p:nvPr/>
        </p:nvSpPr>
        <p:spPr>
          <a:xfrm>
            <a:off x="11565466" y="220133"/>
            <a:ext cx="177802" cy="152401"/>
          </a:xfrm>
          <a:custGeom>
            <a:avLst/>
            <a:gdLst/>
            <a:ahLst/>
            <a:cxnLst/>
            <a:rect l="0" t="0" r="0" b="0"/>
            <a:pathLst>
              <a:path w="177802" h="152401">
                <a:moveTo>
                  <a:pt x="0" y="16934"/>
                </a:move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16934" y="76200"/>
                </a:lnTo>
                <a:lnTo>
                  <a:pt x="16934" y="93134"/>
                </a:lnTo>
                <a:lnTo>
                  <a:pt x="25401" y="110067"/>
                </a:lnTo>
                <a:lnTo>
                  <a:pt x="25401" y="127000"/>
                </a:lnTo>
                <a:lnTo>
                  <a:pt x="25401" y="135467"/>
                </a:lnTo>
                <a:lnTo>
                  <a:pt x="25401" y="135467"/>
                </a:lnTo>
                <a:lnTo>
                  <a:pt x="33868" y="135467"/>
                </a:lnTo>
                <a:lnTo>
                  <a:pt x="33868" y="135467"/>
                </a:lnTo>
                <a:lnTo>
                  <a:pt x="33868" y="135467"/>
                </a:lnTo>
                <a:lnTo>
                  <a:pt x="33868" y="135467"/>
                </a:lnTo>
                <a:lnTo>
                  <a:pt x="33868" y="135467"/>
                </a:lnTo>
                <a:lnTo>
                  <a:pt x="33868" y="118534"/>
                </a:lnTo>
                <a:lnTo>
                  <a:pt x="33868" y="101600"/>
                </a:lnTo>
                <a:lnTo>
                  <a:pt x="33868" y="76200"/>
                </a:lnTo>
                <a:lnTo>
                  <a:pt x="42334" y="59267"/>
                </a:lnTo>
                <a:lnTo>
                  <a:pt x="50800" y="33867"/>
                </a:lnTo>
                <a:lnTo>
                  <a:pt x="50800" y="16934"/>
                </a:lnTo>
                <a:lnTo>
                  <a:pt x="59268" y="8467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01601" y="8467"/>
                </a:lnTo>
                <a:lnTo>
                  <a:pt x="110068" y="16934"/>
                </a:lnTo>
                <a:lnTo>
                  <a:pt x="118534" y="25400"/>
                </a:lnTo>
                <a:lnTo>
                  <a:pt x="127000" y="42334"/>
                </a:lnTo>
                <a:lnTo>
                  <a:pt x="135468" y="59267"/>
                </a:lnTo>
                <a:lnTo>
                  <a:pt x="135468" y="67734"/>
                </a:lnTo>
                <a:lnTo>
                  <a:pt x="143934" y="93134"/>
                </a:lnTo>
                <a:lnTo>
                  <a:pt x="143934" y="110067"/>
                </a:lnTo>
                <a:lnTo>
                  <a:pt x="152400" y="127000"/>
                </a:lnTo>
                <a:lnTo>
                  <a:pt x="152400" y="135467"/>
                </a:lnTo>
                <a:lnTo>
                  <a:pt x="160867" y="143934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9334" y="152400"/>
                </a:lnTo>
                <a:lnTo>
                  <a:pt x="177801" y="152400"/>
                </a:lnTo>
                <a:lnTo>
                  <a:pt x="177801" y="152400"/>
                </a:lnTo>
                <a:lnTo>
                  <a:pt x="177801" y="143934"/>
                </a:lnTo>
                <a:lnTo>
                  <a:pt x="177801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4" name="Freeform 3323"/>
          <p:cNvSpPr/>
          <p:nvPr/>
        </p:nvSpPr>
        <p:spPr>
          <a:xfrm>
            <a:off x="11768666" y="169333"/>
            <a:ext cx="42335" cy="186268"/>
          </a:xfrm>
          <a:custGeom>
            <a:avLst/>
            <a:gdLst/>
            <a:ahLst/>
            <a:cxnLst/>
            <a:rect l="0" t="0" r="0" b="0"/>
            <a:pathLst>
              <a:path w="42335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8" y="16934"/>
                </a:lnTo>
                <a:lnTo>
                  <a:pt x="8468" y="25400"/>
                </a:lnTo>
                <a:lnTo>
                  <a:pt x="8468" y="50800"/>
                </a:lnTo>
                <a:lnTo>
                  <a:pt x="16934" y="67734"/>
                </a:lnTo>
                <a:lnTo>
                  <a:pt x="16934" y="93134"/>
                </a:lnTo>
                <a:lnTo>
                  <a:pt x="25400" y="118534"/>
                </a:lnTo>
                <a:lnTo>
                  <a:pt x="33867" y="143934"/>
                </a:lnTo>
                <a:lnTo>
                  <a:pt x="42334" y="160867"/>
                </a:lnTo>
                <a:lnTo>
                  <a:pt x="42334" y="177800"/>
                </a:lnTo>
                <a:lnTo>
                  <a:pt x="42334" y="186267"/>
                </a:lnTo>
                <a:lnTo>
                  <a:pt x="42334" y="186267"/>
                </a:lnTo>
                <a:lnTo>
                  <a:pt x="33867" y="186267"/>
                </a:lnTo>
                <a:lnTo>
                  <a:pt x="33867" y="186267"/>
                </a:lnTo>
                <a:lnTo>
                  <a:pt x="25400" y="177800"/>
                </a:lnTo>
                <a:lnTo>
                  <a:pt x="254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5" name="Freeform 3324"/>
          <p:cNvSpPr/>
          <p:nvPr/>
        </p:nvSpPr>
        <p:spPr>
          <a:xfrm>
            <a:off x="11717866" y="220133"/>
            <a:ext cx="177802" cy="50801"/>
          </a:xfrm>
          <a:custGeom>
            <a:avLst/>
            <a:gdLst/>
            <a:ahLst/>
            <a:cxnLst/>
            <a:rect l="0" t="0" r="0" b="0"/>
            <a:pathLst>
              <a:path w="177802" h="50801">
                <a:moveTo>
                  <a:pt x="0" y="50800"/>
                </a:move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42334"/>
                </a:lnTo>
                <a:lnTo>
                  <a:pt x="25401" y="42334"/>
                </a:lnTo>
                <a:lnTo>
                  <a:pt x="42334" y="33867"/>
                </a:lnTo>
                <a:lnTo>
                  <a:pt x="59268" y="33867"/>
                </a:lnTo>
                <a:lnTo>
                  <a:pt x="76200" y="25400"/>
                </a:lnTo>
                <a:lnTo>
                  <a:pt x="110068" y="16934"/>
                </a:lnTo>
                <a:lnTo>
                  <a:pt x="127000" y="16934"/>
                </a:lnTo>
                <a:lnTo>
                  <a:pt x="152400" y="8467"/>
                </a:lnTo>
                <a:lnTo>
                  <a:pt x="169334" y="8467"/>
                </a:lnTo>
                <a:lnTo>
                  <a:pt x="169334" y="8467"/>
                </a:lnTo>
                <a:lnTo>
                  <a:pt x="177801" y="0"/>
                </a:lnTo>
                <a:lnTo>
                  <a:pt x="17780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6" name="Freeform 3325"/>
          <p:cNvSpPr/>
          <p:nvPr/>
        </p:nvSpPr>
        <p:spPr>
          <a:xfrm>
            <a:off x="11853334" y="203200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67732" y="0"/>
                </a:lnTo>
                <a:lnTo>
                  <a:pt x="67732" y="0"/>
                </a:lnTo>
                <a:lnTo>
                  <a:pt x="67732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8467"/>
                </a:lnTo>
                <a:lnTo>
                  <a:pt x="33866" y="16933"/>
                </a:lnTo>
                <a:lnTo>
                  <a:pt x="25399" y="16933"/>
                </a:lnTo>
                <a:lnTo>
                  <a:pt x="25399" y="25400"/>
                </a:lnTo>
                <a:lnTo>
                  <a:pt x="33866" y="33867"/>
                </a:lnTo>
                <a:lnTo>
                  <a:pt x="42333" y="42333"/>
                </a:lnTo>
                <a:lnTo>
                  <a:pt x="67732" y="50800"/>
                </a:lnTo>
                <a:lnTo>
                  <a:pt x="84666" y="59267"/>
                </a:lnTo>
                <a:lnTo>
                  <a:pt x="110066" y="67733"/>
                </a:lnTo>
                <a:lnTo>
                  <a:pt x="135466" y="76200"/>
                </a:lnTo>
                <a:lnTo>
                  <a:pt x="143932" y="93133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52400" y="135467"/>
                </a:lnTo>
                <a:lnTo>
                  <a:pt x="143932" y="152400"/>
                </a:lnTo>
                <a:lnTo>
                  <a:pt x="127000" y="169333"/>
                </a:lnTo>
                <a:lnTo>
                  <a:pt x="110066" y="177800"/>
                </a:lnTo>
                <a:lnTo>
                  <a:pt x="93132" y="194733"/>
                </a:lnTo>
                <a:lnTo>
                  <a:pt x="76200" y="194733"/>
                </a:lnTo>
                <a:lnTo>
                  <a:pt x="50800" y="203200"/>
                </a:lnTo>
                <a:lnTo>
                  <a:pt x="33866" y="203200"/>
                </a:lnTo>
                <a:lnTo>
                  <a:pt x="16932" y="203200"/>
                </a:lnTo>
                <a:lnTo>
                  <a:pt x="16932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7" name="Freeform 3326"/>
          <p:cNvSpPr/>
          <p:nvPr/>
        </p:nvSpPr>
        <p:spPr>
          <a:xfrm>
            <a:off x="11438467" y="127000"/>
            <a:ext cx="8468" cy="33868"/>
          </a:xfrm>
          <a:custGeom>
            <a:avLst/>
            <a:gdLst/>
            <a:ahLst/>
            <a:cxnLst/>
            <a:rect l="0" t="0" r="0" b="0"/>
            <a:pathLst>
              <a:path w="8468" h="33868">
                <a:moveTo>
                  <a:pt x="8467" y="33867"/>
                </a:moveTo>
                <a:lnTo>
                  <a:pt x="8467" y="25400"/>
                </a:lnTo>
                <a:lnTo>
                  <a:pt x="8467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8" name="Freeform 3327"/>
          <p:cNvSpPr/>
          <p:nvPr/>
        </p:nvSpPr>
        <p:spPr>
          <a:xfrm>
            <a:off x="9372600" y="922867"/>
            <a:ext cx="118535" cy="194734"/>
          </a:xfrm>
          <a:custGeom>
            <a:avLst/>
            <a:gdLst/>
            <a:ahLst/>
            <a:cxnLst/>
            <a:rect l="0" t="0" r="0" b="0"/>
            <a:pathLst>
              <a:path w="118535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67733"/>
                </a:lnTo>
                <a:lnTo>
                  <a:pt x="16933" y="93133"/>
                </a:lnTo>
                <a:lnTo>
                  <a:pt x="16933" y="118533"/>
                </a:lnTo>
                <a:lnTo>
                  <a:pt x="25400" y="143933"/>
                </a:lnTo>
                <a:lnTo>
                  <a:pt x="42334" y="160866"/>
                </a:lnTo>
                <a:lnTo>
                  <a:pt x="50800" y="177800"/>
                </a:lnTo>
                <a:lnTo>
                  <a:pt x="67733" y="194733"/>
                </a:lnTo>
                <a:lnTo>
                  <a:pt x="84667" y="194733"/>
                </a:lnTo>
                <a:lnTo>
                  <a:pt x="93133" y="194733"/>
                </a:lnTo>
                <a:lnTo>
                  <a:pt x="101600" y="194733"/>
                </a:lnTo>
                <a:lnTo>
                  <a:pt x="110066" y="194733"/>
                </a:lnTo>
                <a:lnTo>
                  <a:pt x="118534" y="186266"/>
                </a:lnTo>
                <a:lnTo>
                  <a:pt x="118534" y="186266"/>
                </a:lnTo>
                <a:lnTo>
                  <a:pt x="118534" y="177800"/>
                </a:lnTo>
                <a:lnTo>
                  <a:pt x="118534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9" name="Freeform 3328"/>
          <p:cNvSpPr/>
          <p:nvPr/>
        </p:nvSpPr>
        <p:spPr>
          <a:xfrm>
            <a:off x="9355667" y="973667"/>
            <a:ext cx="177801" cy="135467"/>
          </a:xfrm>
          <a:custGeom>
            <a:avLst/>
            <a:gdLst/>
            <a:ahLst/>
            <a:cxnLst/>
            <a:rect l="0" t="0" r="0" b="0"/>
            <a:pathLst>
              <a:path w="177801" h="135467">
                <a:moveTo>
                  <a:pt x="0" y="135466"/>
                </a:moveTo>
                <a:lnTo>
                  <a:pt x="8466" y="135466"/>
                </a:lnTo>
                <a:lnTo>
                  <a:pt x="8466" y="135466"/>
                </a:lnTo>
                <a:lnTo>
                  <a:pt x="8466" y="135466"/>
                </a:lnTo>
                <a:lnTo>
                  <a:pt x="16933" y="127000"/>
                </a:lnTo>
                <a:lnTo>
                  <a:pt x="33866" y="110066"/>
                </a:lnTo>
                <a:lnTo>
                  <a:pt x="50799" y="93133"/>
                </a:lnTo>
                <a:lnTo>
                  <a:pt x="76200" y="76200"/>
                </a:lnTo>
                <a:lnTo>
                  <a:pt x="101600" y="50800"/>
                </a:lnTo>
                <a:lnTo>
                  <a:pt x="135467" y="33866"/>
                </a:lnTo>
                <a:lnTo>
                  <a:pt x="152400" y="16933"/>
                </a:lnTo>
                <a:lnTo>
                  <a:pt x="152400" y="16933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0" name="Freeform 3329"/>
          <p:cNvSpPr/>
          <p:nvPr/>
        </p:nvSpPr>
        <p:spPr>
          <a:xfrm>
            <a:off x="9550400" y="973667"/>
            <a:ext cx="143934" cy="177801"/>
          </a:xfrm>
          <a:custGeom>
            <a:avLst/>
            <a:gdLst/>
            <a:ahLst/>
            <a:cxnLst/>
            <a:rect l="0" t="0" r="0" b="0"/>
            <a:pathLst>
              <a:path w="143934" h="177801">
                <a:moveTo>
                  <a:pt x="16934" y="0"/>
                </a:moveTo>
                <a:lnTo>
                  <a:pt x="16934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8466" y="118533"/>
                </a:lnTo>
                <a:lnTo>
                  <a:pt x="16934" y="143933"/>
                </a:lnTo>
                <a:lnTo>
                  <a:pt x="25400" y="152400"/>
                </a:lnTo>
                <a:lnTo>
                  <a:pt x="33867" y="169333"/>
                </a:lnTo>
                <a:lnTo>
                  <a:pt x="50800" y="169333"/>
                </a:lnTo>
                <a:lnTo>
                  <a:pt x="67733" y="177800"/>
                </a:lnTo>
                <a:lnTo>
                  <a:pt x="84666" y="169333"/>
                </a:lnTo>
                <a:lnTo>
                  <a:pt x="101600" y="160866"/>
                </a:lnTo>
                <a:lnTo>
                  <a:pt x="110067" y="152400"/>
                </a:lnTo>
                <a:lnTo>
                  <a:pt x="118533" y="135466"/>
                </a:lnTo>
                <a:lnTo>
                  <a:pt x="135467" y="127000"/>
                </a:lnTo>
                <a:lnTo>
                  <a:pt x="135467" y="110066"/>
                </a:lnTo>
                <a:lnTo>
                  <a:pt x="143933" y="93133"/>
                </a:lnTo>
                <a:lnTo>
                  <a:pt x="135467" y="76200"/>
                </a:lnTo>
                <a:lnTo>
                  <a:pt x="127000" y="59266"/>
                </a:lnTo>
                <a:lnTo>
                  <a:pt x="118533" y="42333"/>
                </a:lnTo>
                <a:lnTo>
                  <a:pt x="110067" y="33866"/>
                </a:lnTo>
                <a:lnTo>
                  <a:pt x="101600" y="25400"/>
                </a:lnTo>
                <a:lnTo>
                  <a:pt x="93134" y="25400"/>
                </a:lnTo>
                <a:lnTo>
                  <a:pt x="84666" y="33866"/>
                </a:lnTo>
                <a:lnTo>
                  <a:pt x="76200" y="33866"/>
                </a:lnTo>
                <a:lnTo>
                  <a:pt x="76200" y="33866"/>
                </a:lnTo>
                <a:lnTo>
                  <a:pt x="76200" y="42333"/>
                </a:lnTo>
                <a:lnTo>
                  <a:pt x="76200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1" name="Freeform 3330"/>
          <p:cNvSpPr/>
          <p:nvPr/>
        </p:nvSpPr>
        <p:spPr>
          <a:xfrm>
            <a:off x="9829800" y="1007533"/>
            <a:ext cx="118535" cy="169335"/>
          </a:xfrm>
          <a:custGeom>
            <a:avLst/>
            <a:gdLst/>
            <a:ahLst/>
            <a:cxnLst/>
            <a:rect l="0" t="0" r="0" b="0"/>
            <a:pathLst>
              <a:path w="118535" h="169335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25400" y="0"/>
                </a:lnTo>
                <a:lnTo>
                  <a:pt x="16934" y="0"/>
                </a:lnTo>
                <a:lnTo>
                  <a:pt x="8467" y="8467"/>
                </a:lnTo>
                <a:lnTo>
                  <a:pt x="8467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67734"/>
                </a:lnTo>
                <a:lnTo>
                  <a:pt x="0" y="84667"/>
                </a:lnTo>
                <a:lnTo>
                  <a:pt x="8467" y="110067"/>
                </a:lnTo>
                <a:lnTo>
                  <a:pt x="25400" y="135467"/>
                </a:lnTo>
                <a:lnTo>
                  <a:pt x="33866" y="152400"/>
                </a:lnTo>
                <a:lnTo>
                  <a:pt x="42334" y="169334"/>
                </a:lnTo>
                <a:lnTo>
                  <a:pt x="59266" y="169334"/>
                </a:lnTo>
                <a:lnTo>
                  <a:pt x="76200" y="169334"/>
                </a:lnTo>
                <a:lnTo>
                  <a:pt x="93134" y="169334"/>
                </a:lnTo>
                <a:lnTo>
                  <a:pt x="101600" y="160867"/>
                </a:lnTo>
                <a:lnTo>
                  <a:pt x="110066" y="143934"/>
                </a:lnTo>
                <a:lnTo>
                  <a:pt x="118534" y="127000"/>
                </a:lnTo>
                <a:lnTo>
                  <a:pt x="118534" y="110067"/>
                </a:lnTo>
                <a:lnTo>
                  <a:pt x="118534" y="101600"/>
                </a:lnTo>
                <a:lnTo>
                  <a:pt x="118534" y="84667"/>
                </a:lnTo>
                <a:lnTo>
                  <a:pt x="110066" y="67734"/>
                </a:lnTo>
                <a:lnTo>
                  <a:pt x="93134" y="50800"/>
                </a:lnTo>
                <a:lnTo>
                  <a:pt x="84667" y="42334"/>
                </a:lnTo>
                <a:lnTo>
                  <a:pt x="76200" y="33867"/>
                </a:lnTo>
                <a:lnTo>
                  <a:pt x="67733" y="25400"/>
                </a:lnTo>
                <a:lnTo>
                  <a:pt x="59266" y="16934"/>
                </a:lnTo>
                <a:lnTo>
                  <a:pt x="67733" y="16934"/>
                </a:lnTo>
                <a:lnTo>
                  <a:pt x="67733" y="16934"/>
                </a:lnTo>
                <a:lnTo>
                  <a:pt x="67733" y="16934"/>
                </a:lnTo>
                <a:lnTo>
                  <a:pt x="67733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2" name="Freeform 3331"/>
          <p:cNvSpPr/>
          <p:nvPr/>
        </p:nvSpPr>
        <p:spPr>
          <a:xfrm>
            <a:off x="10058400" y="1024467"/>
            <a:ext cx="25401" cy="143934"/>
          </a:xfrm>
          <a:custGeom>
            <a:avLst/>
            <a:gdLst/>
            <a:ahLst/>
            <a:cxnLst/>
            <a:rect l="0" t="0" r="0" b="0"/>
            <a:pathLst>
              <a:path w="25401" h="143934">
                <a:moveTo>
                  <a:pt x="0" y="76200"/>
                </a:move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93133"/>
                </a:lnTo>
                <a:lnTo>
                  <a:pt x="0" y="110066"/>
                </a:lnTo>
                <a:lnTo>
                  <a:pt x="8467" y="118533"/>
                </a:lnTo>
                <a:lnTo>
                  <a:pt x="8467" y="127000"/>
                </a:lnTo>
                <a:lnTo>
                  <a:pt x="16934" y="135466"/>
                </a:lnTo>
                <a:lnTo>
                  <a:pt x="16934" y="135466"/>
                </a:lnTo>
                <a:lnTo>
                  <a:pt x="25400" y="143933"/>
                </a:lnTo>
                <a:lnTo>
                  <a:pt x="25400" y="143933"/>
                </a:lnTo>
                <a:lnTo>
                  <a:pt x="16934" y="143933"/>
                </a:lnTo>
                <a:lnTo>
                  <a:pt x="16934" y="143933"/>
                </a:lnTo>
                <a:lnTo>
                  <a:pt x="16934" y="135466"/>
                </a:lnTo>
                <a:lnTo>
                  <a:pt x="8467" y="127000"/>
                </a:lnTo>
                <a:lnTo>
                  <a:pt x="8467" y="110066"/>
                </a:lnTo>
                <a:lnTo>
                  <a:pt x="8467" y="93133"/>
                </a:lnTo>
                <a:lnTo>
                  <a:pt x="8467" y="67733"/>
                </a:lnTo>
                <a:lnTo>
                  <a:pt x="8467" y="508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3" name="Freeform 3332"/>
          <p:cNvSpPr/>
          <p:nvPr/>
        </p:nvSpPr>
        <p:spPr>
          <a:xfrm>
            <a:off x="10151534" y="1032933"/>
            <a:ext cx="84667" cy="135468"/>
          </a:xfrm>
          <a:custGeom>
            <a:avLst/>
            <a:gdLst/>
            <a:ahLst/>
            <a:cxnLst/>
            <a:rect l="0" t="0" r="0" b="0"/>
            <a:pathLst>
              <a:path w="84667" h="135468">
                <a:moveTo>
                  <a:pt x="0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16932" y="25400"/>
                </a:lnTo>
                <a:lnTo>
                  <a:pt x="25400" y="25400"/>
                </a:lnTo>
                <a:lnTo>
                  <a:pt x="25400" y="33867"/>
                </a:lnTo>
                <a:lnTo>
                  <a:pt x="33866" y="42334"/>
                </a:lnTo>
                <a:lnTo>
                  <a:pt x="42332" y="59267"/>
                </a:lnTo>
                <a:lnTo>
                  <a:pt x="50799" y="67734"/>
                </a:lnTo>
                <a:lnTo>
                  <a:pt x="50799" y="84667"/>
                </a:lnTo>
                <a:lnTo>
                  <a:pt x="59266" y="93134"/>
                </a:lnTo>
                <a:lnTo>
                  <a:pt x="59266" y="110067"/>
                </a:lnTo>
                <a:lnTo>
                  <a:pt x="67733" y="118534"/>
                </a:lnTo>
                <a:lnTo>
                  <a:pt x="76200" y="127000"/>
                </a:lnTo>
                <a:lnTo>
                  <a:pt x="76200" y="135467"/>
                </a:lnTo>
                <a:lnTo>
                  <a:pt x="84666" y="135467"/>
                </a:lnTo>
                <a:lnTo>
                  <a:pt x="84666" y="135467"/>
                </a:lnTo>
                <a:lnTo>
                  <a:pt x="84666" y="135467"/>
                </a:lnTo>
                <a:lnTo>
                  <a:pt x="84666" y="135467"/>
                </a:lnTo>
                <a:lnTo>
                  <a:pt x="84666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4" name="Freeform 3333"/>
          <p:cNvSpPr/>
          <p:nvPr/>
        </p:nvSpPr>
        <p:spPr>
          <a:xfrm>
            <a:off x="10168466" y="973667"/>
            <a:ext cx="33868" cy="8467"/>
          </a:xfrm>
          <a:custGeom>
            <a:avLst/>
            <a:gdLst/>
            <a:ahLst/>
            <a:cxnLst/>
            <a:rect l="0" t="0" r="0" b="0"/>
            <a:pathLst>
              <a:path w="33868" h="8467">
                <a:moveTo>
                  <a:pt x="8468" y="8466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5" name="Freeform 3334"/>
          <p:cNvSpPr/>
          <p:nvPr/>
        </p:nvSpPr>
        <p:spPr>
          <a:xfrm>
            <a:off x="10320866" y="1016000"/>
            <a:ext cx="143935" cy="321734"/>
          </a:xfrm>
          <a:custGeom>
            <a:avLst/>
            <a:gdLst/>
            <a:ahLst/>
            <a:cxnLst/>
            <a:rect l="0" t="0" r="0" b="0"/>
            <a:pathLst>
              <a:path w="143935" h="321734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4" y="16933"/>
                </a:lnTo>
                <a:lnTo>
                  <a:pt x="8468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8468" y="101600"/>
                </a:lnTo>
                <a:lnTo>
                  <a:pt x="8468" y="118533"/>
                </a:lnTo>
                <a:lnTo>
                  <a:pt x="25400" y="127000"/>
                </a:lnTo>
                <a:lnTo>
                  <a:pt x="25400" y="135467"/>
                </a:lnTo>
                <a:lnTo>
                  <a:pt x="33867" y="135467"/>
                </a:lnTo>
                <a:lnTo>
                  <a:pt x="42334" y="135467"/>
                </a:lnTo>
                <a:lnTo>
                  <a:pt x="50801" y="135467"/>
                </a:lnTo>
                <a:lnTo>
                  <a:pt x="50801" y="127000"/>
                </a:lnTo>
                <a:lnTo>
                  <a:pt x="59268" y="118533"/>
                </a:lnTo>
                <a:lnTo>
                  <a:pt x="59268" y="110067"/>
                </a:lnTo>
                <a:lnTo>
                  <a:pt x="59268" y="93133"/>
                </a:lnTo>
                <a:lnTo>
                  <a:pt x="59268" y="76200"/>
                </a:lnTo>
                <a:lnTo>
                  <a:pt x="59268" y="59267"/>
                </a:lnTo>
                <a:lnTo>
                  <a:pt x="59268" y="42333"/>
                </a:lnTo>
                <a:lnTo>
                  <a:pt x="59268" y="25400"/>
                </a:lnTo>
                <a:lnTo>
                  <a:pt x="50801" y="16933"/>
                </a:lnTo>
                <a:lnTo>
                  <a:pt x="50801" y="8467"/>
                </a:lnTo>
                <a:lnTo>
                  <a:pt x="50801" y="0"/>
                </a:lnTo>
                <a:lnTo>
                  <a:pt x="50801" y="0"/>
                </a:lnTo>
                <a:lnTo>
                  <a:pt x="50801" y="0"/>
                </a:lnTo>
                <a:lnTo>
                  <a:pt x="50801" y="8467"/>
                </a:lnTo>
                <a:lnTo>
                  <a:pt x="59268" y="16933"/>
                </a:lnTo>
                <a:lnTo>
                  <a:pt x="59268" y="33867"/>
                </a:lnTo>
                <a:lnTo>
                  <a:pt x="67734" y="50800"/>
                </a:lnTo>
                <a:lnTo>
                  <a:pt x="76200" y="67733"/>
                </a:lnTo>
                <a:lnTo>
                  <a:pt x="93134" y="84667"/>
                </a:lnTo>
                <a:lnTo>
                  <a:pt x="101600" y="101600"/>
                </a:lnTo>
                <a:lnTo>
                  <a:pt x="110067" y="127000"/>
                </a:lnTo>
                <a:lnTo>
                  <a:pt x="118534" y="143933"/>
                </a:lnTo>
                <a:lnTo>
                  <a:pt x="127001" y="160867"/>
                </a:lnTo>
                <a:lnTo>
                  <a:pt x="135468" y="177800"/>
                </a:lnTo>
                <a:lnTo>
                  <a:pt x="143934" y="194733"/>
                </a:lnTo>
                <a:lnTo>
                  <a:pt x="143934" y="211667"/>
                </a:lnTo>
                <a:lnTo>
                  <a:pt x="143934" y="237067"/>
                </a:lnTo>
                <a:lnTo>
                  <a:pt x="143934" y="254000"/>
                </a:lnTo>
                <a:lnTo>
                  <a:pt x="143934" y="270933"/>
                </a:lnTo>
                <a:lnTo>
                  <a:pt x="135468" y="287867"/>
                </a:lnTo>
                <a:lnTo>
                  <a:pt x="135468" y="304800"/>
                </a:lnTo>
                <a:lnTo>
                  <a:pt x="127001" y="313267"/>
                </a:lnTo>
                <a:lnTo>
                  <a:pt x="118534" y="313267"/>
                </a:lnTo>
                <a:lnTo>
                  <a:pt x="110067" y="321733"/>
                </a:lnTo>
                <a:lnTo>
                  <a:pt x="110067" y="313267"/>
                </a:lnTo>
                <a:lnTo>
                  <a:pt x="110067" y="313267"/>
                </a:lnTo>
                <a:lnTo>
                  <a:pt x="101600" y="304800"/>
                </a:lnTo>
                <a:lnTo>
                  <a:pt x="10160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6" name="Freeform 3335"/>
          <p:cNvSpPr/>
          <p:nvPr/>
        </p:nvSpPr>
        <p:spPr>
          <a:xfrm>
            <a:off x="10735733" y="956733"/>
            <a:ext cx="118534" cy="203201"/>
          </a:xfrm>
          <a:custGeom>
            <a:avLst/>
            <a:gdLst/>
            <a:ahLst/>
            <a:cxnLst/>
            <a:rect l="0" t="0" r="0" b="0"/>
            <a:pathLst>
              <a:path w="118534" h="203201">
                <a:moveTo>
                  <a:pt x="25401" y="143934"/>
                </a:moveTo>
                <a:lnTo>
                  <a:pt x="16934" y="143934"/>
                </a:lnTo>
                <a:lnTo>
                  <a:pt x="16934" y="143934"/>
                </a:lnTo>
                <a:lnTo>
                  <a:pt x="16934" y="143934"/>
                </a:lnTo>
                <a:lnTo>
                  <a:pt x="16934" y="143934"/>
                </a:lnTo>
                <a:lnTo>
                  <a:pt x="16934" y="143934"/>
                </a:lnTo>
                <a:lnTo>
                  <a:pt x="16934" y="143934"/>
                </a:lnTo>
                <a:lnTo>
                  <a:pt x="16934" y="143934"/>
                </a:lnTo>
                <a:lnTo>
                  <a:pt x="25401" y="135467"/>
                </a:lnTo>
                <a:lnTo>
                  <a:pt x="33867" y="127000"/>
                </a:lnTo>
                <a:lnTo>
                  <a:pt x="42333" y="118534"/>
                </a:lnTo>
                <a:lnTo>
                  <a:pt x="50801" y="101600"/>
                </a:lnTo>
                <a:lnTo>
                  <a:pt x="59267" y="84667"/>
                </a:lnTo>
                <a:lnTo>
                  <a:pt x="67733" y="76200"/>
                </a:lnTo>
                <a:lnTo>
                  <a:pt x="67733" y="59267"/>
                </a:lnTo>
                <a:lnTo>
                  <a:pt x="67733" y="42334"/>
                </a:lnTo>
                <a:lnTo>
                  <a:pt x="67733" y="33867"/>
                </a:lnTo>
                <a:lnTo>
                  <a:pt x="67733" y="16934"/>
                </a:lnTo>
                <a:lnTo>
                  <a:pt x="59267" y="8467"/>
                </a:lnTo>
                <a:lnTo>
                  <a:pt x="50801" y="8467"/>
                </a:lnTo>
                <a:lnTo>
                  <a:pt x="42333" y="0"/>
                </a:lnTo>
                <a:lnTo>
                  <a:pt x="33867" y="8467"/>
                </a:lnTo>
                <a:lnTo>
                  <a:pt x="25401" y="16934"/>
                </a:lnTo>
                <a:lnTo>
                  <a:pt x="16934" y="33867"/>
                </a:lnTo>
                <a:lnTo>
                  <a:pt x="8467" y="59267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77800"/>
                </a:lnTo>
                <a:lnTo>
                  <a:pt x="16934" y="186267"/>
                </a:lnTo>
                <a:lnTo>
                  <a:pt x="25401" y="203200"/>
                </a:lnTo>
                <a:lnTo>
                  <a:pt x="42333" y="203200"/>
                </a:lnTo>
                <a:lnTo>
                  <a:pt x="59267" y="203200"/>
                </a:lnTo>
                <a:lnTo>
                  <a:pt x="76200" y="203200"/>
                </a:lnTo>
                <a:lnTo>
                  <a:pt x="101601" y="194734"/>
                </a:lnTo>
                <a:lnTo>
                  <a:pt x="101601" y="194734"/>
                </a:lnTo>
                <a:lnTo>
                  <a:pt x="118533" y="177800"/>
                </a:lnTo>
                <a:lnTo>
                  <a:pt x="118533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7" name="Freeform 3336"/>
          <p:cNvSpPr/>
          <p:nvPr/>
        </p:nvSpPr>
        <p:spPr>
          <a:xfrm>
            <a:off x="10879666" y="965200"/>
            <a:ext cx="237068" cy="355601"/>
          </a:xfrm>
          <a:custGeom>
            <a:avLst/>
            <a:gdLst/>
            <a:ahLst/>
            <a:cxnLst/>
            <a:rect l="0" t="0" r="0" b="0"/>
            <a:pathLst>
              <a:path w="237068" h="355601">
                <a:moveTo>
                  <a:pt x="93134" y="16933"/>
                </a:moveTo>
                <a:lnTo>
                  <a:pt x="84667" y="16933"/>
                </a:lnTo>
                <a:lnTo>
                  <a:pt x="84667" y="16933"/>
                </a:lnTo>
                <a:lnTo>
                  <a:pt x="76200" y="8467"/>
                </a:lnTo>
                <a:lnTo>
                  <a:pt x="76200" y="8467"/>
                </a:lnTo>
                <a:lnTo>
                  <a:pt x="67734" y="8467"/>
                </a:lnTo>
                <a:lnTo>
                  <a:pt x="50800" y="0"/>
                </a:lnTo>
                <a:lnTo>
                  <a:pt x="50800" y="0"/>
                </a:lnTo>
                <a:lnTo>
                  <a:pt x="42334" y="8467"/>
                </a:lnTo>
                <a:lnTo>
                  <a:pt x="33868" y="8467"/>
                </a:lnTo>
                <a:lnTo>
                  <a:pt x="25401" y="16933"/>
                </a:lnTo>
                <a:lnTo>
                  <a:pt x="16934" y="25400"/>
                </a:lnTo>
                <a:lnTo>
                  <a:pt x="8467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8467" y="118533"/>
                </a:lnTo>
                <a:lnTo>
                  <a:pt x="16934" y="127000"/>
                </a:lnTo>
                <a:lnTo>
                  <a:pt x="25401" y="135467"/>
                </a:lnTo>
                <a:lnTo>
                  <a:pt x="42334" y="143933"/>
                </a:lnTo>
                <a:lnTo>
                  <a:pt x="50800" y="135467"/>
                </a:lnTo>
                <a:lnTo>
                  <a:pt x="67734" y="135467"/>
                </a:lnTo>
                <a:lnTo>
                  <a:pt x="76200" y="127000"/>
                </a:lnTo>
                <a:lnTo>
                  <a:pt x="84667" y="118533"/>
                </a:lnTo>
                <a:lnTo>
                  <a:pt x="93134" y="110067"/>
                </a:lnTo>
                <a:lnTo>
                  <a:pt x="101601" y="101600"/>
                </a:lnTo>
                <a:lnTo>
                  <a:pt x="101601" y="93133"/>
                </a:lnTo>
                <a:lnTo>
                  <a:pt x="110068" y="84667"/>
                </a:lnTo>
                <a:lnTo>
                  <a:pt x="110068" y="76200"/>
                </a:lnTo>
                <a:lnTo>
                  <a:pt x="110068" y="67733"/>
                </a:lnTo>
                <a:lnTo>
                  <a:pt x="110068" y="59267"/>
                </a:lnTo>
                <a:lnTo>
                  <a:pt x="110068" y="59267"/>
                </a:lnTo>
                <a:lnTo>
                  <a:pt x="110068" y="59267"/>
                </a:lnTo>
                <a:lnTo>
                  <a:pt x="101601" y="67733"/>
                </a:lnTo>
                <a:lnTo>
                  <a:pt x="101601" y="76200"/>
                </a:lnTo>
                <a:lnTo>
                  <a:pt x="101601" y="84667"/>
                </a:lnTo>
                <a:lnTo>
                  <a:pt x="101601" y="101600"/>
                </a:lnTo>
                <a:lnTo>
                  <a:pt x="101601" y="118533"/>
                </a:lnTo>
                <a:lnTo>
                  <a:pt x="101601" y="143933"/>
                </a:lnTo>
                <a:lnTo>
                  <a:pt x="101601" y="160867"/>
                </a:lnTo>
                <a:lnTo>
                  <a:pt x="101601" y="186267"/>
                </a:lnTo>
                <a:lnTo>
                  <a:pt x="101601" y="211667"/>
                </a:lnTo>
                <a:lnTo>
                  <a:pt x="110068" y="245533"/>
                </a:lnTo>
                <a:lnTo>
                  <a:pt x="110068" y="270933"/>
                </a:lnTo>
                <a:lnTo>
                  <a:pt x="118534" y="296333"/>
                </a:lnTo>
                <a:lnTo>
                  <a:pt x="127000" y="313267"/>
                </a:lnTo>
                <a:lnTo>
                  <a:pt x="135468" y="330200"/>
                </a:lnTo>
                <a:lnTo>
                  <a:pt x="143934" y="347133"/>
                </a:lnTo>
                <a:lnTo>
                  <a:pt x="152400" y="355600"/>
                </a:lnTo>
                <a:lnTo>
                  <a:pt x="169334" y="355600"/>
                </a:lnTo>
                <a:lnTo>
                  <a:pt x="177801" y="355600"/>
                </a:lnTo>
                <a:lnTo>
                  <a:pt x="186268" y="355600"/>
                </a:lnTo>
                <a:lnTo>
                  <a:pt x="203200" y="347133"/>
                </a:lnTo>
                <a:lnTo>
                  <a:pt x="211668" y="338667"/>
                </a:lnTo>
                <a:lnTo>
                  <a:pt x="220134" y="338667"/>
                </a:lnTo>
                <a:lnTo>
                  <a:pt x="228600" y="321733"/>
                </a:lnTo>
                <a:lnTo>
                  <a:pt x="228600" y="313267"/>
                </a:lnTo>
                <a:lnTo>
                  <a:pt x="237067" y="296333"/>
                </a:lnTo>
                <a:lnTo>
                  <a:pt x="237067" y="279400"/>
                </a:lnTo>
                <a:lnTo>
                  <a:pt x="228600" y="262467"/>
                </a:lnTo>
                <a:lnTo>
                  <a:pt x="220134" y="245533"/>
                </a:lnTo>
                <a:lnTo>
                  <a:pt x="203200" y="228600"/>
                </a:lnTo>
                <a:lnTo>
                  <a:pt x="194734" y="220133"/>
                </a:lnTo>
                <a:lnTo>
                  <a:pt x="177801" y="211667"/>
                </a:lnTo>
                <a:lnTo>
                  <a:pt x="152400" y="203200"/>
                </a:lnTo>
                <a:lnTo>
                  <a:pt x="135468" y="194733"/>
                </a:lnTo>
                <a:lnTo>
                  <a:pt x="118534" y="194733"/>
                </a:lnTo>
                <a:lnTo>
                  <a:pt x="101601" y="194733"/>
                </a:lnTo>
                <a:lnTo>
                  <a:pt x="93134" y="203200"/>
                </a:lnTo>
                <a:lnTo>
                  <a:pt x="84667" y="203200"/>
                </a:lnTo>
                <a:lnTo>
                  <a:pt x="84667" y="203200"/>
                </a:lnTo>
                <a:lnTo>
                  <a:pt x="84667" y="203200"/>
                </a:lnTo>
                <a:lnTo>
                  <a:pt x="93134" y="203200"/>
                </a:lnTo>
                <a:lnTo>
                  <a:pt x="93134" y="203200"/>
                </a:lnTo>
                <a:lnTo>
                  <a:pt x="101601" y="194733"/>
                </a:lnTo>
                <a:lnTo>
                  <a:pt x="101601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8" name="Freeform 3337"/>
          <p:cNvSpPr/>
          <p:nvPr/>
        </p:nvSpPr>
        <p:spPr>
          <a:xfrm>
            <a:off x="11125200" y="990600"/>
            <a:ext cx="93135" cy="160868"/>
          </a:xfrm>
          <a:custGeom>
            <a:avLst/>
            <a:gdLst/>
            <a:ahLst/>
            <a:cxnLst/>
            <a:rect l="0" t="0" r="0" b="0"/>
            <a:pathLst>
              <a:path w="93135" h="160868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16934" y="143933"/>
                </a:lnTo>
                <a:lnTo>
                  <a:pt x="25400" y="152400"/>
                </a:lnTo>
                <a:lnTo>
                  <a:pt x="33866" y="160867"/>
                </a:lnTo>
                <a:lnTo>
                  <a:pt x="42334" y="160867"/>
                </a:lnTo>
                <a:lnTo>
                  <a:pt x="50800" y="160867"/>
                </a:lnTo>
                <a:lnTo>
                  <a:pt x="59266" y="160867"/>
                </a:lnTo>
                <a:lnTo>
                  <a:pt x="67733" y="152400"/>
                </a:lnTo>
                <a:lnTo>
                  <a:pt x="76200" y="143933"/>
                </a:lnTo>
                <a:lnTo>
                  <a:pt x="76200" y="127000"/>
                </a:lnTo>
                <a:lnTo>
                  <a:pt x="84667" y="118533"/>
                </a:lnTo>
                <a:lnTo>
                  <a:pt x="93134" y="101600"/>
                </a:lnTo>
                <a:lnTo>
                  <a:pt x="93134" y="84667"/>
                </a:lnTo>
                <a:lnTo>
                  <a:pt x="93134" y="67733"/>
                </a:lnTo>
                <a:lnTo>
                  <a:pt x="93134" y="42333"/>
                </a:lnTo>
                <a:lnTo>
                  <a:pt x="93134" y="25400"/>
                </a:lnTo>
                <a:lnTo>
                  <a:pt x="84667" y="16933"/>
                </a:lnTo>
                <a:lnTo>
                  <a:pt x="84667" y="8467"/>
                </a:lnTo>
                <a:lnTo>
                  <a:pt x="84667" y="0"/>
                </a:lnTo>
                <a:lnTo>
                  <a:pt x="84667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8467"/>
                </a:lnTo>
                <a:lnTo>
                  <a:pt x="93134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9" name="Freeform 3338"/>
          <p:cNvSpPr/>
          <p:nvPr/>
        </p:nvSpPr>
        <p:spPr>
          <a:xfrm>
            <a:off x="11294534" y="982133"/>
            <a:ext cx="211667" cy="160868"/>
          </a:xfrm>
          <a:custGeom>
            <a:avLst/>
            <a:gdLst/>
            <a:ahLst/>
            <a:cxnLst/>
            <a:rect l="0" t="0" r="0" b="0"/>
            <a:pathLst>
              <a:path w="211667" h="160868">
                <a:moveTo>
                  <a:pt x="67733" y="8467"/>
                </a:moveTo>
                <a:lnTo>
                  <a:pt x="67733" y="8467"/>
                </a:ln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0799" y="0"/>
                </a:lnTo>
                <a:lnTo>
                  <a:pt x="50799" y="0"/>
                </a:lnTo>
                <a:lnTo>
                  <a:pt x="42332" y="0"/>
                </a:lnTo>
                <a:lnTo>
                  <a:pt x="33866" y="16934"/>
                </a:lnTo>
                <a:lnTo>
                  <a:pt x="16932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8466" y="152400"/>
                </a:lnTo>
                <a:lnTo>
                  <a:pt x="16932" y="160867"/>
                </a:lnTo>
                <a:lnTo>
                  <a:pt x="25400" y="160867"/>
                </a:lnTo>
                <a:lnTo>
                  <a:pt x="33866" y="160867"/>
                </a:lnTo>
                <a:lnTo>
                  <a:pt x="42332" y="160867"/>
                </a:lnTo>
                <a:lnTo>
                  <a:pt x="50799" y="152400"/>
                </a:lnTo>
                <a:lnTo>
                  <a:pt x="59266" y="143934"/>
                </a:lnTo>
                <a:lnTo>
                  <a:pt x="59266" y="135467"/>
                </a:lnTo>
                <a:lnTo>
                  <a:pt x="67733" y="127000"/>
                </a:lnTo>
                <a:lnTo>
                  <a:pt x="67733" y="110067"/>
                </a:lnTo>
                <a:lnTo>
                  <a:pt x="67733" y="101600"/>
                </a:lnTo>
                <a:lnTo>
                  <a:pt x="67733" y="84667"/>
                </a:lnTo>
                <a:lnTo>
                  <a:pt x="67733" y="67734"/>
                </a:lnTo>
                <a:lnTo>
                  <a:pt x="67733" y="59267"/>
                </a:lnTo>
                <a:lnTo>
                  <a:pt x="67733" y="50800"/>
                </a:lnTo>
                <a:lnTo>
                  <a:pt x="59266" y="42334"/>
                </a:lnTo>
                <a:lnTo>
                  <a:pt x="59266" y="42334"/>
                </a:lnTo>
                <a:lnTo>
                  <a:pt x="59266" y="42334"/>
                </a:lnTo>
                <a:lnTo>
                  <a:pt x="59266" y="42334"/>
                </a:lnTo>
                <a:lnTo>
                  <a:pt x="59266" y="50800"/>
                </a:lnTo>
                <a:lnTo>
                  <a:pt x="59266" y="67734"/>
                </a:lnTo>
                <a:lnTo>
                  <a:pt x="67733" y="84667"/>
                </a:lnTo>
                <a:lnTo>
                  <a:pt x="67733" y="101600"/>
                </a:lnTo>
                <a:lnTo>
                  <a:pt x="84666" y="118534"/>
                </a:lnTo>
                <a:lnTo>
                  <a:pt x="93132" y="127000"/>
                </a:lnTo>
                <a:lnTo>
                  <a:pt x="110066" y="135467"/>
                </a:lnTo>
                <a:lnTo>
                  <a:pt x="118532" y="143934"/>
                </a:lnTo>
                <a:lnTo>
                  <a:pt x="135466" y="152400"/>
                </a:lnTo>
                <a:lnTo>
                  <a:pt x="152400" y="143934"/>
                </a:lnTo>
                <a:lnTo>
                  <a:pt x="169332" y="143934"/>
                </a:lnTo>
                <a:lnTo>
                  <a:pt x="177800" y="135467"/>
                </a:lnTo>
                <a:lnTo>
                  <a:pt x="194732" y="118534"/>
                </a:lnTo>
                <a:lnTo>
                  <a:pt x="203199" y="110067"/>
                </a:lnTo>
                <a:lnTo>
                  <a:pt x="203199" y="110067"/>
                </a:lnTo>
                <a:lnTo>
                  <a:pt x="211666" y="93134"/>
                </a:lnTo>
                <a:lnTo>
                  <a:pt x="211666" y="93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0" name="Freeform 3339"/>
          <p:cNvSpPr/>
          <p:nvPr/>
        </p:nvSpPr>
        <p:spPr>
          <a:xfrm>
            <a:off x="11514667" y="897467"/>
            <a:ext cx="25400" cy="220134"/>
          </a:xfrm>
          <a:custGeom>
            <a:avLst/>
            <a:gdLst/>
            <a:ahLst/>
            <a:cxnLst/>
            <a:rect l="0" t="0" r="0" b="0"/>
            <a:pathLst>
              <a:path w="25400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8467" y="50800"/>
                </a:lnTo>
                <a:lnTo>
                  <a:pt x="8467" y="84666"/>
                </a:lnTo>
                <a:lnTo>
                  <a:pt x="8467" y="110066"/>
                </a:lnTo>
                <a:lnTo>
                  <a:pt x="16933" y="135466"/>
                </a:lnTo>
                <a:lnTo>
                  <a:pt x="16933" y="160866"/>
                </a:lnTo>
                <a:lnTo>
                  <a:pt x="25399" y="177800"/>
                </a:lnTo>
                <a:lnTo>
                  <a:pt x="25399" y="194733"/>
                </a:lnTo>
                <a:lnTo>
                  <a:pt x="25399" y="211666"/>
                </a:lnTo>
                <a:lnTo>
                  <a:pt x="25399" y="220133"/>
                </a:lnTo>
                <a:lnTo>
                  <a:pt x="25399" y="220133"/>
                </a:lnTo>
                <a:lnTo>
                  <a:pt x="16933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1" name="Freeform 3340"/>
          <p:cNvSpPr/>
          <p:nvPr/>
        </p:nvSpPr>
        <p:spPr>
          <a:xfrm>
            <a:off x="11455400" y="973667"/>
            <a:ext cx="228601" cy="152401"/>
          </a:xfrm>
          <a:custGeom>
            <a:avLst/>
            <a:gdLst/>
            <a:ahLst/>
            <a:cxnLst/>
            <a:rect l="0" t="0" r="0" b="0"/>
            <a:pathLst>
              <a:path w="228601" h="152401">
                <a:moveTo>
                  <a:pt x="0" y="50800"/>
                </a:moveTo>
                <a:lnTo>
                  <a:pt x="8466" y="50800"/>
                </a:lnTo>
                <a:lnTo>
                  <a:pt x="8466" y="50800"/>
                </a:lnTo>
                <a:lnTo>
                  <a:pt x="16934" y="50800"/>
                </a:lnTo>
                <a:lnTo>
                  <a:pt x="25400" y="42333"/>
                </a:lnTo>
                <a:lnTo>
                  <a:pt x="42333" y="33866"/>
                </a:lnTo>
                <a:lnTo>
                  <a:pt x="59267" y="25400"/>
                </a:lnTo>
                <a:lnTo>
                  <a:pt x="84666" y="16933"/>
                </a:lnTo>
                <a:lnTo>
                  <a:pt x="110066" y="8466"/>
                </a:lnTo>
                <a:lnTo>
                  <a:pt x="127000" y="8466"/>
                </a:lnTo>
                <a:lnTo>
                  <a:pt x="143934" y="0"/>
                </a:lnTo>
                <a:lnTo>
                  <a:pt x="160866" y="0"/>
                </a:lnTo>
                <a:lnTo>
                  <a:pt x="177800" y="0"/>
                </a:lnTo>
                <a:lnTo>
                  <a:pt x="194733" y="0"/>
                </a:lnTo>
                <a:lnTo>
                  <a:pt x="203200" y="8466"/>
                </a:lnTo>
                <a:lnTo>
                  <a:pt x="211667" y="8466"/>
                </a:lnTo>
                <a:lnTo>
                  <a:pt x="211667" y="16933"/>
                </a:lnTo>
                <a:lnTo>
                  <a:pt x="211667" y="25400"/>
                </a:lnTo>
                <a:lnTo>
                  <a:pt x="211667" y="42333"/>
                </a:lnTo>
                <a:lnTo>
                  <a:pt x="211667" y="50800"/>
                </a:lnTo>
                <a:lnTo>
                  <a:pt x="211667" y="67733"/>
                </a:lnTo>
                <a:lnTo>
                  <a:pt x="211667" y="84666"/>
                </a:lnTo>
                <a:lnTo>
                  <a:pt x="211667" y="101600"/>
                </a:lnTo>
                <a:lnTo>
                  <a:pt x="211667" y="118533"/>
                </a:lnTo>
                <a:lnTo>
                  <a:pt x="211667" y="135466"/>
                </a:lnTo>
                <a:lnTo>
                  <a:pt x="211667" y="143933"/>
                </a:lnTo>
                <a:lnTo>
                  <a:pt x="211667" y="143933"/>
                </a:lnTo>
                <a:lnTo>
                  <a:pt x="220134" y="152400"/>
                </a:lnTo>
                <a:lnTo>
                  <a:pt x="220134" y="143933"/>
                </a:lnTo>
                <a:lnTo>
                  <a:pt x="220134" y="143933"/>
                </a:lnTo>
                <a:lnTo>
                  <a:pt x="228600" y="135466"/>
                </a:lnTo>
                <a:lnTo>
                  <a:pt x="228600" y="135466"/>
                </a:lnTo>
                <a:lnTo>
                  <a:pt x="228600" y="118533"/>
                </a:lnTo>
                <a:lnTo>
                  <a:pt x="228600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2" name="Freeform 3341"/>
          <p:cNvSpPr/>
          <p:nvPr/>
        </p:nvSpPr>
        <p:spPr>
          <a:xfrm>
            <a:off x="11717866" y="931333"/>
            <a:ext cx="50801" cy="42335"/>
          </a:xfrm>
          <a:custGeom>
            <a:avLst/>
            <a:gdLst/>
            <a:ahLst/>
            <a:cxnLst/>
            <a:rect l="0" t="0" r="0" b="0"/>
            <a:pathLst>
              <a:path w="50801" h="42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25400"/>
                </a:lnTo>
                <a:lnTo>
                  <a:pt x="25401" y="33867"/>
                </a:lnTo>
                <a:lnTo>
                  <a:pt x="42334" y="42334"/>
                </a:lnTo>
                <a:lnTo>
                  <a:pt x="42334" y="42334"/>
                </a:lnTo>
                <a:lnTo>
                  <a:pt x="50800" y="42334"/>
                </a:lnTo>
                <a:lnTo>
                  <a:pt x="50800" y="42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3" name="Freeform 3342"/>
          <p:cNvSpPr/>
          <p:nvPr/>
        </p:nvSpPr>
        <p:spPr>
          <a:xfrm>
            <a:off x="11777134" y="956733"/>
            <a:ext cx="296333" cy="169335"/>
          </a:xfrm>
          <a:custGeom>
            <a:avLst/>
            <a:gdLst/>
            <a:ahLst/>
            <a:cxnLst/>
            <a:rect l="0" t="0" r="0" b="0"/>
            <a:pathLst>
              <a:path w="296333" h="169335">
                <a:moveTo>
                  <a:pt x="16932" y="50800"/>
                </a:moveTo>
                <a:lnTo>
                  <a:pt x="16932" y="59267"/>
                </a:lnTo>
                <a:lnTo>
                  <a:pt x="25399" y="67734"/>
                </a:lnTo>
                <a:lnTo>
                  <a:pt x="33866" y="84667"/>
                </a:lnTo>
                <a:lnTo>
                  <a:pt x="33866" y="101600"/>
                </a:lnTo>
                <a:lnTo>
                  <a:pt x="33866" y="118534"/>
                </a:lnTo>
                <a:lnTo>
                  <a:pt x="33866" y="135467"/>
                </a:lnTo>
                <a:lnTo>
                  <a:pt x="33866" y="143934"/>
                </a:lnTo>
                <a:lnTo>
                  <a:pt x="42333" y="152400"/>
                </a:lnTo>
                <a:lnTo>
                  <a:pt x="50800" y="160867"/>
                </a:lnTo>
                <a:lnTo>
                  <a:pt x="59266" y="169334"/>
                </a:lnTo>
                <a:lnTo>
                  <a:pt x="67732" y="169334"/>
                </a:lnTo>
                <a:lnTo>
                  <a:pt x="76200" y="169334"/>
                </a:lnTo>
                <a:lnTo>
                  <a:pt x="76200" y="160867"/>
                </a:lnTo>
                <a:lnTo>
                  <a:pt x="93132" y="160867"/>
                </a:lnTo>
                <a:lnTo>
                  <a:pt x="93132" y="152400"/>
                </a:lnTo>
                <a:lnTo>
                  <a:pt x="93132" y="143934"/>
                </a:lnTo>
                <a:lnTo>
                  <a:pt x="93132" y="127000"/>
                </a:lnTo>
                <a:lnTo>
                  <a:pt x="93132" y="118534"/>
                </a:lnTo>
                <a:lnTo>
                  <a:pt x="93132" y="101600"/>
                </a:lnTo>
                <a:lnTo>
                  <a:pt x="76200" y="84667"/>
                </a:lnTo>
                <a:lnTo>
                  <a:pt x="67732" y="67734"/>
                </a:lnTo>
                <a:lnTo>
                  <a:pt x="59266" y="59267"/>
                </a:lnTo>
                <a:lnTo>
                  <a:pt x="50800" y="50800"/>
                </a:lnTo>
                <a:lnTo>
                  <a:pt x="33866" y="33867"/>
                </a:lnTo>
                <a:lnTo>
                  <a:pt x="16932" y="25400"/>
                </a:lnTo>
                <a:lnTo>
                  <a:pt x="8466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2" y="8467"/>
                </a:lnTo>
                <a:lnTo>
                  <a:pt x="33866" y="8467"/>
                </a:lnTo>
                <a:lnTo>
                  <a:pt x="50800" y="0"/>
                </a:lnTo>
                <a:lnTo>
                  <a:pt x="67732" y="0"/>
                </a:lnTo>
                <a:lnTo>
                  <a:pt x="84666" y="0"/>
                </a:lnTo>
                <a:lnTo>
                  <a:pt x="101599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35466" y="16934"/>
                </a:lnTo>
                <a:lnTo>
                  <a:pt x="143932" y="25400"/>
                </a:lnTo>
                <a:lnTo>
                  <a:pt x="152400" y="42334"/>
                </a:lnTo>
                <a:lnTo>
                  <a:pt x="160866" y="59267"/>
                </a:lnTo>
                <a:lnTo>
                  <a:pt x="160866" y="67734"/>
                </a:lnTo>
                <a:lnTo>
                  <a:pt x="160866" y="84667"/>
                </a:lnTo>
                <a:lnTo>
                  <a:pt x="160866" y="101600"/>
                </a:lnTo>
                <a:lnTo>
                  <a:pt x="160866" y="110067"/>
                </a:lnTo>
                <a:lnTo>
                  <a:pt x="160866" y="118534"/>
                </a:lnTo>
                <a:lnTo>
                  <a:pt x="160866" y="127000"/>
                </a:lnTo>
                <a:lnTo>
                  <a:pt x="160866" y="127000"/>
                </a:lnTo>
                <a:lnTo>
                  <a:pt x="160866" y="127000"/>
                </a:lnTo>
                <a:lnTo>
                  <a:pt x="160866" y="127000"/>
                </a:lnTo>
                <a:lnTo>
                  <a:pt x="160866" y="127000"/>
                </a:lnTo>
                <a:lnTo>
                  <a:pt x="160866" y="127000"/>
                </a:lnTo>
                <a:lnTo>
                  <a:pt x="169332" y="118534"/>
                </a:lnTo>
                <a:lnTo>
                  <a:pt x="177799" y="110067"/>
                </a:lnTo>
                <a:lnTo>
                  <a:pt x="186266" y="93134"/>
                </a:lnTo>
                <a:lnTo>
                  <a:pt x="194733" y="76200"/>
                </a:lnTo>
                <a:lnTo>
                  <a:pt x="211666" y="59267"/>
                </a:lnTo>
                <a:lnTo>
                  <a:pt x="228600" y="42334"/>
                </a:lnTo>
                <a:lnTo>
                  <a:pt x="237066" y="25400"/>
                </a:lnTo>
                <a:lnTo>
                  <a:pt x="253999" y="8467"/>
                </a:lnTo>
                <a:lnTo>
                  <a:pt x="270933" y="8467"/>
                </a:lnTo>
                <a:lnTo>
                  <a:pt x="279400" y="8467"/>
                </a:lnTo>
                <a:lnTo>
                  <a:pt x="287866" y="16934"/>
                </a:lnTo>
                <a:lnTo>
                  <a:pt x="296332" y="33867"/>
                </a:lnTo>
                <a:lnTo>
                  <a:pt x="296332" y="50800"/>
                </a:lnTo>
                <a:lnTo>
                  <a:pt x="296332" y="67734"/>
                </a:lnTo>
                <a:lnTo>
                  <a:pt x="296332" y="93134"/>
                </a:lnTo>
                <a:lnTo>
                  <a:pt x="287866" y="118534"/>
                </a:lnTo>
                <a:lnTo>
                  <a:pt x="279400" y="135467"/>
                </a:lnTo>
                <a:lnTo>
                  <a:pt x="262466" y="152400"/>
                </a:lnTo>
                <a:lnTo>
                  <a:pt x="262466" y="152400"/>
                </a:lnTo>
                <a:lnTo>
                  <a:pt x="245532" y="160867"/>
                </a:lnTo>
                <a:lnTo>
                  <a:pt x="245532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4" name="Freeform 3343"/>
          <p:cNvSpPr/>
          <p:nvPr/>
        </p:nvSpPr>
        <p:spPr>
          <a:xfrm>
            <a:off x="9550400" y="1278467"/>
            <a:ext cx="194734" cy="237067"/>
          </a:xfrm>
          <a:custGeom>
            <a:avLst/>
            <a:gdLst/>
            <a:ahLst/>
            <a:cxnLst/>
            <a:rect l="0" t="0" r="0" b="0"/>
            <a:pathLst>
              <a:path w="194734" h="237067">
                <a:moveTo>
                  <a:pt x="67733" y="8466"/>
                </a:moveTo>
                <a:lnTo>
                  <a:pt x="67733" y="8466"/>
                </a:lnTo>
                <a:lnTo>
                  <a:pt x="59267" y="8466"/>
                </a:lnTo>
                <a:lnTo>
                  <a:pt x="50800" y="0"/>
                </a:lnTo>
                <a:lnTo>
                  <a:pt x="50800" y="0"/>
                </a:lnTo>
                <a:lnTo>
                  <a:pt x="42333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25400" y="33866"/>
                </a:lnTo>
                <a:lnTo>
                  <a:pt x="16934" y="50800"/>
                </a:lnTo>
                <a:lnTo>
                  <a:pt x="8466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8466" y="110066"/>
                </a:lnTo>
                <a:lnTo>
                  <a:pt x="25400" y="110066"/>
                </a:lnTo>
                <a:lnTo>
                  <a:pt x="42333" y="110066"/>
                </a:lnTo>
                <a:lnTo>
                  <a:pt x="67733" y="110066"/>
                </a:lnTo>
                <a:lnTo>
                  <a:pt x="93134" y="101600"/>
                </a:lnTo>
                <a:lnTo>
                  <a:pt x="118533" y="101600"/>
                </a:lnTo>
                <a:lnTo>
                  <a:pt x="143933" y="93133"/>
                </a:lnTo>
                <a:lnTo>
                  <a:pt x="160866" y="93133"/>
                </a:lnTo>
                <a:lnTo>
                  <a:pt x="177800" y="93133"/>
                </a:lnTo>
                <a:lnTo>
                  <a:pt x="186267" y="101600"/>
                </a:lnTo>
                <a:lnTo>
                  <a:pt x="194733" y="101600"/>
                </a:lnTo>
                <a:lnTo>
                  <a:pt x="194733" y="110066"/>
                </a:lnTo>
                <a:lnTo>
                  <a:pt x="194733" y="118533"/>
                </a:lnTo>
                <a:lnTo>
                  <a:pt x="186267" y="135466"/>
                </a:lnTo>
                <a:lnTo>
                  <a:pt x="177800" y="152400"/>
                </a:lnTo>
                <a:lnTo>
                  <a:pt x="160866" y="169333"/>
                </a:lnTo>
                <a:lnTo>
                  <a:pt x="152400" y="186266"/>
                </a:lnTo>
                <a:lnTo>
                  <a:pt x="135467" y="203200"/>
                </a:lnTo>
                <a:lnTo>
                  <a:pt x="127000" y="211666"/>
                </a:lnTo>
                <a:lnTo>
                  <a:pt x="118533" y="228600"/>
                </a:lnTo>
                <a:lnTo>
                  <a:pt x="110067" y="228600"/>
                </a:lnTo>
                <a:lnTo>
                  <a:pt x="110067" y="228600"/>
                </a:lnTo>
                <a:lnTo>
                  <a:pt x="110067" y="237066"/>
                </a:lnTo>
                <a:lnTo>
                  <a:pt x="110067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5" name="Freeform 3344"/>
          <p:cNvSpPr/>
          <p:nvPr/>
        </p:nvSpPr>
        <p:spPr>
          <a:xfrm>
            <a:off x="9829800" y="1346200"/>
            <a:ext cx="110067" cy="152401"/>
          </a:xfrm>
          <a:custGeom>
            <a:avLst/>
            <a:gdLst/>
            <a:ahLst/>
            <a:cxnLst/>
            <a:rect l="0" t="0" r="0" b="0"/>
            <a:pathLst>
              <a:path w="110067" h="152401">
                <a:moveTo>
                  <a:pt x="16934" y="0"/>
                </a:moveTo>
                <a:lnTo>
                  <a:pt x="16934" y="0"/>
                </a:lnTo>
                <a:lnTo>
                  <a:pt x="8467" y="8467"/>
                </a:lnTo>
                <a:lnTo>
                  <a:pt x="8467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8467" y="110067"/>
                </a:lnTo>
                <a:lnTo>
                  <a:pt x="16934" y="127000"/>
                </a:lnTo>
                <a:lnTo>
                  <a:pt x="33866" y="143933"/>
                </a:lnTo>
                <a:lnTo>
                  <a:pt x="42334" y="152400"/>
                </a:lnTo>
                <a:lnTo>
                  <a:pt x="50800" y="152400"/>
                </a:lnTo>
                <a:lnTo>
                  <a:pt x="76200" y="152400"/>
                </a:lnTo>
                <a:lnTo>
                  <a:pt x="84667" y="143933"/>
                </a:lnTo>
                <a:lnTo>
                  <a:pt x="93134" y="135467"/>
                </a:lnTo>
                <a:lnTo>
                  <a:pt x="101600" y="127000"/>
                </a:lnTo>
                <a:lnTo>
                  <a:pt x="110066" y="110067"/>
                </a:lnTo>
                <a:lnTo>
                  <a:pt x="110066" y="101600"/>
                </a:lnTo>
                <a:lnTo>
                  <a:pt x="110066" y="93133"/>
                </a:lnTo>
                <a:lnTo>
                  <a:pt x="110066" y="76200"/>
                </a:lnTo>
                <a:lnTo>
                  <a:pt x="101600" y="67733"/>
                </a:lnTo>
                <a:lnTo>
                  <a:pt x="84667" y="50800"/>
                </a:lnTo>
                <a:lnTo>
                  <a:pt x="67733" y="42333"/>
                </a:lnTo>
                <a:lnTo>
                  <a:pt x="50800" y="33867"/>
                </a:lnTo>
                <a:lnTo>
                  <a:pt x="42334" y="25400"/>
                </a:lnTo>
                <a:lnTo>
                  <a:pt x="33866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6" name="Freeform 3345"/>
          <p:cNvSpPr/>
          <p:nvPr/>
        </p:nvSpPr>
        <p:spPr>
          <a:xfrm>
            <a:off x="10236200" y="1388533"/>
            <a:ext cx="245535" cy="296335"/>
          </a:xfrm>
          <a:custGeom>
            <a:avLst/>
            <a:gdLst/>
            <a:ahLst/>
            <a:cxnLst/>
            <a:rect l="0" t="0" r="0" b="0"/>
            <a:pathLst>
              <a:path w="245535" h="296335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33867"/>
                </a:lnTo>
                <a:lnTo>
                  <a:pt x="8466" y="42334"/>
                </a:lnTo>
                <a:lnTo>
                  <a:pt x="16934" y="59267"/>
                </a:lnTo>
                <a:lnTo>
                  <a:pt x="25400" y="76200"/>
                </a:lnTo>
                <a:lnTo>
                  <a:pt x="25400" y="93134"/>
                </a:lnTo>
                <a:lnTo>
                  <a:pt x="33866" y="110067"/>
                </a:lnTo>
                <a:lnTo>
                  <a:pt x="42333" y="127000"/>
                </a:lnTo>
                <a:lnTo>
                  <a:pt x="59267" y="135467"/>
                </a:lnTo>
                <a:lnTo>
                  <a:pt x="67734" y="135467"/>
                </a:lnTo>
                <a:lnTo>
                  <a:pt x="76200" y="135467"/>
                </a:lnTo>
                <a:lnTo>
                  <a:pt x="84666" y="127000"/>
                </a:lnTo>
                <a:lnTo>
                  <a:pt x="93134" y="127000"/>
                </a:lnTo>
                <a:lnTo>
                  <a:pt x="101600" y="118534"/>
                </a:lnTo>
                <a:lnTo>
                  <a:pt x="110066" y="101600"/>
                </a:lnTo>
                <a:lnTo>
                  <a:pt x="118533" y="93134"/>
                </a:lnTo>
                <a:lnTo>
                  <a:pt x="118533" y="76200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8533" y="33867"/>
                </a:lnTo>
                <a:lnTo>
                  <a:pt x="110066" y="25400"/>
                </a:lnTo>
                <a:lnTo>
                  <a:pt x="110066" y="16934"/>
                </a:lnTo>
                <a:lnTo>
                  <a:pt x="110066" y="16934"/>
                </a:lnTo>
                <a:lnTo>
                  <a:pt x="110066" y="16934"/>
                </a:lnTo>
                <a:lnTo>
                  <a:pt x="118533" y="25400"/>
                </a:lnTo>
                <a:lnTo>
                  <a:pt x="118533" y="42334"/>
                </a:lnTo>
                <a:lnTo>
                  <a:pt x="127000" y="50800"/>
                </a:lnTo>
                <a:lnTo>
                  <a:pt x="135467" y="76200"/>
                </a:lnTo>
                <a:lnTo>
                  <a:pt x="152400" y="93134"/>
                </a:lnTo>
                <a:lnTo>
                  <a:pt x="160866" y="118534"/>
                </a:lnTo>
                <a:lnTo>
                  <a:pt x="177800" y="135467"/>
                </a:lnTo>
                <a:lnTo>
                  <a:pt x="186266" y="160867"/>
                </a:lnTo>
                <a:lnTo>
                  <a:pt x="194733" y="177800"/>
                </a:lnTo>
                <a:lnTo>
                  <a:pt x="211667" y="194734"/>
                </a:lnTo>
                <a:lnTo>
                  <a:pt x="220134" y="211667"/>
                </a:lnTo>
                <a:lnTo>
                  <a:pt x="228600" y="220134"/>
                </a:lnTo>
                <a:lnTo>
                  <a:pt x="228600" y="237067"/>
                </a:lnTo>
                <a:lnTo>
                  <a:pt x="237066" y="254000"/>
                </a:lnTo>
                <a:lnTo>
                  <a:pt x="237066" y="262467"/>
                </a:lnTo>
                <a:lnTo>
                  <a:pt x="228600" y="270934"/>
                </a:lnTo>
                <a:lnTo>
                  <a:pt x="228600" y="279400"/>
                </a:lnTo>
                <a:lnTo>
                  <a:pt x="220134" y="287867"/>
                </a:lnTo>
                <a:lnTo>
                  <a:pt x="211667" y="296334"/>
                </a:lnTo>
                <a:lnTo>
                  <a:pt x="203200" y="296334"/>
                </a:lnTo>
                <a:lnTo>
                  <a:pt x="186266" y="296334"/>
                </a:lnTo>
                <a:lnTo>
                  <a:pt x="177800" y="296334"/>
                </a:lnTo>
                <a:lnTo>
                  <a:pt x="169334" y="287867"/>
                </a:lnTo>
                <a:lnTo>
                  <a:pt x="152400" y="279400"/>
                </a:lnTo>
                <a:lnTo>
                  <a:pt x="135467" y="270934"/>
                </a:lnTo>
                <a:lnTo>
                  <a:pt x="127000" y="254000"/>
                </a:lnTo>
                <a:lnTo>
                  <a:pt x="127000" y="237067"/>
                </a:lnTo>
                <a:lnTo>
                  <a:pt x="127000" y="220134"/>
                </a:lnTo>
                <a:lnTo>
                  <a:pt x="127000" y="194734"/>
                </a:lnTo>
                <a:lnTo>
                  <a:pt x="127000" y="177800"/>
                </a:lnTo>
                <a:lnTo>
                  <a:pt x="135467" y="160867"/>
                </a:lnTo>
                <a:lnTo>
                  <a:pt x="152400" y="143934"/>
                </a:lnTo>
                <a:lnTo>
                  <a:pt x="169334" y="127000"/>
                </a:lnTo>
                <a:lnTo>
                  <a:pt x="177800" y="110067"/>
                </a:lnTo>
                <a:lnTo>
                  <a:pt x="194733" y="93134"/>
                </a:lnTo>
                <a:lnTo>
                  <a:pt x="211667" y="76200"/>
                </a:lnTo>
                <a:lnTo>
                  <a:pt x="228600" y="59267"/>
                </a:lnTo>
                <a:lnTo>
                  <a:pt x="228600" y="59267"/>
                </a:lnTo>
                <a:lnTo>
                  <a:pt x="245534" y="50800"/>
                </a:lnTo>
                <a:lnTo>
                  <a:pt x="245534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7" name="Freeform 3346"/>
          <p:cNvSpPr/>
          <p:nvPr/>
        </p:nvSpPr>
        <p:spPr>
          <a:xfrm>
            <a:off x="10507133" y="1405467"/>
            <a:ext cx="93135" cy="135467"/>
          </a:xfrm>
          <a:custGeom>
            <a:avLst/>
            <a:gdLst/>
            <a:ahLst/>
            <a:cxnLst/>
            <a:rect l="0" t="0" r="0" b="0"/>
            <a:pathLst>
              <a:path w="93135" h="135467">
                <a:moveTo>
                  <a:pt x="25401" y="0"/>
                </a:move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8466"/>
                </a:lnTo>
                <a:lnTo>
                  <a:pt x="25401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16934" y="118533"/>
                </a:lnTo>
                <a:lnTo>
                  <a:pt x="16934" y="127000"/>
                </a:lnTo>
                <a:lnTo>
                  <a:pt x="25401" y="135466"/>
                </a:lnTo>
                <a:lnTo>
                  <a:pt x="42333" y="135466"/>
                </a:lnTo>
                <a:lnTo>
                  <a:pt x="50801" y="135466"/>
                </a:lnTo>
                <a:lnTo>
                  <a:pt x="67733" y="135466"/>
                </a:lnTo>
                <a:lnTo>
                  <a:pt x="76200" y="127000"/>
                </a:lnTo>
                <a:lnTo>
                  <a:pt x="84667" y="110066"/>
                </a:lnTo>
                <a:lnTo>
                  <a:pt x="93134" y="101600"/>
                </a:lnTo>
                <a:lnTo>
                  <a:pt x="93134" y="84666"/>
                </a:lnTo>
                <a:lnTo>
                  <a:pt x="93134" y="76200"/>
                </a:lnTo>
                <a:lnTo>
                  <a:pt x="93134" y="59266"/>
                </a:lnTo>
                <a:lnTo>
                  <a:pt x="84667" y="42333"/>
                </a:lnTo>
                <a:lnTo>
                  <a:pt x="67733" y="33866"/>
                </a:lnTo>
                <a:lnTo>
                  <a:pt x="59267" y="16933"/>
                </a:lnTo>
                <a:lnTo>
                  <a:pt x="42333" y="8466"/>
                </a:lnTo>
                <a:lnTo>
                  <a:pt x="25401" y="0"/>
                </a:lnTo>
                <a:lnTo>
                  <a:pt x="16934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8" name="Freeform 3347"/>
          <p:cNvSpPr/>
          <p:nvPr/>
        </p:nvSpPr>
        <p:spPr>
          <a:xfrm>
            <a:off x="10676467" y="1380067"/>
            <a:ext cx="101600" cy="143934"/>
          </a:xfrm>
          <a:custGeom>
            <a:avLst/>
            <a:gdLst/>
            <a:ahLst/>
            <a:cxnLst/>
            <a:rect l="0" t="0" r="0" b="0"/>
            <a:pathLst>
              <a:path w="101600" h="143934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33866"/>
                </a:lnTo>
                <a:lnTo>
                  <a:pt x="0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16933" y="110066"/>
                </a:lnTo>
                <a:lnTo>
                  <a:pt x="16933" y="127000"/>
                </a:lnTo>
                <a:lnTo>
                  <a:pt x="25399" y="135466"/>
                </a:lnTo>
                <a:lnTo>
                  <a:pt x="25399" y="143933"/>
                </a:lnTo>
                <a:lnTo>
                  <a:pt x="33867" y="143933"/>
                </a:lnTo>
                <a:lnTo>
                  <a:pt x="50799" y="143933"/>
                </a:lnTo>
                <a:lnTo>
                  <a:pt x="59266" y="135466"/>
                </a:lnTo>
                <a:lnTo>
                  <a:pt x="67733" y="127000"/>
                </a:lnTo>
                <a:lnTo>
                  <a:pt x="76200" y="118533"/>
                </a:lnTo>
                <a:lnTo>
                  <a:pt x="84667" y="110066"/>
                </a:lnTo>
                <a:lnTo>
                  <a:pt x="93133" y="93133"/>
                </a:lnTo>
                <a:lnTo>
                  <a:pt x="101599" y="76200"/>
                </a:lnTo>
                <a:lnTo>
                  <a:pt x="101599" y="59266"/>
                </a:lnTo>
                <a:lnTo>
                  <a:pt x="101599" y="50800"/>
                </a:lnTo>
                <a:lnTo>
                  <a:pt x="101599" y="33866"/>
                </a:lnTo>
                <a:lnTo>
                  <a:pt x="101599" y="25400"/>
                </a:lnTo>
                <a:lnTo>
                  <a:pt x="101599" y="16933"/>
                </a:lnTo>
                <a:lnTo>
                  <a:pt x="101599" y="8466"/>
                </a:lnTo>
                <a:lnTo>
                  <a:pt x="101599" y="8466"/>
                </a:lnTo>
                <a:lnTo>
                  <a:pt x="101599" y="8466"/>
                </a:lnTo>
                <a:lnTo>
                  <a:pt x="101599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9" name="Freeform 3348"/>
          <p:cNvSpPr/>
          <p:nvPr/>
        </p:nvSpPr>
        <p:spPr>
          <a:xfrm>
            <a:off x="10998200" y="1354667"/>
            <a:ext cx="118534" cy="169334"/>
          </a:xfrm>
          <a:custGeom>
            <a:avLst/>
            <a:gdLst/>
            <a:ahLst/>
            <a:cxnLst/>
            <a:rect l="0" t="0" r="0" b="0"/>
            <a:pathLst>
              <a:path w="118534" h="169334">
                <a:moveTo>
                  <a:pt x="93134" y="16933"/>
                </a:moveTo>
                <a:lnTo>
                  <a:pt x="93134" y="8466"/>
                </a:lnTo>
                <a:lnTo>
                  <a:pt x="93134" y="8466"/>
                </a:ln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76200" y="0"/>
                </a:lnTo>
                <a:lnTo>
                  <a:pt x="67734" y="8466"/>
                </a:lnTo>
                <a:lnTo>
                  <a:pt x="50800" y="25400"/>
                </a:lnTo>
                <a:lnTo>
                  <a:pt x="33866" y="33866"/>
                </a:lnTo>
                <a:lnTo>
                  <a:pt x="25400" y="50800"/>
                </a:lnTo>
                <a:lnTo>
                  <a:pt x="16934" y="76200"/>
                </a:lnTo>
                <a:lnTo>
                  <a:pt x="8466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8466" y="160866"/>
                </a:lnTo>
                <a:lnTo>
                  <a:pt x="16934" y="169333"/>
                </a:lnTo>
                <a:lnTo>
                  <a:pt x="33866" y="169333"/>
                </a:lnTo>
                <a:lnTo>
                  <a:pt x="50800" y="169333"/>
                </a:lnTo>
                <a:lnTo>
                  <a:pt x="76200" y="169333"/>
                </a:lnTo>
                <a:lnTo>
                  <a:pt x="101600" y="160866"/>
                </a:lnTo>
                <a:lnTo>
                  <a:pt x="101600" y="160866"/>
                </a:lnTo>
                <a:lnTo>
                  <a:pt x="118533" y="152400"/>
                </a:lnTo>
                <a:lnTo>
                  <a:pt x="118533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0" name="Freeform 3349"/>
          <p:cNvSpPr/>
          <p:nvPr/>
        </p:nvSpPr>
        <p:spPr>
          <a:xfrm>
            <a:off x="11218334" y="1354667"/>
            <a:ext cx="406401" cy="177801"/>
          </a:xfrm>
          <a:custGeom>
            <a:avLst/>
            <a:gdLst/>
            <a:ahLst/>
            <a:cxnLst/>
            <a:rect l="0" t="0" r="0" b="0"/>
            <a:pathLst>
              <a:path w="406401" h="177801">
                <a:moveTo>
                  <a:pt x="84666" y="0"/>
                </a:move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799" y="0"/>
                </a:lnTo>
                <a:lnTo>
                  <a:pt x="33866" y="8466"/>
                </a:lnTo>
                <a:lnTo>
                  <a:pt x="25400" y="16933"/>
                </a:lnTo>
                <a:lnTo>
                  <a:pt x="16932" y="25400"/>
                </a:lnTo>
                <a:lnTo>
                  <a:pt x="16932" y="42333"/>
                </a:lnTo>
                <a:lnTo>
                  <a:pt x="8466" y="59266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8466" y="127000"/>
                </a:lnTo>
                <a:lnTo>
                  <a:pt x="16932" y="135466"/>
                </a:lnTo>
                <a:lnTo>
                  <a:pt x="25400" y="143933"/>
                </a:lnTo>
                <a:lnTo>
                  <a:pt x="33866" y="143933"/>
                </a:lnTo>
                <a:lnTo>
                  <a:pt x="50799" y="135466"/>
                </a:lnTo>
                <a:lnTo>
                  <a:pt x="59266" y="127000"/>
                </a:lnTo>
                <a:lnTo>
                  <a:pt x="67733" y="118533"/>
                </a:lnTo>
                <a:lnTo>
                  <a:pt x="76200" y="101600"/>
                </a:lnTo>
                <a:lnTo>
                  <a:pt x="84666" y="93133"/>
                </a:lnTo>
                <a:lnTo>
                  <a:pt x="84666" y="84666"/>
                </a:lnTo>
                <a:lnTo>
                  <a:pt x="84666" y="67733"/>
                </a:lnTo>
                <a:lnTo>
                  <a:pt x="84666" y="59266"/>
                </a:lnTo>
                <a:lnTo>
                  <a:pt x="84666" y="50800"/>
                </a:lnTo>
                <a:lnTo>
                  <a:pt x="84666" y="33866"/>
                </a:lnTo>
                <a:lnTo>
                  <a:pt x="84666" y="33866"/>
                </a:lnTo>
                <a:lnTo>
                  <a:pt x="84666" y="33866"/>
                </a:lnTo>
                <a:lnTo>
                  <a:pt x="84666" y="42333"/>
                </a:lnTo>
                <a:lnTo>
                  <a:pt x="84666" y="50800"/>
                </a:lnTo>
                <a:lnTo>
                  <a:pt x="84666" y="59266"/>
                </a:lnTo>
                <a:lnTo>
                  <a:pt x="93132" y="76200"/>
                </a:lnTo>
                <a:lnTo>
                  <a:pt x="93132" y="93133"/>
                </a:lnTo>
                <a:lnTo>
                  <a:pt x="93132" y="110066"/>
                </a:lnTo>
                <a:lnTo>
                  <a:pt x="101600" y="118533"/>
                </a:lnTo>
                <a:lnTo>
                  <a:pt x="110066" y="127000"/>
                </a:lnTo>
                <a:lnTo>
                  <a:pt x="118532" y="135466"/>
                </a:lnTo>
                <a:lnTo>
                  <a:pt x="126999" y="135466"/>
                </a:lnTo>
                <a:lnTo>
                  <a:pt x="143933" y="135466"/>
                </a:lnTo>
                <a:lnTo>
                  <a:pt x="160866" y="127000"/>
                </a:lnTo>
                <a:lnTo>
                  <a:pt x="169332" y="118533"/>
                </a:lnTo>
                <a:lnTo>
                  <a:pt x="177800" y="110066"/>
                </a:lnTo>
                <a:lnTo>
                  <a:pt x="186266" y="101600"/>
                </a:lnTo>
                <a:lnTo>
                  <a:pt x="194732" y="93133"/>
                </a:lnTo>
                <a:lnTo>
                  <a:pt x="194732" y="76200"/>
                </a:lnTo>
                <a:lnTo>
                  <a:pt x="203199" y="67733"/>
                </a:lnTo>
                <a:lnTo>
                  <a:pt x="211666" y="59266"/>
                </a:lnTo>
                <a:lnTo>
                  <a:pt x="211666" y="50800"/>
                </a:lnTo>
                <a:lnTo>
                  <a:pt x="220133" y="50800"/>
                </a:lnTo>
                <a:lnTo>
                  <a:pt x="220133" y="50800"/>
                </a:lnTo>
                <a:lnTo>
                  <a:pt x="220133" y="67733"/>
                </a:lnTo>
                <a:lnTo>
                  <a:pt x="228600" y="76200"/>
                </a:lnTo>
                <a:lnTo>
                  <a:pt x="228600" y="93133"/>
                </a:lnTo>
                <a:lnTo>
                  <a:pt x="228600" y="110066"/>
                </a:lnTo>
                <a:lnTo>
                  <a:pt x="228600" y="135466"/>
                </a:lnTo>
                <a:lnTo>
                  <a:pt x="228600" y="152400"/>
                </a:lnTo>
                <a:lnTo>
                  <a:pt x="228600" y="160866"/>
                </a:lnTo>
                <a:lnTo>
                  <a:pt x="220133" y="169333"/>
                </a:lnTo>
                <a:lnTo>
                  <a:pt x="220133" y="177800"/>
                </a:lnTo>
                <a:lnTo>
                  <a:pt x="220133" y="177800"/>
                </a:lnTo>
                <a:lnTo>
                  <a:pt x="220133" y="177800"/>
                </a:lnTo>
                <a:lnTo>
                  <a:pt x="228600" y="177800"/>
                </a:lnTo>
                <a:lnTo>
                  <a:pt x="228600" y="169333"/>
                </a:lnTo>
                <a:lnTo>
                  <a:pt x="237066" y="152400"/>
                </a:lnTo>
                <a:lnTo>
                  <a:pt x="245532" y="135466"/>
                </a:lnTo>
                <a:lnTo>
                  <a:pt x="262466" y="118533"/>
                </a:lnTo>
                <a:lnTo>
                  <a:pt x="270932" y="101600"/>
                </a:lnTo>
                <a:lnTo>
                  <a:pt x="287866" y="76200"/>
                </a:lnTo>
                <a:lnTo>
                  <a:pt x="296333" y="59266"/>
                </a:lnTo>
                <a:lnTo>
                  <a:pt x="313266" y="50800"/>
                </a:lnTo>
                <a:lnTo>
                  <a:pt x="330200" y="42333"/>
                </a:lnTo>
                <a:lnTo>
                  <a:pt x="347132" y="42333"/>
                </a:lnTo>
                <a:lnTo>
                  <a:pt x="355599" y="42333"/>
                </a:lnTo>
                <a:lnTo>
                  <a:pt x="372533" y="50800"/>
                </a:lnTo>
                <a:lnTo>
                  <a:pt x="389466" y="67733"/>
                </a:lnTo>
                <a:lnTo>
                  <a:pt x="397932" y="76200"/>
                </a:lnTo>
                <a:lnTo>
                  <a:pt x="397932" y="93133"/>
                </a:lnTo>
                <a:lnTo>
                  <a:pt x="406400" y="110066"/>
                </a:lnTo>
                <a:lnTo>
                  <a:pt x="406400" y="127000"/>
                </a:lnTo>
                <a:lnTo>
                  <a:pt x="406400" y="143933"/>
                </a:lnTo>
                <a:lnTo>
                  <a:pt x="406400" y="152400"/>
                </a:lnTo>
                <a:lnTo>
                  <a:pt x="389466" y="160866"/>
                </a:lnTo>
                <a:lnTo>
                  <a:pt x="389466" y="160866"/>
                </a:lnTo>
                <a:lnTo>
                  <a:pt x="381000" y="169333"/>
                </a:lnTo>
                <a:lnTo>
                  <a:pt x="38100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1" name="Freeform 3350"/>
          <p:cNvSpPr/>
          <p:nvPr/>
        </p:nvSpPr>
        <p:spPr>
          <a:xfrm>
            <a:off x="11057467" y="1617133"/>
            <a:ext cx="169334" cy="364068"/>
          </a:xfrm>
          <a:custGeom>
            <a:avLst/>
            <a:gdLst/>
            <a:ahLst/>
            <a:cxnLst/>
            <a:rect l="0" t="0" r="0" b="0"/>
            <a:pathLst>
              <a:path w="169334" h="364068">
                <a:moveTo>
                  <a:pt x="160867" y="16934"/>
                </a:moveTo>
                <a:lnTo>
                  <a:pt x="152400" y="16934"/>
                </a:lnTo>
                <a:lnTo>
                  <a:pt x="143933" y="8467"/>
                </a:lnTo>
                <a:lnTo>
                  <a:pt x="135466" y="8467"/>
                </a:lnTo>
                <a:lnTo>
                  <a:pt x="126999" y="0"/>
                </a:lnTo>
                <a:lnTo>
                  <a:pt x="118533" y="0"/>
                </a:lnTo>
                <a:lnTo>
                  <a:pt x="110067" y="0"/>
                </a:lnTo>
                <a:lnTo>
                  <a:pt x="93133" y="8467"/>
                </a:lnTo>
                <a:lnTo>
                  <a:pt x="76200" y="16934"/>
                </a:lnTo>
                <a:lnTo>
                  <a:pt x="59266" y="33867"/>
                </a:lnTo>
                <a:lnTo>
                  <a:pt x="42333" y="50800"/>
                </a:lnTo>
                <a:lnTo>
                  <a:pt x="25399" y="67734"/>
                </a:lnTo>
                <a:lnTo>
                  <a:pt x="16933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8467" y="177800"/>
                </a:lnTo>
                <a:lnTo>
                  <a:pt x="16933" y="177800"/>
                </a:lnTo>
                <a:lnTo>
                  <a:pt x="33867" y="177800"/>
                </a:lnTo>
                <a:lnTo>
                  <a:pt x="50799" y="169334"/>
                </a:lnTo>
                <a:lnTo>
                  <a:pt x="67733" y="160867"/>
                </a:lnTo>
                <a:lnTo>
                  <a:pt x="84667" y="143934"/>
                </a:lnTo>
                <a:lnTo>
                  <a:pt x="93133" y="127000"/>
                </a:lnTo>
                <a:lnTo>
                  <a:pt x="110067" y="110067"/>
                </a:lnTo>
                <a:lnTo>
                  <a:pt x="118533" y="101600"/>
                </a:lnTo>
                <a:lnTo>
                  <a:pt x="118533" y="84667"/>
                </a:lnTo>
                <a:lnTo>
                  <a:pt x="126999" y="67734"/>
                </a:lnTo>
                <a:lnTo>
                  <a:pt x="126999" y="59267"/>
                </a:lnTo>
                <a:lnTo>
                  <a:pt x="126999" y="50800"/>
                </a:lnTo>
                <a:lnTo>
                  <a:pt x="126999" y="42334"/>
                </a:lnTo>
                <a:lnTo>
                  <a:pt x="126999" y="42334"/>
                </a:lnTo>
                <a:lnTo>
                  <a:pt x="126999" y="42334"/>
                </a:lnTo>
                <a:lnTo>
                  <a:pt x="135466" y="50800"/>
                </a:lnTo>
                <a:lnTo>
                  <a:pt x="135466" y="67734"/>
                </a:lnTo>
                <a:lnTo>
                  <a:pt x="135466" y="76200"/>
                </a:lnTo>
                <a:lnTo>
                  <a:pt x="135466" y="101600"/>
                </a:lnTo>
                <a:lnTo>
                  <a:pt x="143933" y="118534"/>
                </a:lnTo>
                <a:lnTo>
                  <a:pt x="143933" y="143934"/>
                </a:lnTo>
                <a:lnTo>
                  <a:pt x="143933" y="177800"/>
                </a:lnTo>
                <a:lnTo>
                  <a:pt x="152400" y="203200"/>
                </a:lnTo>
                <a:lnTo>
                  <a:pt x="160867" y="228600"/>
                </a:lnTo>
                <a:lnTo>
                  <a:pt x="160867" y="254000"/>
                </a:lnTo>
                <a:lnTo>
                  <a:pt x="169333" y="279400"/>
                </a:lnTo>
                <a:lnTo>
                  <a:pt x="169333" y="296334"/>
                </a:lnTo>
                <a:lnTo>
                  <a:pt x="169333" y="313267"/>
                </a:lnTo>
                <a:lnTo>
                  <a:pt x="169333" y="330200"/>
                </a:lnTo>
                <a:lnTo>
                  <a:pt x="160867" y="347134"/>
                </a:lnTo>
                <a:lnTo>
                  <a:pt x="160867" y="355600"/>
                </a:lnTo>
                <a:lnTo>
                  <a:pt x="152400" y="364067"/>
                </a:lnTo>
                <a:lnTo>
                  <a:pt x="143933" y="364067"/>
                </a:lnTo>
                <a:lnTo>
                  <a:pt x="135466" y="364067"/>
                </a:lnTo>
                <a:lnTo>
                  <a:pt x="126999" y="364067"/>
                </a:lnTo>
                <a:lnTo>
                  <a:pt x="118533" y="355600"/>
                </a:lnTo>
                <a:lnTo>
                  <a:pt x="101599" y="347134"/>
                </a:lnTo>
                <a:lnTo>
                  <a:pt x="101599" y="330200"/>
                </a:lnTo>
                <a:lnTo>
                  <a:pt x="93133" y="313267"/>
                </a:lnTo>
                <a:lnTo>
                  <a:pt x="93133" y="287867"/>
                </a:lnTo>
                <a:lnTo>
                  <a:pt x="93133" y="262467"/>
                </a:lnTo>
                <a:lnTo>
                  <a:pt x="93133" y="228600"/>
                </a:lnTo>
                <a:lnTo>
                  <a:pt x="101599" y="203200"/>
                </a:lnTo>
                <a:lnTo>
                  <a:pt x="110067" y="177800"/>
                </a:lnTo>
                <a:lnTo>
                  <a:pt x="126999" y="160867"/>
                </a:lnTo>
                <a:lnTo>
                  <a:pt x="143933" y="135467"/>
                </a:lnTo>
                <a:lnTo>
                  <a:pt x="143933" y="135467"/>
                </a:lnTo>
                <a:lnTo>
                  <a:pt x="160867" y="127000"/>
                </a:lnTo>
                <a:lnTo>
                  <a:pt x="160867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2" name="Freeform 3351"/>
          <p:cNvSpPr/>
          <p:nvPr/>
        </p:nvSpPr>
        <p:spPr>
          <a:xfrm>
            <a:off x="11303000" y="1676400"/>
            <a:ext cx="110067" cy="169334"/>
          </a:xfrm>
          <a:custGeom>
            <a:avLst/>
            <a:gdLst/>
            <a:ahLst/>
            <a:cxnLst/>
            <a:rect l="0" t="0" r="0" b="0"/>
            <a:pathLst>
              <a:path w="110067" h="169334">
                <a:moveTo>
                  <a:pt x="0" y="8467"/>
                </a:moveTo>
                <a:lnTo>
                  <a:pt x="0" y="16933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16934" y="50800"/>
                </a:lnTo>
                <a:lnTo>
                  <a:pt x="16934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33866" y="118533"/>
                </a:lnTo>
                <a:lnTo>
                  <a:pt x="33866" y="135467"/>
                </a:lnTo>
                <a:lnTo>
                  <a:pt x="33866" y="152400"/>
                </a:lnTo>
                <a:lnTo>
                  <a:pt x="33866" y="160867"/>
                </a:lnTo>
                <a:lnTo>
                  <a:pt x="33866" y="169333"/>
                </a:lnTo>
                <a:lnTo>
                  <a:pt x="33866" y="169333"/>
                </a:lnTo>
                <a:lnTo>
                  <a:pt x="33866" y="169333"/>
                </a:lnTo>
                <a:lnTo>
                  <a:pt x="33866" y="169333"/>
                </a:lnTo>
                <a:lnTo>
                  <a:pt x="33866" y="160867"/>
                </a:lnTo>
                <a:lnTo>
                  <a:pt x="25400" y="152400"/>
                </a:lnTo>
                <a:lnTo>
                  <a:pt x="25400" y="143933"/>
                </a:lnTo>
                <a:lnTo>
                  <a:pt x="25400" y="127000"/>
                </a:lnTo>
                <a:lnTo>
                  <a:pt x="25400" y="110067"/>
                </a:lnTo>
                <a:lnTo>
                  <a:pt x="33866" y="84667"/>
                </a:lnTo>
                <a:lnTo>
                  <a:pt x="33866" y="67733"/>
                </a:lnTo>
                <a:lnTo>
                  <a:pt x="42333" y="50800"/>
                </a:lnTo>
                <a:lnTo>
                  <a:pt x="50800" y="33867"/>
                </a:lnTo>
                <a:lnTo>
                  <a:pt x="59267" y="25400"/>
                </a:lnTo>
                <a:lnTo>
                  <a:pt x="76200" y="16933"/>
                </a:lnTo>
                <a:lnTo>
                  <a:pt x="93134" y="8467"/>
                </a:lnTo>
                <a:lnTo>
                  <a:pt x="93134" y="8467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3" name="Freeform 3352"/>
          <p:cNvSpPr/>
          <p:nvPr/>
        </p:nvSpPr>
        <p:spPr>
          <a:xfrm>
            <a:off x="11446934" y="1659467"/>
            <a:ext cx="279400" cy="296334"/>
          </a:xfrm>
          <a:custGeom>
            <a:avLst/>
            <a:gdLst/>
            <a:ahLst/>
            <a:cxnLst/>
            <a:rect l="0" t="0" r="0" b="0"/>
            <a:pathLst>
              <a:path w="279400" h="296334">
                <a:moveTo>
                  <a:pt x="76200" y="16933"/>
                </a:moveTo>
                <a:lnTo>
                  <a:pt x="76200" y="16933"/>
                </a:lnTo>
                <a:lnTo>
                  <a:pt x="76200" y="16933"/>
                </a:lnTo>
                <a:lnTo>
                  <a:pt x="67733" y="16933"/>
                </a:lnTo>
                <a:lnTo>
                  <a:pt x="59266" y="8466"/>
                </a:lnTo>
                <a:lnTo>
                  <a:pt x="59266" y="8466"/>
                </a:lnTo>
                <a:lnTo>
                  <a:pt x="50799" y="0"/>
                </a:lnTo>
                <a:lnTo>
                  <a:pt x="42332" y="0"/>
                </a:lnTo>
                <a:lnTo>
                  <a:pt x="42332" y="0"/>
                </a:lnTo>
                <a:lnTo>
                  <a:pt x="33866" y="8466"/>
                </a:lnTo>
                <a:lnTo>
                  <a:pt x="25400" y="16933"/>
                </a:lnTo>
                <a:lnTo>
                  <a:pt x="16932" y="25400"/>
                </a:lnTo>
                <a:lnTo>
                  <a:pt x="16932" y="42333"/>
                </a:lnTo>
                <a:lnTo>
                  <a:pt x="8466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0" y="160866"/>
                </a:lnTo>
                <a:lnTo>
                  <a:pt x="8466" y="169333"/>
                </a:lnTo>
                <a:lnTo>
                  <a:pt x="8466" y="169333"/>
                </a:lnTo>
                <a:lnTo>
                  <a:pt x="16932" y="169333"/>
                </a:lnTo>
                <a:lnTo>
                  <a:pt x="33866" y="169333"/>
                </a:lnTo>
                <a:lnTo>
                  <a:pt x="42332" y="152400"/>
                </a:lnTo>
                <a:lnTo>
                  <a:pt x="50799" y="143933"/>
                </a:lnTo>
                <a:lnTo>
                  <a:pt x="59266" y="127000"/>
                </a:lnTo>
                <a:lnTo>
                  <a:pt x="67733" y="118533"/>
                </a:lnTo>
                <a:lnTo>
                  <a:pt x="67733" y="101600"/>
                </a:lnTo>
                <a:lnTo>
                  <a:pt x="76200" y="84666"/>
                </a:lnTo>
                <a:lnTo>
                  <a:pt x="76200" y="67733"/>
                </a:lnTo>
                <a:lnTo>
                  <a:pt x="67733" y="50800"/>
                </a:lnTo>
                <a:lnTo>
                  <a:pt x="67733" y="42333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42333"/>
                </a:lnTo>
                <a:lnTo>
                  <a:pt x="67733" y="50800"/>
                </a:lnTo>
                <a:lnTo>
                  <a:pt x="67733" y="67733"/>
                </a:lnTo>
                <a:lnTo>
                  <a:pt x="76200" y="84666"/>
                </a:lnTo>
                <a:lnTo>
                  <a:pt x="76200" y="101600"/>
                </a:lnTo>
                <a:lnTo>
                  <a:pt x="84666" y="118533"/>
                </a:lnTo>
                <a:lnTo>
                  <a:pt x="93132" y="135466"/>
                </a:lnTo>
                <a:lnTo>
                  <a:pt x="110066" y="152400"/>
                </a:lnTo>
                <a:lnTo>
                  <a:pt x="118532" y="152400"/>
                </a:lnTo>
                <a:lnTo>
                  <a:pt x="126999" y="160866"/>
                </a:lnTo>
                <a:lnTo>
                  <a:pt x="143933" y="152400"/>
                </a:lnTo>
                <a:lnTo>
                  <a:pt x="152400" y="152400"/>
                </a:lnTo>
                <a:lnTo>
                  <a:pt x="160866" y="143933"/>
                </a:lnTo>
                <a:lnTo>
                  <a:pt x="169332" y="135466"/>
                </a:lnTo>
                <a:lnTo>
                  <a:pt x="177800" y="127000"/>
                </a:lnTo>
                <a:lnTo>
                  <a:pt x="177800" y="118533"/>
                </a:lnTo>
                <a:lnTo>
                  <a:pt x="177800" y="110066"/>
                </a:lnTo>
                <a:lnTo>
                  <a:pt x="177800" y="110066"/>
                </a:lnTo>
                <a:lnTo>
                  <a:pt x="177800" y="101600"/>
                </a:lnTo>
                <a:lnTo>
                  <a:pt x="177800" y="101600"/>
                </a:lnTo>
                <a:lnTo>
                  <a:pt x="177800" y="110066"/>
                </a:lnTo>
                <a:lnTo>
                  <a:pt x="177800" y="118533"/>
                </a:lnTo>
                <a:lnTo>
                  <a:pt x="177800" y="135466"/>
                </a:lnTo>
                <a:lnTo>
                  <a:pt x="177800" y="160866"/>
                </a:lnTo>
                <a:lnTo>
                  <a:pt x="177800" y="186266"/>
                </a:lnTo>
                <a:lnTo>
                  <a:pt x="177800" y="211666"/>
                </a:lnTo>
                <a:lnTo>
                  <a:pt x="169332" y="245533"/>
                </a:lnTo>
                <a:lnTo>
                  <a:pt x="169332" y="262466"/>
                </a:lnTo>
                <a:lnTo>
                  <a:pt x="169332" y="279400"/>
                </a:lnTo>
                <a:lnTo>
                  <a:pt x="160866" y="287866"/>
                </a:lnTo>
                <a:lnTo>
                  <a:pt x="160866" y="296333"/>
                </a:lnTo>
                <a:lnTo>
                  <a:pt x="160866" y="296333"/>
                </a:lnTo>
                <a:lnTo>
                  <a:pt x="160866" y="296333"/>
                </a:lnTo>
                <a:lnTo>
                  <a:pt x="160866" y="287866"/>
                </a:lnTo>
                <a:lnTo>
                  <a:pt x="160866" y="279400"/>
                </a:lnTo>
                <a:lnTo>
                  <a:pt x="160866" y="262466"/>
                </a:lnTo>
                <a:lnTo>
                  <a:pt x="160866" y="237066"/>
                </a:lnTo>
                <a:lnTo>
                  <a:pt x="169332" y="211666"/>
                </a:lnTo>
                <a:lnTo>
                  <a:pt x="169332" y="177800"/>
                </a:lnTo>
                <a:lnTo>
                  <a:pt x="169332" y="143933"/>
                </a:lnTo>
                <a:lnTo>
                  <a:pt x="169332" y="118533"/>
                </a:lnTo>
                <a:lnTo>
                  <a:pt x="169332" y="84666"/>
                </a:lnTo>
                <a:lnTo>
                  <a:pt x="177800" y="59266"/>
                </a:lnTo>
                <a:lnTo>
                  <a:pt x="186266" y="42333"/>
                </a:lnTo>
                <a:lnTo>
                  <a:pt x="194732" y="25400"/>
                </a:lnTo>
                <a:lnTo>
                  <a:pt x="211666" y="16933"/>
                </a:lnTo>
                <a:lnTo>
                  <a:pt x="220133" y="16933"/>
                </a:lnTo>
                <a:lnTo>
                  <a:pt x="237066" y="8466"/>
                </a:lnTo>
                <a:lnTo>
                  <a:pt x="254000" y="16933"/>
                </a:lnTo>
                <a:lnTo>
                  <a:pt x="262466" y="25400"/>
                </a:lnTo>
                <a:lnTo>
                  <a:pt x="270932" y="33866"/>
                </a:lnTo>
                <a:lnTo>
                  <a:pt x="279399" y="50800"/>
                </a:lnTo>
                <a:lnTo>
                  <a:pt x="279399" y="67733"/>
                </a:lnTo>
                <a:lnTo>
                  <a:pt x="270932" y="84666"/>
                </a:lnTo>
                <a:lnTo>
                  <a:pt x="262466" y="101600"/>
                </a:lnTo>
                <a:lnTo>
                  <a:pt x="254000" y="118533"/>
                </a:lnTo>
                <a:lnTo>
                  <a:pt x="237066" y="127000"/>
                </a:lnTo>
                <a:lnTo>
                  <a:pt x="220133" y="135466"/>
                </a:lnTo>
                <a:lnTo>
                  <a:pt x="211666" y="152400"/>
                </a:lnTo>
                <a:lnTo>
                  <a:pt x="194732" y="152400"/>
                </a:lnTo>
                <a:lnTo>
                  <a:pt x="186266" y="152400"/>
                </a:lnTo>
                <a:lnTo>
                  <a:pt x="177800" y="152400"/>
                </a:lnTo>
                <a:lnTo>
                  <a:pt x="169332" y="152400"/>
                </a:lnTo>
                <a:lnTo>
                  <a:pt x="169332" y="152400"/>
                </a:lnTo>
                <a:lnTo>
                  <a:pt x="177800" y="135466"/>
                </a:lnTo>
                <a:lnTo>
                  <a:pt x="186266" y="127000"/>
                </a:lnTo>
                <a:lnTo>
                  <a:pt x="194732" y="110066"/>
                </a:lnTo>
                <a:lnTo>
                  <a:pt x="194732" y="110066"/>
                </a:lnTo>
                <a:lnTo>
                  <a:pt x="211666" y="84666"/>
                </a:lnTo>
                <a:lnTo>
                  <a:pt x="211666" y="84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4" name="Freeform 3353"/>
          <p:cNvSpPr/>
          <p:nvPr/>
        </p:nvSpPr>
        <p:spPr>
          <a:xfrm>
            <a:off x="11768666" y="1524000"/>
            <a:ext cx="160869" cy="287868"/>
          </a:xfrm>
          <a:custGeom>
            <a:avLst/>
            <a:gdLst/>
            <a:ahLst/>
            <a:cxnLst/>
            <a:rect l="0" t="0" r="0" b="0"/>
            <a:pathLst>
              <a:path w="160869" h="287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8" y="25400"/>
                </a:lnTo>
                <a:lnTo>
                  <a:pt x="8468" y="33867"/>
                </a:lnTo>
                <a:lnTo>
                  <a:pt x="8468" y="50800"/>
                </a:lnTo>
                <a:lnTo>
                  <a:pt x="16934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52400"/>
                </a:lnTo>
                <a:lnTo>
                  <a:pt x="33867" y="177800"/>
                </a:lnTo>
                <a:lnTo>
                  <a:pt x="33867" y="194733"/>
                </a:lnTo>
                <a:lnTo>
                  <a:pt x="33867" y="211667"/>
                </a:lnTo>
                <a:lnTo>
                  <a:pt x="33867" y="228600"/>
                </a:lnTo>
                <a:lnTo>
                  <a:pt x="33867" y="228600"/>
                </a:lnTo>
                <a:lnTo>
                  <a:pt x="33867" y="237067"/>
                </a:lnTo>
                <a:lnTo>
                  <a:pt x="33867" y="237067"/>
                </a:lnTo>
                <a:lnTo>
                  <a:pt x="33867" y="237067"/>
                </a:lnTo>
                <a:lnTo>
                  <a:pt x="33867" y="228600"/>
                </a:lnTo>
                <a:lnTo>
                  <a:pt x="42334" y="220133"/>
                </a:lnTo>
                <a:lnTo>
                  <a:pt x="50801" y="211667"/>
                </a:lnTo>
                <a:lnTo>
                  <a:pt x="67734" y="186267"/>
                </a:lnTo>
                <a:lnTo>
                  <a:pt x="76200" y="169333"/>
                </a:lnTo>
                <a:lnTo>
                  <a:pt x="84668" y="152400"/>
                </a:lnTo>
                <a:lnTo>
                  <a:pt x="101600" y="143933"/>
                </a:lnTo>
                <a:lnTo>
                  <a:pt x="118534" y="135467"/>
                </a:lnTo>
                <a:lnTo>
                  <a:pt x="135468" y="143933"/>
                </a:lnTo>
                <a:lnTo>
                  <a:pt x="143934" y="152400"/>
                </a:lnTo>
                <a:lnTo>
                  <a:pt x="152400" y="160867"/>
                </a:lnTo>
                <a:lnTo>
                  <a:pt x="160868" y="177800"/>
                </a:lnTo>
                <a:lnTo>
                  <a:pt x="160868" y="203200"/>
                </a:lnTo>
                <a:lnTo>
                  <a:pt x="160868" y="228600"/>
                </a:lnTo>
                <a:lnTo>
                  <a:pt x="152400" y="254000"/>
                </a:lnTo>
                <a:lnTo>
                  <a:pt x="152400" y="270933"/>
                </a:lnTo>
                <a:lnTo>
                  <a:pt x="152400" y="279400"/>
                </a:lnTo>
                <a:lnTo>
                  <a:pt x="152400" y="279400"/>
                </a:lnTo>
                <a:lnTo>
                  <a:pt x="152400" y="287867"/>
                </a:lnTo>
                <a:lnTo>
                  <a:pt x="152400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5" name="Freeform 3354"/>
          <p:cNvSpPr/>
          <p:nvPr/>
        </p:nvSpPr>
        <p:spPr>
          <a:xfrm>
            <a:off x="12022666" y="1769533"/>
            <a:ext cx="16935" cy="25401"/>
          </a:xfrm>
          <a:custGeom>
            <a:avLst/>
            <a:gdLst/>
            <a:ahLst/>
            <a:cxnLst/>
            <a:rect l="0" t="0" r="0" b="0"/>
            <a:pathLst>
              <a:path w="16935" h="254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6" name="Freeform 3355"/>
          <p:cNvSpPr/>
          <p:nvPr/>
        </p:nvSpPr>
        <p:spPr>
          <a:xfrm>
            <a:off x="9296400" y="1938867"/>
            <a:ext cx="135468" cy="330201"/>
          </a:xfrm>
          <a:custGeom>
            <a:avLst/>
            <a:gdLst/>
            <a:ahLst/>
            <a:cxnLst/>
            <a:rect l="0" t="0" r="0" b="0"/>
            <a:pathLst>
              <a:path w="135468" h="3302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8467" y="101600"/>
                </a:lnTo>
                <a:lnTo>
                  <a:pt x="16933" y="118533"/>
                </a:lnTo>
                <a:lnTo>
                  <a:pt x="16933" y="127000"/>
                </a:lnTo>
                <a:lnTo>
                  <a:pt x="25400" y="135466"/>
                </a:lnTo>
                <a:lnTo>
                  <a:pt x="33866" y="143933"/>
                </a:lnTo>
                <a:lnTo>
                  <a:pt x="42334" y="143933"/>
                </a:lnTo>
                <a:lnTo>
                  <a:pt x="50800" y="152400"/>
                </a:lnTo>
                <a:lnTo>
                  <a:pt x="50800" y="143933"/>
                </a:lnTo>
                <a:lnTo>
                  <a:pt x="67733" y="143933"/>
                </a:lnTo>
                <a:lnTo>
                  <a:pt x="76200" y="135466"/>
                </a:lnTo>
                <a:lnTo>
                  <a:pt x="84667" y="127000"/>
                </a:lnTo>
                <a:lnTo>
                  <a:pt x="84667" y="118533"/>
                </a:lnTo>
                <a:lnTo>
                  <a:pt x="101600" y="110066"/>
                </a:lnTo>
                <a:lnTo>
                  <a:pt x="101600" y="101600"/>
                </a:lnTo>
                <a:lnTo>
                  <a:pt x="110066" y="84666"/>
                </a:lnTo>
                <a:lnTo>
                  <a:pt x="110066" y="76200"/>
                </a:lnTo>
                <a:lnTo>
                  <a:pt x="110066" y="59266"/>
                </a:lnTo>
                <a:lnTo>
                  <a:pt x="118534" y="50800"/>
                </a:lnTo>
                <a:lnTo>
                  <a:pt x="110066" y="33866"/>
                </a:lnTo>
                <a:lnTo>
                  <a:pt x="118534" y="25400"/>
                </a:lnTo>
                <a:lnTo>
                  <a:pt x="118534" y="25400"/>
                </a:lnTo>
                <a:lnTo>
                  <a:pt x="118534" y="16933"/>
                </a:lnTo>
                <a:lnTo>
                  <a:pt x="118534" y="16933"/>
                </a:lnTo>
                <a:lnTo>
                  <a:pt x="110066" y="16933"/>
                </a:lnTo>
                <a:lnTo>
                  <a:pt x="110066" y="25400"/>
                </a:lnTo>
                <a:lnTo>
                  <a:pt x="110066" y="33866"/>
                </a:lnTo>
                <a:lnTo>
                  <a:pt x="110066" y="42333"/>
                </a:lnTo>
                <a:lnTo>
                  <a:pt x="118534" y="59266"/>
                </a:lnTo>
                <a:lnTo>
                  <a:pt x="118534" y="67733"/>
                </a:lnTo>
                <a:lnTo>
                  <a:pt x="127000" y="84666"/>
                </a:lnTo>
                <a:lnTo>
                  <a:pt x="127000" y="101600"/>
                </a:lnTo>
                <a:lnTo>
                  <a:pt x="127000" y="127000"/>
                </a:lnTo>
                <a:lnTo>
                  <a:pt x="135467" y="143933"/>
                </a:lnTo>
                <a:lnTo>
                  <a:pt x="135467" y="160866"/>
                </a:lnTo>
                <a:lnTo>
                  <a:pt x="135467" y="186266"/>
                </a:lnTo>
                <a:lnTo>
                  <a:pt x="135467" y="203200"/>
                </a:lnTo>
                <a:lnTo>
                  <a:pt x="127000" y="228600"/>
                </a:lnTo>
                <a:lnTo>
                  <a:pt x="127000" y="245533"/>
                </a:lnTo>
                <a:lnTo>
                  <a:pt x="118534" y="262466"/>
                </a:lnTo>
                <a:lnTo>
                  <a:pt x="101600" y="270933"/>
                </a:lnTo>
                <a:lnTo>
                  <a:pt x="93133" y="287866"/>
                </a:lnTo>
                <a:lnTo>
                  <a:pt x="84667" y="296333"/>
                </a:lnTo>
                <a:lnTo>
                  <a:pt x="67733" y="304800"/>
                </a:lnTo>
                <a:lnTo>
                  <a:pt x="50800" y="321733"/>
                </a:lnTo>
                <a:lnTo>
                  <a:pt x="42334" y="321733"/>
                </a:lnTo>
                <a:lnTo>
                  <a:pt x="33866" y="330200"/>
                </a:lnTo>
                <a:lnTo>
                  <a:pt x="25400" y="330200"/>
                </a:lnTo>
                <a:lnTo>
                  <a:pt x="16933" y="330200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7" name="Freeform 3356"/>
          <p:cNvSpPr/>
          <p:nvPr/>
        </p:nvSpPr>
        <p:spPr>
          <a:xfrm>
            <a:off x="9482666" y="1820333"/>
            <a:ext cx="186268" cy="186268"/>
          </a:xfrm>
          <a:custGeom>
            <a:avLst/>
            <a:gdLst/>
            <a:ahLst/>
            <a:cxnLst/>
            <a:rect l="0" t="0" r="0" b="0"/>
            <a:pathLst>
              <a:path w="186268" h="186268">
                <a:moveTo>
                  <a:pt x="0" y="16934"/>
                </a:moveTo>
                <a:lnTo>
                  <a:pt x="8468" y="16934"/>
                </a:lnTo>
                <a:lnTo>
                  <a:pt x="8468" y="16934"/>
                </a:lnTo>
                <a:lnTo>
                  <a:pt x="16934" y="8467"/>
                </a:lnTo>
                <a:lnTo>
                  <a:pt x="25401" y="8467"/>
                </a:lnTo>
                <a:lnTo>
                  <a:pt x="33867" y="0"/>
                </a:lnTo>
                <a:lnTo>
                  <a:pt x="50801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8" y="25400"/>
                </a:lnTo>
                <a:lnTo>
                  <a:pt x="101601" y="33867"/>
                </a:lnTo>
                <a:lnTo>
                  <a:pt x="110067" y="50800"/>
                </a:lnTo>
                <a:lnTo>
                  <a:pt x="118534" y="59267"/>
                </a:lnTo>
                <a:lnTo>
                  <a:pt x="118534" y="76200"/>
                </a:lnTo>
                <a:lnTo>
                  <a:pt x="127001" y="93134"/>
                </a:lnTo>
                <a:lnTo>
                  <a:pt x="127001" y="110067"/>
                </a:lnTo>
                <a:lnTo>
                  <a:pt x="118534" y="127000"/>
                </a:lnTo>
                <a:lnTo>
                  <a:pt x="118534" y="143934"/>
                </a:lnTo>
                <a:lnTo>
                  <a:pt x="110067" y="152400"/>
                </a:lnTo>
                <a:lnTo>
                  <a:pt x="101601" y="160867"/>
                </a:lnTo>
                <a:lnTo>
                  <a:pt x="93134" y="169334"/>
                </a:lnTo>
                <a:lnTo>
                  <a:pt x="84668" y="177800"/>
                </a:lnTo>
                <a:lnTo>
                  <a:pt x="76200" y="186267"/>
                </a:lnTo>
                <a:lnTo>
                  <a:pt x="67734" y="186267"/>
                </a:lnTo>
                <a:lnTo>
                  <a:pt x="67734" y="186267"/>
                </a:lnTo>
                <a:lnTo>
                  <a:pt x="67734" y="186267"/>
                </a:lnTo>
                <a:lnTo>
                  <a:pt x="59267" y="177800"/>
                </a:lnTo>
                <a:lnTo>
                  <a:pt x="59267" y="177800"/>
                </a:lnTo>
                <a:lnTo>
                  <a:pt x="59267" y="160867"/>
                </a:lnTo>
                <a:lnTo>
                  <a:pt x="59267" y="152400"/>
                </a:lnTo>
                <a:lnTo>
                  <a:pt x="67734" y="143934"/>
                </a:lnTo>
                <a:lnTo>
                  <a:pt x="67734" y="135467"/>
                </a:lnTo>
                <a:lnTo>
                  <a:pt x="84668" y="127000"/>
                </a:lnTo>
                <a:lnTo>
                  <a:pt x="93134" y="127000"/>
                </a:lnTo>
                <a:lnTo>
                  <a:pt x="110067" y="127000"/>
                </a:lnTo>
                <a:lnTo>
                  <a:pt x="127001" y="127000"/>
                </a:lnTo>
                <a:lnTo>
                  <a:pt x="135467" y="127000"/>
                </a:lnTo>
                <a:lnTo>
                  <a:pt x="152400" y="135467"/>
                </a:lnTo>
                <a:lnTo>
                  <a:pt x="160868" y="135467"/>
                </a:lnTo>
                <a:lnTo>
                  <a:pt x="169334" y="143934"/>
                </a:lnTo>
                <a:lnTo>
                  <a:pt x="177801" y="152400"/>
                </a:lnTo>
                <a:lnTo>
                  <a:pt x="177801" y="160867"/>
                </a:lnTo>
                <a:lnTo>
                  <a:pt x="186267" y="169334"/>
                </a:lnTo>
                <a:lnTo>
                  <a:pt x="186267" y="177800"/>
                </a:lnTo>
                <a:lnTo>
                  <a:pt x="186267" y="177800"/>
                </a:lnTo>
                <a:lnTo>
                  <a:pt x="186267" y="177800"/>
                </a:lnTo>
                <a:lnTo>
                  <a:pt x="186267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8" name="Freeform 3357"/>
          <p:cNvSpPr/>
          <p:nvPr/>
        </p:nvSpPr>
        <p:spPr>
          <a:xfrm>
            <a:off x="9838267" y="1981200"/>
            <a:ext cx="8468" cy="186268"/>
          </a:xfrm>
          <a:custGeom>
            <a:avLst/>
            <a:gdLst/>
            <a:ahLst/>
            <a:cxnLst/>
            <a:rect l="0" t="0" r="0" b="0"/>
            <a:pathLst>
              <a:path w="8468" h="186268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0" y="160867"/>
                </a:lnTo>
                <a:lnTo>
                  <a:pt x="0" y="169333"/>
                </a:lnTo>
                <a:lnTo>
                  <a:pt x="0" y="169333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9" name="Freeform 3358"/>
          <p:cNvSpPr/>
          <p:nvPr/>
        </p:nvSpPr>
        <p:spPr>
          <a:xfrm>
            <a:off x="9779000" y="20743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67734" y="0"/>
                </a:lnTo>
                <a:lnTo>
                  <a:pt x="84666" y="0"/>
                </a:lnTo>
                <a:lnTo>
                  <a:pt x="101600" y="0"/>
                </a:lnTo>
                <a:lnTo>
                  <a:pt x="101600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0" name="Freeform 3359"/>
          <p:cNvSpPr/>
          <p:nvPr/>
        </p:nvSpPr>
        <p:spPr>
          <a:xfrm>
            <a:off x="10024534" y="1930400"/>
            <a:ext cx="127001" cy="211668"/>
          </a:xfrm>
          <a:custGeom>
            <a:avLst/>
            <a:gdLst/>
            <a:ahLst/>
            <a:cxnLst/>
            <a:rect l="0" t="0" r="0" b="0"/>
            <a:pathLst>
              <a:path w="127001" h="211668">
                <a:moveTo>
                  <a:pt x="0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16932" y="8467"/>
                </a:lnTo>
                <a:lnTo>
                  <a:pt x="25399" y="8467"/>
                </a:lnTo>
                <a:lnTo>
                  <a:pt x="33866" y="16933"/>
                </a:lnTo>
                <a:lnTo>
                  <a:pt x="50800" y="25400"/>
                </a:lnTo>
                <a:lnTo>
                  <a:pt x="59266" y="33867"/>
                </a:lnTo>
                <a:lnTo>
                  <a:pt x="76200" y="50800"/>
                </a:lnTo>
                <a:lnTo>
                  <a:pt x="84666" y="67733"/>
                </a:lnTo>
                <a:lnTo>
                  <a:pt x="84666" y="84667"/>
                </a:lnTo>
                <a:lnTo>
                  <a:pt x="93132" y="101600"/>
                </a:lnTo>
                <a:lnTo>
                  <a:pt x="93132" y="127000"/>
                </a:lnTo>
                <a:lnTo>
                  <a:pt x="84666" y="143933"/>
                </a:lnTo>
                <a:lnTo>
                  <a:pt x="84666" y="160867"/>
                </a:lnTo>
                <a:lnTo>
                  <a:pt x="76200" y="177800"/>
                </a:lnTo>
                <a:lnTo>
                  <a:pt x="67732" y="186267"/>
                </a:lnTo>
                <a:lnTo>
                  <a:pt x="59266" y="203200"/>
                </a:lnTo>
                <a:lnTo>
                  <a:pt x="42333" y="211667"/>
                </a:lnTo>
                <a:lnTo>
                  <a:pt x="33866" y="211667"/>
                </a:lnTo>
                <a:lnTo>
                  <a:pt x="25399" y="211667"/>
                </a:lnTo>
                <a:lnTo>
                  <a:pt x="16932" y="211667"/>
                </a:lnTo>
                <a:lnTo>
                  <a:pt x="8466" y="203200"/>
                </a:lnTo>
                <a:lnTo>
                  <a:pt x="0" y="186267"/>
                </a:lnTo>
                <a:lnTo>
                  <a:pt x="0" y="177800"/>
                </a:lnTo>
                <a:lnTo>
                  <a:pt x="0" y="169333"/>
                </a:lnTo>
                <a:lnTo>
                  <a:pt x="8466" y="160867"/>
                </a:lnTo>
                <a:lnTo>
                  <a:pt x="8466" y="152400"/>
                </a:lnTo>
                <a:lnTo>
                  <a:pt x="25399" y="143933"/>
                </a:lnTo>
                <a:lnTo>
                  <a:pt x="33866" y="143933"/>
                </a:lnTo>
                <a:lnTo>
                  <a:pt x="50800" y="152400"/>
                </a:lnTo>
                <a:lnTo>
                  <a:pt x="67732" y="160867"/>
                </a:lnTo>
                <a:lnTo>
                  <a:pt x="76200" y="169333"/>
                </a:lnTo>
                <a:lnTo>
                  <a:pt x="84666" y="177800"/>
                </a:lnTo>
                <a:lnTo>
                  <a:pt x="101599" y="186267"/>
                </a:lnTo>
                <a:lnTo>
                  <a:pt x="110066" y="194733"/>
                </a:lnTo>
                <a:lnTo>
                  <a:pt x="118533" y="203200"/>
                </a:lnTo>
                <a:lnTo>
                  <a:pt x="118533" y="203200"/>
                </a:lnTo>
                <a:lnTo>
                  <a:pt x="127000" y="211667"/>
                </a:lnTo>
                <a:lnTo>
                  <a:pt x="127000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1" name="Freeform 3360"/>
          <p:cNvSpPr/>
          <p:nvPr/>
        </p:nvSpPr>
        <p:spPr>
          <a:xfrm>
            <a:off x="10244666" y="1964267"/>
            <a:ext cx="76201" cy="186267"/>
          </a:xfrm>
          <a:custGeom>
            <a:avLst/>
            <a:gdLst/>
            <a:ahLst/>
            <a:cxnLst/>
            <a:rect l="0" t="0" r="0" b="0"/>
            <a:pathLst>
              <a:path w="76201" h="186267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8466"/>
                </a:lnTo>
                <a:lnTo>
                  <a:pt x="67734" y="16933"/>
                </a:lnTo>
                <a:lnTo>
                  <a:pt x="67734" y="33866"/>
                </a:lnTo>
                <a:lnTo>
                  <a:pt x="59268" y="59266"/>
                </a:lnTo>
                <a:lnTo>
                  <a:pt x="50801" y="76200"/>
                </a:lnTo>
                <a:lnTo>
                  <a:pt x="42334" y="101600"/>
                </a:lnTo>
                <a:lnTo>
                  <a:pt x="25400" y="127000"/>
                </a:lnTo>
                <a:lnTo>
                  <a:pt x="16934" y="143933"/>
                </a:lnTo>
                <a:lnTo>
                  <a:pt x="8468" y="160866"/>
                </a:lnTo>
                <a:lnTo>
                  <a:pt x="0" y="177800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2" name="Freeform 3361"/>
          <p:cNvSpPr/>
          <p:nvPr/>
        </p:nvSpPr>
        <p:spPr>
          <a:xfrm>
            <a:off x="10219267" y="1989667"/>
            <a:ext cx="127000" cy="135467"/>
          </a:xfrm>
          <a:custGeom>
            <a:avLst/>
            <a:gdLst/>
            <a:ahLst/>
            <a:cxnLst/>
            <a:rect l="0" t="0" r="0" b="0"/>
            <a:pathLst>
              <a:path w="127000" h="135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8466"/>
                </a:lnTo>
                <a:lnTo>
                  <a:pt x="25399" y="8466"/>
                </a:lnTo>
                <a:lnTo>
                  <a:pt x="33867" y="25400"/>
                </a:lnTo>
                <a:lnTo>
                  <a:pt x="42333" y="33866"/>
                </a:lnTo>
                <a:lnTo>
                  <a:pt x="50799" y="50800"/>
                </a:lnTo>
                <a:lnTo>
                  <a:pt x="67733" y="67733"/>
                </a:lnTo>
                <a:lnTo>
                  <a:pt x="76200" y="76200"/>
                </a:lnTo>
                <a:lnTo>
                  <a:pt x="93133" y="93133"/>
                </a:lnTo>
                <a:lnTo>
                  <a:pt x="101599" y="110066"/>
                </a:lnTo>
                <a:lnTo>
                  <a:pt x="110067" y="118533"/>
                </a:lnTo>
                <a:lnTo>
                  <a:pt x="118533" y="127000"/>
                </a:lnTo>
                <a:lnTo>
                  <a:pt x="118533" y="127000"/>
                </a:lnTo>
                <a:lnTo>
                  <a:pt x="126999" y="135466"/>
                </a:lnTo>
                <a:lnTo>
                  <a:pt x="126999" y="135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3" name="Freeform 3362"/>
          <p:cNvSpPr/>
          <p:nvPr/>
        </p:nvSpPr>
        <p:spPr>
          <a:xfrm>
            <a:off x="10430933" y="2015067"/>
            <a:ext cx="143934" cy="8467"/>
          </a:xfrm>
          <a:custGeom>
            <a:avLst/>
            <a:gdLst/>
            <a:ahLst/>
            <a:cxnLst/>
            <a:rect l="0" t="0" r="0" b="0"/>
            <a:pathLst>
              <a:path w="143934" h="8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1" y="0"/>
                </a:lnTo>
                <a:lnTo>
                  <a:pt x="42333" y="0"/>
                </a:lnTo>
                <a:lnTo>
                  <a:pt x="50801" y="8466"/>
                </a:lnTo>
                <a:lnTo>
                  <a:pt x="76200" y="8466"/>
                </a:lnTo>
                <a:lnTo>
                  <a:pt x="93134" y="8466"/>
                </a:lnTo>
                <a:lnTo>
                  <a:pt x="110067" y="8466"/>
                </a:lnTo>
                <a:lnTo>
                  <a:pt x="118533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4" name="Freeform 3363"/>
          <p:cNvSpPr/>
          <p:nvPr/>
        </p:nvSpPr>
        <p:spPr>
          <a:xfrm>
            <a:off x="10447867" y="2082800"/>
            <a:ext cx="143934" cy="8468"/>
          </a:xfrm>
          <a:custGeom>
            <a:avLst/>
            <a:gdLst/>
            <a:ahLst/>
            <a:cxnLst/>
            <a:rect l="0" t="0" r="0" b="0"/>
            <a:pathLst>
              <a:path w="1439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43933" y="8467"/>
                </a:lnTo>
                <a:lnTo>
                  <a:pt x="1439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5" name="Freeform 3364"/>
          <p:cNvSpPr/>
          <p:nvPr/>
        </p:nvSpPr>
        <p:spPr>
          <a:xfrm>
            <a:off x="10727266" y="1972733"/>
            <a:ext cx="143935" cy="186268"/>
          </a:xfrm>
          <a:custGeom>
            <a:avLst/>
            <a:gdLst/>
            <a:ahLst/>
            <a:cxnLst/>
            <a:rect l="0" t="0" r="0" b="0"/>
            <a:pathLst>
              <a:path w="143935" h="186268">
                <a:moveTo>
                  <a:pt x="25401" y="25400"/>
                </a:move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7" y="127000"/>
                </a:lnTo>
                <a:lnTo>
                  <a:pt x="8467" y="143934"/>
                </a:lnTo>
                <a:lnTo>
                  <a:pt x="16934" y="160867"/>
                </a:lnTo>
                <a:lnTo>
                  <a:pt x="25401" y="169334"/>
                </a:lnTo>
                <a:lnTo>
                  <a:pt x="42334" y="177800"/>
                </a:lnTo>
                <a:lnTo>
                  <a:pt x="59268" y="186267"/>
                </a:lnTo>
                <a:lnTo>
                  <a:pt x="76200" y="186267"/>
                </a:lnTo>
                <a:lnTo>
                  <a:pt x="93134" y="186267"/>
                </a:lnTo>
                <a:lnTo>
                  <a:pt x="110068" y="177800"/>
                </a:lnTo>
                <a:lnTo>
                  <a:pt x="127000" y="169334"/>
                </a:lnTo>
                <a:lnTo>
                  <a:pt x="135468" y="152400"/>
                </a:lnTo>
                <a:lnTo>
                  <a:pt x="143934" y="135467"/>
                </a:lnTo>
                <a:lnTo>
                  <a:pt x="143934" y="118534"/>
                </a:lnTo>
                <a:lnTo>
                  <a:pt x="143934" y="101600"/>
                </a:lnTo>
                <a:lnTo>
                  <a:pt x="135468" y="76200"/>
                </a:lnTo>
                <a:lnTo>
                  <a:pt x="127000" y="50800"/>
                </a:lnTo>
                <a:lnTo>
                  <a:pt x="118534" y="33867"/>
                </a:lnTo>
                <a:lnTo>
                  <a:pt x="110068" y="8467"/>
                </a:lnTo>
                <a:lnTo>
                  <a:pt x="93134" y="0"/>
                </a:lnTo>
                <a:lnTo>
                  <a:pt x="76200" y="0"/>
                </a:lnTo>
                <a:lnTo>
                  <a:pt x="67734" y="0"/>
                </a:lnTo>
                <a:lnTo>
                  <a:pt x="50800" y="0"/>
                </a:lnTo>
                <a:lnTo>
                  <a:pt x="50800" y="0"/>
                </a:lnTo>
                <a:lnTo>
                  <a:pt x="33868" y="8467"/>
                </a:lnTo>
                <a:lnTo>
                  <a:pt x="33868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6" name="Freeform 3365"/>
          <p:cNvSpPr/>
          <p:nvPr/>
        </p:nvSpPr>
        <p:spPr>
          <a:xfrm>
            <a:off x="9279467" y="2370667"/>
            <a:ext cx="186267" cy="254001"/>
          </a:xfrm>
          <a:custGeom>
            <a:avLst/>
            <a:gdLst/>
            <a:ahLst/>
            <a:cxnLst/>
            <a:rect l="0" t="0" r="0" b="0"/>
            <a:pathLst>
              <a:path w="186267" h="254001">
                <a:moveTo>
                  <a:pt x="67733" y="50800"/>
                </a:moveTo>
                <a:lnTo>
                  <a:pt x="67733" y="50800"/>
                </a:lnTo>
                <a:lnTo>
                  <a:pt x="67733" y="50800"/>
                </a:lnTo>
                <a:lnTo>
                  <a:pt x="67733" y="50800"/>
                </a:lnTo>
                <a:lnTo>
                  <a:pt x="59267" y="50800"/>
                </a:lnTo>
                <a:lnTo>
                  <a:pt x="59267" y="50800"/>
                </a:lnTo>
                <a:lnTo>
                  <a:pt x="59267" y="42333"/>
                </a:lnTo>
                <a:lnTo>
                  <a:pt x="50799" y="42333"/>
                </a:lnTo>
                <a:lnTo>
                  <a:pt x="50799" y="42333"/>
                </a:lnTo>
                <a:lnTo>
                  <a:pt x="50799" y="42333"/>
                </a:lnTo>
                <a:lnTo>
                  <a:pt x="50799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33866" y="42333"/>
                </a:lnTo>
                <a:lnTo>
                  <a:pt x="33866" y="42333"/>
                </a:lnTo>
                <a:lnTo>
                  <a:pt x="33866" y="42333"/>
                </a:lnTo>
                <a:lnTo>
                  <a:pt x="33866" y="33866"/>
                </a:lnTo>
                <a:lnTo>
                  <a:pt x="33866" y="33866"/>
                </a:lnTo>
                <a:lnTo>
                  <a:pt x="33866" y="25400"/>
                </a:lnTo>
                <a:lnTo>
                  <a:pt x="42333" y="25400"/>
                </a:lnTo>
                <a:lnTo>
                  <a:pt x="50799" y="16933"/>
                </a:lnTo>
                <a:lnTo>
                  <a:pt x="50799" y="8466"/>
                </a:lnTo>
                <a:lnTo>
                  <a:pt x="67733" y="8466"/>
                </a:lnTo>
                <a:lnTo>
                  <a:pt x="76200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0"/>
                </a:lnTo>
                <a:lnTo>
                  <a:pt x="135467" y="8466"/>
                </a:lnTo>
                <a:lnTo>
                  <a:pt x="143933" y="16933"/>
                </a:lnTo>
                <a:lnTo>
                  <a:pt x="152400" y="25400"/>
                </a:lnTo>
                <a:lnTo>
                  <a:pt x="152400" y="42333"/>
                </a:lnTo>
                <a:lnTo>
                  <a:pt x="160866" y="50800"/>
                </a:lnTo>
                <a:lnTo>
                  <a:pt x="160866" y="67733"/>
                </a:lnTo>
                <a:lnTo>
                  <a:pt x="160866" y="84666"/>
                </a:lnTo>
                <a:lnTo>
                  <a:pt x="160866" y="101600"/>
                </a:lnTo>
                <a:lnTo>
                  <a:pt x="160866" y="118533"/>
                </a:lnTo>
                <a:lnTo>
                  <a:pt x="152400" y="135466"/>
                </a:lnTo>
                <a:lnTo>
                  <a:pt x="152400" y="152400"/>
                </a:lnTo>
                <a:lnTo>
                  <a:pt x="143933" y="169333"/>
                </a:lnTo>
                <a:lnTo>
                  <a:pt x="126999" y="186266"/>
                </a:lnTo>
                <a:lnTo>
                  <a:pt x="118533" y="203200"/>
                </a:lnTo>
                <a:lnTo>
                  <a:pt x="110066" y="211666"/>
                </a:lnTo>
                <a:lnTo>
                  <a:pt x="101600" y="228600"/>
                </a:lnTo>
                <a:lnTo>
                  <a:pt x="84666" y="237066"/>
                </a:lnTo>
                <a:lnTo>
                  <a:pt x="76200" y="245533"/>
                </a:lnTo>
                <a:lnTo>
                  <a:pt x="67733" y="254000"/>
                </a:lnTo>
                <a:lnTo>
                  <a:pt x="50799" y="254000"/>
                </a:lnTo>
                <a:lnTo>
                  <a:pt x="42333" y="254000"/>
                </a:lnTo>
                <a:lnTo>
                  <a:pt x="33866" y="254000"/>
                </a:lnTo>
                <a:lnTo>
                  <a:pt x="16933" y="254000"/>
                </a:lnTo>
                <a:lnTo>
                  <a:pt x="8466" y="245533"/>
                </a:lnTo>
                <a:lnTo>
                  <a:pt x="0" y="237066"/>
                </a:lnTo>
                <a:lnTo>
                  <a:pt x="0" y="237066"/>
                </a:lnTo>
                <a:lnTo>
                  <a:pt x="0" y="228600"/>
                </a:lnTo>
                <a:lnTo>
                  <a:pt x="0" y="220133"/>
                </a:lnTo>
                <a:lnTo>
                  <a:pt x="0" y="211666"/>
                </a:lnTo>
                <a:lnTo>
                  <a:pt x="0" y="203200"/>
                </a:lnTo>
                <a:lnTo>
                  <a:pt x="8466" y="194733"/>
                </a:lnTo>
                <a:lnTo>
                  <a:pt x="16933" y="186266"/>
                </a:lnTo>
                <a:lnTo>
                  <a:pt x="33866" y="177800"/>
                </a:lnTo>
                <a:lnTo>
                  <a:pt x="42333" y="177800"/>
                </a:lnTo>
                <a:lnTo>
                  <a:pt x="50799" y="169333"/>
                </a:lnTo>
                <a:lnTo>
                  <a:pt x="67733" y="160866"/>
                </a:lnTo>
                <a:lnTo>
                  <a:pt x="84666" y="160866"/>
                </a:lnTo>
                <a:lnTo>
                  <a:pt x="93133" y="160866"/>
                </a:lnTo>
                <a:lnTo>
                  <a:pt x="101600" y="160866"/>
                </a:lnTo>
                <a:lnTo>
                  <a:pt x="118533" y="160866"/>
                </a:lnTo>
                <a:lnTo>
                  <a:pt x="135467" y="169333"/>
                </a:lnTo>
                <a:lnTo>
                  <a:pt x="143933" y="169333"/>
                </a:lnTo>
                <a:lnTo>
                  <a:pt x="152400" y="177800"/>
                </a:lnTo>
                <a:lnTo>
                  <a:pt x="160866" y="186266"/>
                </a:lnTo>
                <a:lnTo>
                  <a:pt x="169333" y="194733"/>
                </a:lnTo>
                <a:lnTo>
                  <a:pt x="169333" y="203200"/>
                </a:lnTo>
                <a:lnTo>
                  <a:pt x="177800" y="211666"/>
                </a:lnTo>
                <a:lnTo>
                  <a:pt x="177800" y="211666"/>
                </a:lnTo>
                <a:lnTo>
                  <a:pt x="177800" y="220133"/>
                </a:lnTo>
                <a:lnTo>
                  <a:pt x="186266" y="228600"/>
                </a:lnTo>
                <a:lnTo>
                  <a:pt x="186266" y="237066"/>
                </a:lnTo>
                <a:lnTo>
                  <a:pt x="186266" y="237066"/>
                </a:lnTo>
                <a:lnTo>
                  <a:pt x="186266" y="237066"/>
                </a:lnTo>
                <a:lnTo>
                  <a:pt x="186266" y="245533"/>
                </a:lnTo>
                <a:lnTo>
                  <a:pt x="186266" y="245533"/>
                </a:lnTo>
                <a:lnTo>
                  <a:pt x="186266" y="245533"/>
                </a:lnTo>
                <a:lnTo>
                  <a:pt x="186266" y="237066"/>
                </a:lnTo>
                <a:lnTo>
                  <a:pt x="186266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7" name="Freeform 3366"/>
          <p:cNvSpPr/>
          <p:nvPr/>
        </p:nvSpPr>
        <p:spPr>
          <a:xfrm>
            <a:off x="9558866" y="2167467"/>
            <a:ext cx="101602" cy="135467"/>
          </a:xfrm>
          <a:custGeom>
            <a:avLst/>
            <a:gdLst/>
            <a:ahLst/>
            <a:cxnLst/>
            <a:rect l="0" t="0" r="0" b="0"/>
            <a:pathLst>
              <a:path w="101602" h="135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8" y="8466"/>
                </a:lnTo>
                <a:lnTo>
                  <a:pt x="16934" y="0"/>
                </a:lnTo>
                <a:lnTo>
                  <a:pt x="25401" y="0"/>
                </a:lnTo>
                <a:lnTo>
                  <a:pt x="33867" y="0"/>
                </a:lnTo>
                <a:lnTo>
                  <a:pt x="42334" y="0"/>
                </a:lnTo>
                <a:lnTo>
                  <a:pt x="50801" y="0"/>
                </a:lnTo>
                <a:lnTo>
                  <a:pt x="59267" y="0"/>
                </a:lnTo>
                <a:lnTo>
                  <a:pt x="76200" y="8466"/>
                </a:lnTo>
                <a:lnTo>
                  <a:pt x="84668" y="8466"/>
                </a:lnTo>
                <a:lnTo>
                  <a:pt x="93134" y="16933"/>
                </a:lnTo>
                <a:lnTo>
                  <a:pt x="93134" y="25400"/>
                </a:lnTo>
                <a:lnTo>
                  <a:pt x="93134" y="42333"/>
                </a:lnTo>
                <a:lnTo>
                  <a:pt x="101601" y="50800"/>
                </a:lnTo>
                <a:lnTo>
                  <a:pt x="93134" y="59266"/>
                </a:lnTo>
                <a:lnTo>
                  <a:pt x="93134" y="76200"/>
                </a:lnTo>
                <a:lnTo>
                  <a:pt x="84668" y="93133"/>
                </a:lnTo>
                <a:lnTo>
                  <a:pt x="84668" y="101600"/>
                </a:lnTo>
                <a:lnTo>
                  <a:pt x="76200" y="110066"/>
                </a:lnTo>
                <a:lnTo>
                  <a:pt x="76200" y="118533"/>
                </a:lnTo>
                <a:lnTo>
                  <a:pt x="67734" y="127000"/>
                </a:lnTo>
                <a:lnTo>
                  <a:pt x="59267" y="127000"/>
                </a:lnTo>
                <a:lnTo>
                  <a:pt x="50801" y="127000"/>
                </a:lnTo>
                <a:lnTo>
                  <a:pt x="42334" y="135466"/>
                </a:lnTo>
                <a:lnTo>
                  <a:pt x="42334" y="135466"/>
                </a:lnTo>
                <a:lnTo>
                  <a:pt x="33867" y="127000"/>
                </a:lnTo>
                <a:lnTo>
                  <a:pt x="25401" y="127000"/>
                </a:lnTo>
                <a:lnTo>
                  <a:pt x="25401" y="118533"/>
                </a:lnTo>
                <a:lnTo>
                  <a:pt x="8468" y="118533"/>
                </a:lnTo>
                <a:lnTo>
                  <a:pt x="8468" y="110066"/>
                </a:lnTo>
                <a:lnTo>
                  <a:pt x="8468" y="110066"/>
                </a:lnTo>
                <a:lnTo>
                  <a:pt x="8468" y="101600"/>
                </a:lnTo>
                <a:lnTo>
                  <a:pt x="8468" y="101600"/>
                </a:lnTo>
                <a:lnTo>
                  <a:pt x="16934" y="93133"/>
                </a:lnTo>
                <a:lnTo>
                  <a:pt x="33867" y="93133"/>
                </a:lnTo>
                <a:lnTo>
                  <a:pt x="42334" y="93133"/>
                </a:lnTo>
                <a:lnTo>
                  <a:pt x="50801" y="93133"/>
                </a:lnTo>
                <a:lnTo>
                  <a:pt x="59267" y="101600"/>
                </a:lnTo>
                <a:lnTo>
                  <a:pt x="67734" y="101600"/>
                </a:lnTo>
                <a:lnTo>
                  <a:pt x="76200" y="110066"/>
                </a:lnTo>
                <a:lnTo>
                  <a:pt x="76200" y="118533"/>
                </a:lnTo>
                <a:lnTo>
                  <a:pt x="84668" y="118533"/>
                </a:lnTo>
                <a:lnTo>
                  <a:pt x="84668" y="118533"/>
                </a:lnTo>
                <a:lnTo>
                  <a:pt x="93134" y="127000"/>
                </a:lnTo>
                <a:lnTo>
                  <a:pt x="93134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8" name="Freeform 3367"/>
          <p:cNvSpPr/>
          <p:nvPr/>
        </p:nvSpPr>
        <p:spPr>
          <a:xfrm>
            <a:off x="9728200" y="2429933"/>
            <a:ext cx="25401" cy="135468"/>
          </a:xfrm>
          <a:custGeom>
            <a:avLst/>
            <a:gdLst/>
            <a:ahLst/>
            <a:cxnLst/>
            <a:rect l="0" t="0" r="0" b="0"/>
            <a:pathLst>
              <a:path w="25401" h="135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25400" y="110067"/>
                </a:lnTo>
                <a:lnTo>
                  <a:pt x="25400" y="118534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9" name="Freeform 3368"/>
          <p:cNvSpPr/>
          <p:nvPr/>
        </p:nvSpPr>
        <p:spPr>
          <a:xfrm>
            <a:off x="9685867" y="2472267"/>
            <a:ext cx="135467" cy="33867"/>
          </a:xfrm>
          <a:custGeom>
            <a:avLst/>
            <a:gdLst/>
            <a:ahLst/>
            <a:cxnLst/>
            <a:rect l="0" t="0" r="0" b="0"/>
            <a:pathLst>
              <a:path w="135467" h="33867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16933" y="33866"/>
                </a:lnTo>
                <a:lnTo>
                  <a:pt x="25399" y="33866"/>
                </a:lnTo>
                <a:lnTo>
                  <a:pt x="33867" y="33866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7" y="16933"/>
                </a:lnTo>
                <a:lnTo>
                  <a:pt x="110067" y="16933"/>
                </a:lnTo>
                <a:lnTo>
                  <a:pt x="126999" y="8466"/>
                </a:lnTo>
                <a:lnTo>
                  <a:pt x="126999" y="8466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0" name="Freeform 3369"/>
          <p:cNvSpPr/>
          <p:nvPr/>
        </p:nvSpPr>
        <p:spPr>
          <a:xfrm>
            <a:off x="9931400" y="2387600"/>
            <a:ext cx="186267" cy="169334"/>
          </a:xfrm>
          <a:custGeom>
            <a:avLst/>
            <a:gdLst/>
            <a:ahLst/>
            <a:cxnLst/>
            <a:rect l="0" t="0" r="0" b="0"/>
            <a:pathLst>
              <a:path w="186267" h="1693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8467"/>
                </a:lnTo>
                <a:lnTo>
                  <a:pt x="59267" y="8467"/>
                </a:lnTo>
                <a:lnTo>
                  <a:pt x="67734" y="16933"/>
                </a:lnTo>
                <a:lnTo>
                  <a:pt x="76200" y="25400"/>
                </a:lnTo>
                <a:lnTo>
                  <a:pt x="84666" y="33867"/>
                </a:lnTo>
                <a:lnTo>
                  <a:pt x="93134" y="50800"/>
                </a:lnTo>
                <a:lnTo>
                  <a:pt x="93134" y="59267"/>
                </a:lnTo>
                <a:lnTo>
                  <a:pt x="93134" y="76200"/>
                </a:lnTo>
                <a:lnTo>
                  <a:pt x="93134" y="93133"/>
                </a:lnTo>
                <a:lnTo>
                  <a:pt x="84666" y="101600"/>
                </a:lnTo>
                <a:lnTo>
                  <a:pt x="76200" y="118533"/>
                </a:lnTo>
                <a:lnTo>
                  <a:pt x="67734" y="127000"/>
                </a:lnTo>
                <a:lnTo>
                  <a:pt x="59267" y="143933"/>
                </a:lnTo>
                <a:lnTo>
                  <a:pt x="50800" y="152400"/>
                </a:lnTo>
                <a:lnTo>
                  <a:pt x="42333" y="160867"/>
                </a:lnTo>
                <a:lnTo>
                  <a:pt x="33866" y="169333"/>
                </a:lnTo>
                <a:lnTo>
                  <a:pt x="25400" y="169333"/>
                </a:lnTo>
                <a:lnTo>
                  <a:pt x="16934" y="169333"/>
                </a:lnTo>
                <a:lnTo>
                  <a:pt x="8466" y="160867"/>
                </a:lnTo>
                <a:lnTo>
                  <a:pt x="0" y="152400"/>
                </a:lnTo>
                <a:lnTo>
                  <a:pt x="0" y="143933"/>
                </a:lnTo>
                <a:lnTo>
                  <a:pt x="0" y="135467"/>
                </a:lnTo>
                <a:lnTo>
                  <a:pt x="8466" y="127000"/>
                </a:lnTo>
                <a:lnTo>
                  <a:pt x="8466" y="118533"/>
                </a:lnTo>
                <a:lnTo>
                  <a:pt x="25400" y="110067"/>
                </a:lnTo>
                <a:lnTo>
                  <a:pt x="42333" y="101600"/>
                </a:lnTo>
                <a:lnTo>
                  <a:pt x="50800" y="101600"/>
                </a:lnTo>
                <a:lnTo>
                  <a:pt x="67734" y="93133"/>
                </a:lnTo>
                <a:lnTo>
                  <a:pt x="93134" y="93133"/>
                </a:lnTo>
                <a:lnTo>
                  <a:pt x="101600" y="101600"/>
                </a:lnTo>
                <a:lnTo>
                  <a:pt x="118533" y="101600"/>
                </a:lnTo>
                <a:lnTo>
                  <a:pt x="127000" y="110067"/>
                </a:lnTo>
                <a:lnTo>
                  <a:pt x="143934" y="118533"/>
                </a:lnTo>
                <a:lnTo>
                  <a:pt x="160866" y="118533"/>
                </a:lnTo>
                <a:lnTo>
                  <a:pt x="169334" y="127000"/>
                </a:lnTo>
                <a:lnTo>
                  <a:pt x="177800" y="127000"/>
                </a:lnTo>
                <a:lnTo>
                  <a:pt x="177800" y="127000"/>
                </a:lnTo>
                <a:lnTo>
                  <a:pt x="186266" y="135467"/>
                </a:lnTo>
                <a:lnTo>
                  <a:pt x="186266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1" name="Freeform 3370"/>
          <p:cNvSpPr/>
          <p:nvPr/>
        </p:nvSpPr>
        <p:spPr>
          <a:xfrm>
            <a:off x="10143067" y="2370667"/>
            <a:ext cx="84668" cy="169334"/>
          </a:xfrm>
          <a:custGeom>
            <a:avLst/>
            <a:gdLst/>
            <a:ahLst/>
            <a:cxnLst/>
            <a:rect l="0" t="0" r="0" b="0"/>
            <a:pathLst>
              <a:path w="84668" h="169334">
                <a:moveTo>
                  <a:pt x="84667" y="0"/>
                </a:move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16933"/>
                </a:lnTo>
                <a:lnTo>
                  <a:pt x="84667" y="25400"/>
                </a:lnTo>
                <a:lnTo>
                  <a:pt x="76200" y="42333"/>
                </a:lnTo>
                <a:lnTo>
                  <a:pt x="67733" y="59266"/>
                </a:lnTo>
                <a:lnTo>
                  <a:pt x="59266" y="76200"/>
                </a:lnTo>
                <a:lnTo>
                  <a:pt x="50799" y="93133"/>
                </a:lnTo>
                <a:lnTo>
                  <a:pt x="42333" y="110066"/>
                </a:lnTo>
                <a:lnTo>
                  <a:pt x="33867" y="135466"/>
                </a:lnTo>
                <a:lnTo>
                  <a:pt x="25399" y="143933"/>
                </a:lnTo>
                <a:lnTo>
                  <a:pt x="16933" y="160866"/>
                </a:lnTo>
                <a:lnTo>
                  <a:pt x="8467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2" name="Freeform 3371"/>
          <p:cNvSpPr/>
          <p:nvPr/>
        </p:nvSpPr>
        <p:spPr>
          <a:xfrm>
            <a:off x="10134600" y="2396067"/>
            <a:ext cx="127001" cy="110067"/>
          </a:xfrm>
          <a:custGeom>
            <a:avLst/>
            <a:gdLst/>
            <a:ahLst/>
            <a:cxnLst/>
            <a:rect l="0" t="0" r="0" b="0"/>
            <a:pathLst>
              <a:path w="127001" h="1100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6" y="25400"/>
                </a:lnTo>
                <a:lnTo>
                  <a:pt x="50800" y="33866"/>
                </a:lnTo>
                <a:lnTo>
                  <a:pt x="59266" y="50800"/>
                </a:lnTo>
                <a:lnTo>
                  <a:pt x="67733" y="59266"/>
                </a:lnTo>
                <a:lnTo>
                  <a:pt x="76200" y="76200"/>
                </a:lnTo>
                <a:lnTo>
                  <a:pt x="84667" y="84666"/>
                </a:lnTo>
                <a:lnTo>
                  <a:pt x="101600" y="93133"/>
                </a:lnTo>
                <a:lnTo>
                  <a:pt x="118534" y="101600"/>
                </a:lnTo>
                <a:lnTo>
                  <a:pt x="118534" y="101600"/>
                </a:lnTo>
                <a:lnTo>
                  <a:pt x="127000" y="110066"/>
                </a:lnTo>
                <a:lnTo>
                  <a:pt x="127000" y="110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3" name="Freeform 3372"/>
          <p:cNvSpPr/>
          <p:nvPr/>
        </p:nvSpPr>
        <p:spPr>
          <a:xfrm>
            <a:off x="10363200" y="2421467"/>
            <a:ext cx="127001" cy="8467"/>
          </a:xfrm>
          <a:custGeom>
            <a:avLst/>
            <a:gdLst/>
            <a:ahLst/>
            <a:cxnLst/>
            <a:rect l="0" t="0" r="0" b="0"/>
            <a:pathLst>
              <a:path w="127001" h="8467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6" y="0"/>
                </a:lnTo>
                <a:lnTo>
                  <a:pt x="42334" y="8466"/>
                </a:lnTo>
                <a:lnTo>
                  <a:pt x="59266" y="8466"/>
                </a:lnTo>
                <a:lnTo>
                  <a:pt x="76200" y="8466"/>
                </a:lnTo>
                <a:lnTo>
                  <a:pt x="93134" y="8466"/>
                </a:lnTo>
                <a:lnTo>
                  <a:pt x="101600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27000" y="8466"/>
                </a:lnTo>
                <a:lnTo>
                  <a:pt x="12700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4" name="Freeform 3373"/>
          <p:cNvSpPr/>
          <p:nvPr/>
        </p:nvSpPr>
        <p:spPr>
          <a:xfrm>
            <a:off x="10371667" y="2497667"/>
            <a:ext cx="101600" cy="16934"/>
          </a:xfrm>
          <a:custGeom>
            <a:avLst/>
            <a:gdLst/>
            <a:ahLst/>
            <a:cxnLst/>
            <a:rect l="0" t="0" r="0" b="0"/>
            <a:pathLst>
              <a:path w="101600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33867" y="8466"/>
                </a:lnTo>
                <a:lnTo>
                  <a:pt x="42333" y="16933"/>
                </a:lnTo>
                <a:lnTo>
                  <a:pt x="59266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101599" y="8466"/>
                </a:lnTo>
                <a:lnTo>
                  <a:pt x="101599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5" name="Freeform 3374"/>
          <p:cNvSpPr/>
          <p:nvPr/>
        </p:nvSpPr>
        <p:spPr>
          <a:xfrm>
            <a:off x="10591800" y="2362200"/>
            <a:ext cx="143934" cy="143934"/>
          </a:xfrm>
          <a:custGeom>
            <a:avLst/>
            <a:gdLst/>
            <a:ahLst/>
            <a:cxnLst/>
            <a:rect l="0" t="0" r="0" b="0"/>
            <a:pathLst>
              <a:path w="143934" h="143934">
                <a:moveTo>
                  <a:pt x="59266" y="16933"/>
                </a:moveTo>
                <a:lnTo>
                  <a:pt x="59266" y="16933"/>
                </a:lnTo>
                <a:lnTo>
                  <a:pt x="59266" y="16933"/>
                </a:lnTo>
                <a:lnTo>
                  <a:pt x="50800" y="16933"/>
                </a:lnTo>
                <a:lnTo>
                  <a:pt x="42334" y="16933"/>
                </a:lnTo>
                <a:lnTo>
                  <a:pt x="33866" y="16933"/>
                </a:lnTo>
                <a:lnTo>
                  <a:pt x="33866" y="25400"/>
                </a:lnTo>
                <a:lnTo>
                  <a:pt x="25400" y="25400"/>
                </a:lnTo>
                <a:lnTo>
                  <a:pt x="16934" y="33867"/>
                </a:lnTo>
                <a:lnTo>
                  <a:pt x="8467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27000"/>
                </a:lnTo>
                <a:lnTo>
                  <a:pt x="25400" y="135467"/>
                </a:lnTo>
                <a:lnTo>
                  <a:pt x="33866" y="143933"/>
                </a:lnTo>
                <a:lnTo>
                  <a:pt x="42334" y="143933"/>
                </a:lnTo>
                <a:lnTo>
                  <a:pt x="50800" y="143933"/>
                </a:lnTo>
                <a:lnTo>
                  <a:pt x="67733" y="143933"/>
                </a:lnTo>
                <a:lnTo>
                  <a:pt x="84667" y="143933"/>
                </a:lnTo>
                <a:lnTo>
                  <a:pt x="101600" y="143933"/>
                </a:lnTo>
                <a:lnTo>
                  <a:pt x="110066" y="127000"/>
                </a:lnTo>
                <a:lnTo>
                  <a:pt x="118534" y="127000"/>
                </a:lnTo>
                <a:lnTo>
                  <a:pt x="135466" y="110067"/>
                </a:lnTo>
                <a:lnTo>
                  <a:pt x="143933" y="101600"/>
                </a:lnTo>
                <a:lnTo>
                  <a:pt x="143933" y="93133"/>
                </a:lnTo>
                <a:lnTo>
                  <a:pt x="143933" y="76200"/>
                </a:lnTo>
                <a:lnTo>
                  <a:pt x="143933" y="59267"/>
                </a:lnTo>
                <a:lnTo>
                  <a:pt x="135466" y="50800"/>
                </a:lnTo>
                <a:lnTo>
                  <a:pt x="127000" y="33867"/>
                </a:lnTo>
                <a:lnTo>
                  <a:pt x="110066" y="16933"/>
                </a:lnTo>
                <a:lnTo>
                  <a:pt x="101600" y="8467"/>
                </a:lnTo>
                <a:lnTo>
                  <a:pt x="93134" y="8467"/>
                </a:lnTo>
                <a:lnTo>
                  <a:pt x="84667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8467"/>
                </a:lnTo>
                <a:lnTo>
                  <a:pt x="677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6" name="Freeform 3375"/>
          <p:cNvSpPr/>
          <p:nvPr/>
        </p:nvSpPr>
        <p:spPr>
          <a:xfrm>
            <a:off x="9779000" y="2650067"/>
            <a:ext cx="143935" cy="203201"/>
          </a:xfrm>
          <a:custGeom>
            <a:avLst/>
            <a:gdLst/>
            <a:ahLst/>
            <a:cxnLst/>
            <a:rect l="0" t="0" r="0" b="0"/>
            <a:pathLst>
              <a:path w="143935" h="203201">
                <a:moveTo>
                  <a:pt x="8466" y="42333"/>
                </a:move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25400"/>
                </a:lnTo>
                <a:lnTo>
                  <a:pt x="16934" y="25400"/>
                </a:lnTo>
                <a:lnTo>
                  <a:pt x="25400" y="16933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6" y="8466"/>
                </a:lnTo>
                <a:lnTo>
                  <a:pt x="93134" y="8466"/>
                </a:lnTo>
                <a:lnTo>
                  <a:pt x="101600" y="16933"/>
                </a:lnTo>
                <a:lnTo>
                  <a:pt x="101600" y="25400"/>
                </a:lnTo>
                <a:lnTo>
                  <a:pt x="110066" y="42333"/>
                </a:lnTo>
                <a:lnTo>
                  <a:pt x="110066" y="50800"/>
                </a:lnTo>
                <a:lnTo>
                  <a:pt x="110066" y="67733"/>
                </a:lnTo>
                <a:lnTo>
                  <a:pt x="110066" y="84666"/>
                </a:lnTo>
                <a:lnTo>
                  <a:pt x="110066" y="101600"/>
                </a:lnTo>
                <a:lnTo>
                  <a:pt x="101600" y="118533"/>
                </a:lnTo>
                <a:lnTo>
                  <a:pt x="101600" y="127000"/>
                </a:lnTo>
                <a:lnTo>
                  <a:pt x="93134" y="143933"/>
                </a:lnTo>
                <a:lnTo>
                  <a:pt x="84666" y="152400"/>
                </a:lnTo>
                <a:lnTo>
                  <a:pt x="76200" y="160866"/>
                </a:lnTo>
                <a:lnTo>
                  <a:pt x="67734" y="169333"/>
                </a:lnTo>
                <a:lnTo>
                  <a:pt x="59267" y="177800"/>
                </a:lnTo>
                <a:lnTo>
                  <a:pt x="42333" y="177800"/>
                </a:lnTo>
                <a:lnTo>
                  <a:pt x="33866" y="177800"/>
                </a:lnTo>
                <a:lnTo>
                  <a:pt x="25400" y="177800"/>
                </a:lnTo>
                <a:lnTo>
                  <a:pt x="16934" y="177800"/>
                </a:lnTo>
                <a:lnTo>
                  <a:pt x="8466" y="177800"/>
                </a:lnTo>
                <a:lnTo>
                  <a:pt x="0" y="169333"/>
                </a:lnTo>
                <a:lnTo>
                  <a:pt x="0" y="160866"/>
                </a:lnTo>
                <a:lnTo>
                  <a:pt x="0" y="160866"/>
                </a:lnTo>
                <a:lnTo>
                  <a:pt x="0" y="152400"/>
                </a:lnTo>
                <a:lnTo>
                  <a:pt x="0" y="143933"/>
                </a:lnTo>
                <a:lnTo>
                  <a:pt x="0" y="143933"/>
                </a:lnTo>
                <a:lnTo>
                  <a:pt x="8466" y="135466"/>
                </a:lnTo>
                <a:lnTo>
                  <a:pt x="16934" y="127000"/>
                </a:lnTo>
                <a:lnTo>
                  <a:pt x="25400" y="127000"/>
                </a:lnTo>
                <a:lnTo>
                  <a:pt x="33866" y="118533"/>
                </a:lnTo>
                <a:lnTo>
                  <a:pt x="50800" y="118533"/>
                </a:lnTo>
                <a:lnTo>
                  <a:pt x="59267" y="127000"/>
                </a:lnTo>
                <a:lnTo>
                  <a:pt x="76200" y="127000"/>
                </a:lnTo>
                <a:lnTo>
                  <a:pt x="84666" y="135466"/>
                </a:lnTo>
                <a:lnTo>
                  <a:pt x="93134" y="135466"/>
                </a:lnTo>
                <a:lnTo>
                  <a:pt x="93134" y="143933"/>
                </a:lnTo>
                <a:lnTo>
                  <a:pt x="101600" y="152400"/>
                </a:lnTo>
                <a:lnTo>
                  <a:pt x="110066" y="160866"/>
                </a:lnTo>
                <a:lnTo>
                  <a:pt x="110066" y="177800"/>
                </a:lnTo>
                <a:lnTo>
                  <a:pt x="118533" y="177800"/>
                </a:lnTo>
                <a:lnTo>
                  <a:pt x="118533" y="186266"/>
                </a:lnTo>
                <a:lnTo>
                  <a:pt x="127000" y="194733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43934" y="194733"/>
                </a:lnTo>
                <a:lnTo>
                  <a:pt x="143934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7" name="Freeform 3376"/>
          <p:cNvSpPr/>
          <p:nvPr/>
        </p:nvSpPr>
        <p:spPr>
          <a:xfrm>
            <a:off x="9999134" y="2675467"/>
            <a:ext cx="76201" cy="177801"/>
          </a:xfrm>
          <a:custGeom>
            <a:avLst/>
            <a:gdLst/>
            <a:ahLst/>
            <a:cxnLst/>
            <a:rect l="0" t="0" r="0" b="0"/>
            <a:pathLst>
              <a:path w="76201" h="177801">
                <a:moveTo>
                  <a:pt x="67733" y="0"/>
                </a:moveTo>
                <a:lnTo>
                  <a:pt x="67733" y="0"/>
                </a:lnTo>
                <a:lnTo>
                  <a:pt x="76200" y="0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67733" y="8466"/>
                </a:lnTo>
                <a:lnTo>
                  <a:pt x="59266" y="25400"/>
                </a:lnTo>
                <a:lnTo>
                  <a:pt x="59266" y="33866"/>
                </a:lnTo>
                <a:lnTo>
                  <a:pt x="50799" y="42333"/>
                </a:lnTo>
                <a:lnTo>
                  <a:pt x="42332" y="67733"/>
                </a:lnTo>
                <a:lnTo>
                  <a:pt x="33866" y="84666"/>
                </a:lnTo>
                <a:lnTo>
                  <a:pt x="25400" y="101600"/>
                </a:lnTo>
                <a:lnTo>
                  <a:pt x="16932" y="118533"/>
                </a:lnTo>
                <a:lnTo>
                  <a:pt x="8466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69333"/>
                </a:lnTo>
                <a:lnTo>
                  <a:pt x="0" y="177800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8" name="Freeform 3377"/>
          <p:cNvSpPr/>
          <p:nvPr/>
        </p:nvSpPr>
        <p:spPr>
          <a:xfrm>
            <a:off x="9982200" y="2692400"/>
            <a:ext cx="118535" cy="110068"/>
          </a:xfrm>
          <a:custGeom>
            <a:avLst/>
            <a:gdLst/>
            <a:ahLst/>
            <a:cxnLst/>
            <a:rect l="0" t="0" r="0" b="0"/>
            <a:pathLst>
              <a:path w="118535" h="1100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25400"/>
                </a:lnTo>
                <a:lnTo>
                  <a:pt x="33866" y="33867"/>
                </a:lnTo>
                <a:lnTo>
                  <a:pt x="42334" y="42333"/>
                </a:lnTo>
                <a:lnTo>
                  <a:pt x="59266" y="50800"/>
                </a:lnTo>
                <a:lnTo>
                  <a:pt x="67733" y="59267"/>
                </a:lnTo>
                <a:lnTo>
                  <a:pt x="76200" y="67733"/>
                </a:lnTo>
                <a:lnTo>
                  <a:pt x="84667" y="76200"/>
                </a:lnTo>
                <a:lnTo>
                  <a:pt x="93134" y="84667"/>
                </a:lnTo>
                <a:lnTo>
                  <a:pt x="101600" y="93133"/>
                </a:lnTo>
                <a:lnTo>
                  <a:pt x="110066" y="101600"/>
                </a:lnTo>
                <a:lnTo>
                  <a:pt x="118534" y="110067"/>
                </a:lnTo>
                <a:lnTo>
                  <a:pt x="118534" y="110067"/>
                </a:lnTo>
                <a:lnTo>
                  <a:pt x="118534" y="110067"/>
                </a:lnTo>
                <a:lnTo>
                  <a:pt x="118534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" name="Freeform 3378"/>
          <p:cNvSpPr/>
          <p:nvPr/>
        </p:nvSpPr>
        <p:spPr>
          <a:xfrm>
            <a:off x="10160000" y="2726267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6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93134" y="0"/>
                </a:lnTo>
                <a:lnTo>
                  <a:pt x="93134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0" name="Freeform 3379"/>
          <p:cNvSpPr/>
          <p:nvPr/>
        </p:nvSpPr>
        <p:spPr>
          <a:xfrm>
            <a:off x="10168466" y="2785533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9268" y="8467"/>
                </a:lnTo>
                <a:lnTo>
                  <a:pt x="76200" y="8467"/>
                </a:lnTo>
                <a:lnTo>
                  <a:pt x="93134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1" name="Freeform 3380"/>
          <p:cNvSpPr/>
          <p:nvPr/>
        </p:nvSpPr>
        <p:spPr>
          <a:xfrm>
            <a:off x="10337800" y="2650067"/>
            <a:ext cx="135467" cy="93134"/>
          </a:xfrm>
          <a:custGeom>
            <a:avLst/>
            <a:gdLst/>
            <a:ahLst/>
            <a:cxnLst/>
            <a:rect l="0" t="0" r="0" b="0"/>
            <a:pathLst>
              <a:path w="135467" h="93134">
                <a:moveTo>
                  <a:pt x="16933" y="8466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8466" y="84666"/>
                </a:lnTo>
                <a:lnTo>
                  <a:pt x="8466" y="93133"/>
                </a:lnTo>
                <a:lnTo>
                  <a:pt x="16933" y="93133"/>
                </a:lnTo>
                <a:lnTo>
                  <a:pt x="25400" y="93133"/>
                </a:lnTo>
                <a:lnTo>
                  <a:pt x="33867" y="93133"/>
                </a:lnTo>
                <a:lnTo>
                  <a:pt x="42334" y="93133"/>
                </a:lnTo>
                <a:lnTo>
                  <a:pt x="50800" y="93133"/>
                </a:lnTo>
                <a:lnTo>
                  <a:pt x="67734" y="93133"/>
                </a:lnTo>
                <a:lnTo>
                  <a:pt x="76200" y="93133"/>
                </a:lnTo>
                <a:lnTo>
                  <a:pt x="84666" y="93133"/>
                </a:lnTo>
                <a:lnTo>
                  <a:pt x="101600" y="84666"/>
                </a:lnTo>
                <a:lnTo>
                  <a:pt x="110067" y="93133"/>
                </a:lnTo>
                <a:lnTo>
                  <a:pt x="118534" y="84666"/>
                </a:lnTo>
                <a:lnTo>
                  <a:pt x="127000" y="84666"/>
                </a:lnTo>
                <a:lnTo>
                  <a:pt x="127000" y="84666"/>
                </a:lnTo>
                <a:lnTo>
                  <a:pt x="127000" y="84666"/>
                </a:lnTo>
                <a:lnTo>
                  <a:pt x="135466" y="76200"/>
                </a:lnTo>
                <a:lnTo>
                  <a:pt x="135466" y="76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2" name="Freeform 3381"/>
          <p:cNvSpPr/>
          <p:nvPr/>
        </p:nvSpPr>
        <p:spPr>
          <a:xfrm>
            <a:off x="10414000" y="2607733"/>
            <a:ext cx="16934" cy="237068"/>
          </a:xfrm>
          <a:custGeom>
            <a:avLst/>
            <a:gdLst/>
            <a:ahLst/>
            <a:cxnLst/>
            <a:rect l="0" t="0" r="0" b="0"/>
            <a:pathLst>
              <a:path w="16934" h="237068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76200"/>
                </a:lnTo>
                <a:lnTo>
                  <a:pt x="16933" y="101600"/>
                </a:lnTo>
                <a:lnTo>
                  <a:pt x="8466" y="127000"/>
                </a:lnTo>
                <a:lnTo>
                  <a:pt x="8466" y="160867"/>
                </a:lnTo>
                <a:lnTo>
                  <a:pt x="8466" y="186267"/>
                </a:lnTo>
                <a:lnTo>
                  <a:pt x="0" y="220134"/>
                </a:lnTo>
                <a:lnTo>
                  <a:pt x="0" y="220134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3" name="Freeform 3382"/>
          <p:cNvSpPr/>
          <p:nvPr/>
        </p:nvSpPr>
        <p:spPr>
          <a:xfrm>
            <a:off x="10955866" y="2590800"/>
            <a:ext cx="110069" cy="211668"/>
          </a:xfrm>
          <a:custGeom>
            <a:avLst/>
            <a:gdLst/>
            <a:ahLst/>
            <a:cxnLst/>
            <a:rect l="0" t="0" r="0" b="0"/>
            <a:pathLst>
              <a:path w="110069" h="211668">
                <a:moveTo>
                  <a:pt x="110068" y="0"/>
                </a:moveTo>
                <a:lnTo>
                  <a:pt x="110068" y="0"/>
                </a:lnTo>
                <a:lnTo>
                  <a:pt x="110068" y="0"/>
                </a:lnTo>
                <a:lnTo>
                  <a:pt x="110068" y="0"/>
                </a:lnTo>
                <a:lnTo>
                  <a:pt x="110068" y="0"/>
                </a:lnTo>
                <a:lnTo>
                  <a:pt x="110068" y="8467"/>
                </a:lnTo>
                <a:lnTo>
                  <a:pt x="110068" y="8467"/>
                </a:lnTo>
                <a:lnTo>
                  <a:pt x="110068" y="8467"/>
                </a:lnTo>
                <a:lnTo>
                  <a:pt x="101601" y="16933"/>
                </a:lnTo>
                <a:lnTo>
                  <a:pt x="93134" y="33867"/>
                </a:lnTo>
                <a:lnTo>
                  <a:pt x="93134" y="50800"/>
                </a:lnTo>
                <a:lnTo>
                  <a:pt x="76200" y="59267"/>
                </a:lnTo>
                <a:lnTo>
                  <a:pt x="67734" y="84667"/>
                </a:lnTo>
                <a:lnTo>
                  <a:pt x="59268" y="101600"/>
                </a:lnTo>
                <a:lnTo>
                  <a:pt x="50800" y="127000"/>
                </a:lnTo>
                <a:lnTo>
                  <a:pt x="42334" y="143933"/>
                </a:lnTo>
                <a:lnTo>
                  <a:pt x="25401" y="169333"/>
                </a:lnTo>
                <a:lnTo>
                  <a:pt x="16934" y="186267"/>
                </a:lnTo>
                <a:lnTo>
                  <a:pt x="8467" y="194733"/>
                </a:lnTo>
                <a:lnTo>
                  <a:pt x="8467" y="211667"/>
                </a:lnTo>
                <a:lnTo>
                  <a:pt x="8467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4" name="Freeform 3383"/>
          <p:cNvSpPr/>
          <p:nvPr/>
        </p:nvSpPr>
        <p:spPr>
          <a:xfrm>
            <a:off x="10947400" y="2624667"/>
            <a:ext cx="143935" cy="135467"/>
          </a:xfrm>
          <a:custGeom>
            <a:avLst/>
            <a:gdLst/>
            <a:ahLst/>
            <a:cxnLst/>
            <a:rect l="0" t="0" r="0" b="0"/>
            <a:pathLst>
              <a:path w="143935" h="135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33866"/>
                </a:lnTo>
                <a:lnTo>
                  <a:pt x="33867" y="50800"/>
                </a:lnTo>
                <a:lnTo>
                  <a:pt x="42334" y="67733"/>
                </a:lnTo>
                <a:lnTo>
                  <a:pt x="50800" y="76200"/>
                </a:lnTo>
                <a:lnTo>
                  <a:pt x="67734" y="93133"/>
                </a:lnTo>
                <a:lnTo>
                  <a:pt x="76200" y="110066"/>
                </a:lnTo>
                <a:lnTo>
                  <a:pt x="84666" y="118533"/>
                </a:lnTo>
                <a:lnTo>
                  <a:pt x="101600" y="127000"/>
                </a:lnTo>
                <a:lnTo>
                  <a:pt x="110067" y="127000"/>
                </a:lnTo>
                <a:lnTo>
                  <a:pt x="118534" y="135466"/>
                </a:lnTo>
                <a:lnTo>
                  <a:pt x="135466" y="135466"/>
                </a:lnTo>
                <a:lnTo>
                  <a:pt x="135466" y="135466"/>
                </a:lnTo>
                <a:lnTo>
                  <a:pt x="143934" y="127000"/>
                </a:lnTo>
                <a:lnTo>
                  <a:pt x="143934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5" name="Freeform 3384"/>
          <p:cNvSpPr/>
          <p:nvPr/>
        </p:nvSpPr>
        <p:spPr>
          <a:xfrm>
            <a:off x="11176000" y="2658533"/>
            <a:ext cx="135467" cy="8468"/>
          </a:xfrm>
          <a:custGeom>
            <a:avLst/>
            <a:gdLst/>
            <a:ahLst/>
            <a:cxnLst/>
            <a:rect l="0" t="0" r="0" b="0"/>
            <a:pathLst>
              <a:path w="1354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6" y="8467"/>
                </a:lnTo>
                <a:lnTo>
                  <a:pt x="135466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6" name="Freeform 3385"/>
          <p:cNvSpPr/>
          <p:nvPr/>
        </p:nvSpPr>
        <p:spPr>
          <a:xfrm>
            <a:off x="11201400" y="2734733"/>
            <a:ext cx="135467" cy="8468"/>
          </a:xfrm>
          <a:custGeom>
            <a:avLst/>
            <a:gdLst/>
            <a:ahLst/>
            <a:cxnLst/>
            <a:rect l="0" t="0" r="0" b="0"/>
            <a:pathLst>
              <a:path w="135467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6" y="0"/>
                </a:lnTo>
                <a:lnTo>
                  <a:pt x="76200" y="0"/>
                </a:lnTo>
                <a:lnTo>
                  <a:pt x="93134" y="0"/>
                </a:lnTo>
                <a:lnTo>
                  <a:pt x="110066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7" name="Freeform 3386"/>
          <p:cNvSpPr/>
          <p:nvPr/>
        </p:nvSpPr>
        <p:spPr>
          <a:xfrm>
            <a:off x="10219267" y="2641600"/>
            <a:ext cx="93134" cy="25401"/>
          </a:xfrm>
          <a:custGeom>
            <a:avLst/>
            <a:gdLst/>
            <a:ahLst/>
            <a:cxnLst/>
            <a:rect l="0" t="0" r="0" b="0"/>
            <a:pathLst>
              <a:path w="93134" h="25401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8467"/>
                </a:lnTo>
                <a:lnTo>
                  <a:pt x="42333" y="8467"/>
                </a:lnTo>
                <a:lnTo>
                  <a:pt x="25399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8" name="Freeform 3387"/>
          <p:cNvSpPr/>
          <p:nvPr/>
        </p:nvSpPr>
        <p:spPr>
          <a:xfrm>
            <a:off x="11489266" y="2650067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33868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110068" y="0"/>
                </a:lnTo>
                <a:lnTo>
                  <a:pt x="110068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9" name="Freeform 3388"/>
          <p:cNvSpPr/>
          <p:nvPr/>
        </p:nvSpPr>
        <p:spPr>
          <a:xfrm>
            <a:off x="11684000" y="2582333"/>
            <a:ext cx="160867" cy="304801"/>
          </a:xfrm>
          <a:custGeom>
            <a:avLst/>
            <a:gdLst/>
            <a:ahLst/>
            <a:cxnLst/>
            <a:rect l="0" t="0" r="0" b="0"/>
            <a:pathLst>
              <a:path w="160867" h="304801">
                <a:moveTo>
                  <a:pt x="67734" y="0"/>
                </a:moveTo>
                <a:lnTo>
                  <a:pt x="76200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93134" y="8467"/>
                </a:lnTo>
                <a:lnTo>
                  <a:pt x="101600" y="16934"/>
                </a:lnTo>
                <a:lnTo>
                  <a:pt x="118533" y="25400"/>
                </a:lnTo>
                <a:lnTo>
                  <a:pt x="127000" y="42334"/>
                </a:lnTo>
                <a:lnTo>
                  <a:pt x="135467" y="50800"/>
                </a:lnTo>
                <a:lnTo>
                  <a:pt x="135467" y="76200"/>
                </a:lnTo>
                <a:lnTo>
                  <a:pt x="135467" y="93134"/>
                </a:lnTo>
                <a:lnTo>
                  <a:pt x="127000" y="110067"/>
                </a:lnTo>
                <a:lnTo>
                  <a:pt x="127000" y="135467"/>
                </a:lnTo>
                <a:lnTo>
                  <a:pt x="110066" y="160867"/>
                </a:lnTo>
                <a:lnTo>
                  <a:pt x="93134" y="177800"/>
                </a:lnTo>
                <a:lnTo>
                  <a:pt x="84666" y="194734"/>
                </a:lnTo>
                <a:lnTo>
                  <a:pt x="59267" y="211667"/>
                </a:lnTo>
                <a:lnTo>
                  <a:pt x="42333" y="228600"/>
                </a:lnTo>
                <a:lnTo>
                  <a:pt x="33866" y="237067"/>
                </a:lnTo>
                <a:lnTo>
                  <a:pt x="25400" y="245534"/>
                </a:lnTo>
                <a:lnTo>
                  <a:pt x="8466" y="245534"/>
                </a:lnTo>
                <a:lnTo>
                  <a:pt x="0" y="245534"/>
                </a:lnTo>
                <a:lnTo>
                  <a:pt x="0" y="237067"/>
                </a:lnTo>
                <a:lnTo>
                  <a:pt x="0" y="228600"/>
                </a:lnTo>
                <a:lnTo>
                  <a:pt x="0" y="211667"/>
                </a:lnTo>
                <a:lnTo>
                  <a:pt x="8466" y="203200"/>
                </a:lnTo>
                <a:lnTo>
                  <a:pt x="25400" y="186267"/>
                </a:lnTo>
                <a:lnTo>
                  <a:pt x="33866" y="177800"/>
                </a:lnTo>
                <a:lnTo>
                  <a:pt x="50800" y="169334"/>
                </a:lnTo>
                <a:lnTo>
                  <a:pt x="67734" y="169334"/>
                </a:lnTo>
                <a:lnTo>
                  <a:pt x="93134" y="177800"/>
                </a:lnTo>
                <a:lnTo>
                  <a:pt x="110066" y="186267"/>
                </a:lnTo>
                <a:lnTo>
                  <a:pt x="127000" y="203200"/>
                </a:lnTo>
                <a:lnTo>
                  <a:pt x="143934" y="220134"/>
                </a:lnTo>
                <a:lnTo>
                  <a:pt x="152400" y="245534"/>
                </a:lnTo>
                <a:lnTo>
                  <a:pt x="160866" y="270934"/>
                </a:lnTo>
                <a:lnTo>
                  <a:pt x="160866" y="270934"/>
                </a:lnTo>
                <a:lnTo>
                  <a:pt x="160866" y="304800"/>
                </a:lnTo>
                <a:lnTo>
                  <a:pt x="160866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0" name="Freeform 3389"/>
          <p:cNvSpPr/>
          <p:nvPr/>
        </p:nvSpPr>
        <p:spPr>
          <a:xfrm>
            <a:off x="11226800" y="2980267"/>
            <a:ext cx="118534" cy="296334"/>
          </a:xfrm>
          <a:custGeom>
            <a:avLst/>
            <a:gdLst/>
            <a:ahLst/>
            <a:cxnLst/>
            <a:rect l="0" t="0" r="0" b="0"/>
            <a:pathLst>
              <a:path w="118534" h="296334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4" y="0"/>
                </a:lnTo>
                <a:lnTo>
                  <a:pt x="84666" y="8466"/>
                </a:lnTo>
                <a:lnTo>
                  <a:pt x="76200" y="16933"/>
                </a:lnTo>
                <a:lnTo>
                  <a:pt x="67734" y="16933"/>
                </a:lnTo>
                <a:lnTo>
                  <a:pt x="59267" y="25400"/>
                </a:lnTo>
                <a:lnTo>
                  <a:pt x="50800" y="42333"/>
                </a:lnTo>
                <a:lnTo>
                  <a:pt x="42333" y="50800"/>
                </a:lnTo>
                <a:lnTo>
                  <a:pt x="33866" y="67733"/>
                </a:lnTo>
                <a:lnTo>
                  <a:pt x="25400" y="84666"/>
                </a:lnTo>
                <a:lnTo>
                  <a:pt x="16934" y="110066"/>
                </a:lnTo>
                <a:lnTo>
                  <a:pt x="8466" y="127000"/>
                </a:lnTo>
                <a:lnTo>
                  <a:pt x="8466" y="143933"/>
                </a:lnTo>
                <a:lnTo>
                  <a:pt x="0" y="169333"/>
                </a:lnTo>
                <a:lnTo>
                  <a:pt x="0" y="186266"/>
                </a:lnTo>
                <a:lnTo>
                  <a:pt x="0" y="211666"/>
                </a:lnTo>
                <a:lnTo>
                  <a:pt x="0" y="228600"/>
                </a:lnTo>
                <a:lnTo>
                  <a:pt x="8466" y="245533"/>
                </a:lnTo>
                <a:lnTo>
                  <a:pt x="16934" y="262466"/>
                </a:lnTo>
                <a:lnTo>
                  <a:pt x="25400" y="270933"/>
                </a:lnTo>
                <a:lnTo>
                  <a:pt x="33866" y="287866"/>
                </a:lnTo>
                <a:lnTo>
                  <a:pt x="50800" y="296333"/>
                </a:lnTo>
                <a:lnTo>
                  <a:pt x="59267" y="296333"/>
                </a:lnTo>
                <a:lnTo>
                  <a:pt x="67734" y="296333"/>
                </a:lnTo>
                <a:lnTo>
                  <a:pt x="84666" y="296333"/>
                </a:lnTo>
                <a:lnTo>
                  <a:pt x="84666" y="296333"/>
                </a:lnTo>
                <a:lnTo>
                  <a:pt x="101600" y="287866"/>
                </a:lnTo>
                <a:lnTo>
                  <a:pt x="101600" y="287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2" name="Freeform 3391"/>
          <p:cNvSpPr/>
          <p:nvPr/>
        </p:nvSpPr>
        <p:spPr>
          <a:xfrm>
            <a:off x="11303000" y="30903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8466" y="16934"/>
                </a:moveTo>
                <a:lnTo>
                  <a:pt x="8466" y="16934"/>
                </a:lnTo>
                <a:lnTo>
                  <a:pt x="8466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4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10066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3" name="Freeform 3392"/>
          <p:cNvSpPr/>
          <p:nvPr/>
        </p:nvSpPr>
        <p:spPr>
          <a:xfrm>
            <a:off x="11497733" y="3031067"/>
            <a:ext cx="118534" cy="203201"/>
          </a:xfrm>
          <a:custGeom>
            <a:avLst/>
            <a:gdLst/>
            <a:ahLst/>
            <a:cxnLst/>
            <a:rect l="0" t="0" r="0" b="0"/>
            <a:pathLst>
              <a:path w="118534" h="203201">
                <a:moveTo>
                  <a:pt x="8467" y="8466"/>
                </a:move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1" y="0"/>
                </a:lnTo>
                <a:lnTo>
                  <a:pt x="33867" y="0"/>
                </a:lnTo>
                <a:lnTo>
                  <a:pt x="42333" y="0"/>
                </a:lnTo>
                <a:lnTo>
                  <a:pt x="50801" y="8466"/>
                </a:lnTo>
                <a:lnTo>
                  <a:pt x="59267" y="8466"/>
                </a:lnTo>
                <a:lnTo>
                  <a:pt x="67733" y="16933"/>
                </a:lnTo>
                <a:lnTo>
                  <a:pt x="76200" y="25400"/>
                </a:lnTo>
                <a:lnTo>
                  <a:pt x="84667" y="33866"/>
                </a:lnTo>
                <a:lnTo>
                  <a:pt x="84667" y="50800"/>
                </a:lnTo>
                <a:lnTo>
                  <a:pt x="84667" y="67733"/>
                </a:lnTo>
                <a:lnTo>
                  <a:pt x="84667" y="84666"/>
                </a:lnTo>
                <a:lnTo>
                  <a:pt x="84667" y="101600"/>
                </a:lnTo>
                <a:lnTo>
                  <a:pt x="84667" y="118533"/>
                </a:lnTo>
                <a:lnTo>
                  <a:pt x="84667" y="135466"/>
                </a:lnTo>
                <a:lnTo>
                  <a:pt x="76200" y="143933"/>
                </a:lnTo>
                <a:lnTo>
                  <a:pt x="67733" y="160866"/>
                </a:lnTo>
                <a:lnTo>
                  <a:pt x="67733" y="169333"/>
                </a:lnTo>
                <a:lnTo>
                  <a:pt x="59267" y="177800"/>
                </a:lnTo>
                <a:lnTo>
                  <a:pt x="50801" y="186266"/>
                </a:lnTo>
                <a:lnTo>
                  <a:pt x="42333" y="186266"/>
                </a:lnTo>
                <a:lnTo>
                  <a:pt x="25401" y="186266"/>
                </a:lnTo>
                <a:lnTo>
                  <a:pt x="16934" y="177800"/>
                </a:lnTo>
                <a:lnTo>
                  <a:pt x="8467" y="177800"/>
                </a:lnTo>
                <a:lnTo>
                  <a:pt x="8467" y="169333"/>
                </a:lnTo>
                <a:lnTo>
                  <a:pt x="0" y="160866"/>
                </a:lnTo>
                <a:lnTo>
                  <a:pt x="0" y="143933"/>
                </a:lnTo>
                <a:lnTo>
                  <a:pt x="0" y="135466"/>
                </a:lnTo>
                <a:lnTo>
                  <a:pt x="8467" y="127000"/>
                </a:lnTo>
                <a:lnTo>
                  <a:pt x="8467" y="127000"/>
                </a:lnTo>
                <a:lnTo>
                  <a:pt x="25401" y="118533"/>
                </a:lnTo>
                <a:lnTo>
                  <a:pt x="33867" y="118533"/>
                </a:lnTo>
                <a:lnTo>
                  <a:pt x="50801" y="118533"/>
                </a:lnTo>
                <a:lnTo>
                  <a:pt x="59267" y="127000"/>
                </a:lnTo>
                <a:lnTo>
                  <a:pt x="67733" y="135466"/>
                </a:lnTo>
                <a:lnTo>
                  <a:pt x="76200" y="143933"/>
                </a:lnTo>
                <a:lnTo>
                  <a:pt x="84667" y="152400"/>
                </a:lnTo>
                <a:lnTo>
                  <a:pt x="84667" y="169333"/>
                </a:lnTo>
                <a:lnTo>
                  <a:pt x="93134" y="177800"/>
                </a:lnTo>
                <a:lnTo>
                  <a:pt x="101601" y="194733"/>
                </a:lnTo>
                <a:lnTo>
                  <a:pt x="101601" y="203200"/>
                </a:lnTo>
                <a:lnTo>
                  <a:pt x="110067" y="203200"/>
                </a:lnTo>
                <a:lnTo>
                  <a:pt x="110067" y="203200"/>
                </a:lnTo>
                <a:lnTo>
                  <a:pt x="118533" y="203200"/>
                </a:lnTo>
                <a:lnTo>
                  <a:pt x="118533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4" name="Freeform 3393"/>
          <p:cNvSpPr/>
          <p:nvPr/>
        </p:nvSpPr>
        <p:spPr>
          <a:xfrm>
            <a:off x="11692466" y="3225800"/>
            <a:ext cx="25401" cy="118534"/>
          </a:xfrm>
          <a:custGeom>
            <a:avLst/>
            <a:gdLst/>
            <a:ahLst/>
            <a:cxnLst/>
            <a:rect l="0" t="0" r="0" b="0"/>
            <a:pathLst>
              <a:path w="25401" h="118534">
                <a:moveTo>
                  <a:pt x="25400" y="0"/>
                </a:moveTo>
                <a:lnTo>
                  <a:pt x="25400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9267"/>
                </a:lnTo>
                <a:lnTo>
                  <a:pt x="16934" y="76200"/>
                </a:lnTo>
                <a:lnTo>
                  <a:pt x="16934" y="93133"/>
                </a:lnTo>
                <a:lnTo>
                  <a:pt x="8468" y="101600"/>
                </a:lnTo>
                <a:lnTo>
                  <a:pt x="8468" y="110067"/>
                </a:lnTo>
                <a:lnTo>
                  <a:pt x="8468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0067"/>
                </a:lnTo>
                <a:lnTo>
                  <a:pt x="0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5" name="Freeform 3394"/>
          <p:cNvSpPr/>
          <p:nvPr/>
        </p:nvSpPr>
        <p:spPr>
          <a:xfrm>
            <a:off x="11802533" y="3014133"/>
            <a:ext cx="169335" cy="220135"/>
          </a:xfrm>
          <a:custGeom>
            <a:avLst/>
            <a:gdLst/>
            <a:ahLst/>
            <a:cxnLst/>
            <a:rect l="0" t="0" r="0" b="0"/>
            <a:pathLst>
              <a:path w="169335" h="220135">
                <a:moveTo>
                  <a:pt x="0" y="25400"/>
                </a:moveTo>
                <a:lnTo>
                  <a:pt x="0" y="16934"/>
                </a:lnTo>
                <a:lnTo>
                  <a:pt x="8467" y="16934"/>
                </a:lnTo>
                <a:lnTo>
                  <a:pt x="16934" y="8467"/>
                </a:lnTo>
                <a:lnTo>
                  <a:pt x="25401" y="0"/>
                </a:lnTo>
                <a:lnTo>
                  <a:pt x="33867" y="0"/>
                </a:lnTo>
                <a:lnTo>
                  <a:pt x="42333" y="0"/>
                </a:lnTo>
                <a:lnTo>
                  <a:pt x="50801" y="0"/>
                </a:lnTo>
                <a:lnTo>
                  <a:pt x="67733" y="8467"/>
                </a:lnTo>
                <a:lnTo>
                  <a:pt x="76200" y="16934"/>
                </a:lnTo>
                <a:lnTo>
                  <a:pt x="84667" y="33867"/>
                </a:lnTo>
                <a:lnTo>
                  <a:pt x="93134" y="59267"/>
                </a:lnTo>
                <a:lnTo>
                  <a:pt x="93134" y="76200"/>
                </a:lnTo>
                <a:lnTo>
                  <a:pt x="84667" y="101600"/>
                </a:lnTo>
                <a:lnTo>
                  <a:pt x="84667" y="127000"/>
                </a:lnTo>
                <a:lnTo>
                  <a:pt x="76200" y="152400"/>
                </a:lnTo>
                <a:lnTo>
                  <a:pt x="67733" y="169334"/>
                </a:lnTo>
                <a:lnTo>
                  <a:pt x="67733" y="186267"/>
                </a:lnTo>
                <a:lnTo>
                  <a:pt x="50801" y="203200"/>
                </a:lnTo>
                <a:lnTo>
                  <a:pt x="50801" y="211667"/>
                </a:lnTo>
                <a:lnTo>
                  <a:pt x="42333" y="211667"/>
                </a:lnTo>
                <a:lnTo>
                  <a:pt x="33867" y="211667"/>
                </a:lnTo>
                <a:lnTo>
                  <a:pt x="25401" y="211667"/>
                </a:lnTo>
                <a:lnTo>
                  <a:pt x="16934" y="203200"/>
                </a:lnTo>
                <a:lnTo>
                  <a:pt x="16934" y="194734"/>
                </a:lnTo>
                <a:lnTo>
                  <a:pt x="8467" y="177800"/>
                </a:lnTo>
                <a:lnTo>
                  <a:pt x="8467" y="152400"/>
                </a:lnTo>
                <a:lnTo>
                  <a:pt x="16934" y="135467"/>
                </a:lnTo>
                <a:lnTo>
                  <a:pt x="25401" y="118534"/>
                </a:lnTo>
                <a:lnTo>
                  <a:pt x="42333" y="110067"/>
                </a:lnTo>
                <a:lnTo>
                  <a:pt x="59267" y="101600"/>
                </a:lnTo>
                <a:lnTo>
                  <a:pt x="84667" y="101600"/>
                </a:lnTo>
                <a:lnTo>
                  <a:pt x="93134" y="110067"/>
                </a:lnTo>
                <a:lnTo>
                  <a:pt x="118533" y="118534"/>
                </a:lnTo>
                <a:lnTo>
                  <a:pt x="135467" y="135467"/>
                </a:lnTo>
                <a:lnTo>
                  <a:pt x="143933" y="152400"/>
                </a:lnTo>
                <a:lnTo>
                  <a:pt x="152400" y="160867"/>
                </a:lnTo>
                <a:lnTo>
                  <a:pt x="160867" y="177800"/>
                </a:lnTo>
                <a:lnTo>
                  <a:pt x="160867" y="194734"/>
                </a:lnTo>
                <a:lnTo>
                  <a:pt x="169334" y="211667"/>
                </a:lnTo>
                <a:lnTo>
                  <a:pt x="169334" y="220134"/>
                </a:lnTo>
                <a:lnTo>
                  <a:pt x="169334" y="220134"/>
                </a:lnTo>
                <a:lnTo>
                  <a:pt x="169334" y="220134"/>
                </a:lnTo>
                <a:lnTo>
                  <a:pt x="169334" y="211667"/>
                </a:lnTo>
                <a:lnTo>
                  <a:pt x="169334" y="211667"/>
                </a:lnTo>
                <a:lnTo>
                  <a:pt x="160867" y="203200"/>
                </a:lnTo>
                <a:lnTo>
                  <a:pt x="160867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6" name="Freeform 3395"/>
          <p:cNvSpPr/>
          <p:nvPr/>
        </p:nvSpPr>
        <p:spPr>
          <a:xfrm>
            <a:off x="11988800" y="2988733"/>
            <a:ext cx="127001" cy="465668"/>
          </a:xfrm>
          <a:custGeom>
            <a:avLst/>
            <a:gdLst/>
            <a:ahLst/>
            <a:cxnLst/>
            <a:rect l="0" t="0" r="0" b="0"/>
            <a:pathLst>
              <a:path w="127001" h="465668">
                <a:moveTo>
                  <a:pt x="50800" y="0"/>
                </a:moveTo>
                <a:lnTo>
                  <a:pt x="50800" y="0"/>
                </a:lnTo>
                <a:lnTo>
                  <a:pt x="59267" y="8467"/>
                </a:lnTo>
                <a:lnTo>
                  <a:pt x="67734" y="8467"/>
                </a:lnTo>
                <a:lnTo>
                  <a:pt x="84666" y="25400"/>
                </a:lnTo>
                <a:lnTo>
                  <a:pt x="101600" y="33867"/>
                </a:lnTo>
                <a:lnTo>
                  <a:pt x="110066" y="59267"/>
                </a:lnTo>
                <a:lnTo>
                  <a:pt x="118533" y="93134"/>
                </a:lnTo>
                <a:lnTo>
                  <a:pt x="127000" y="118534"/>
                </a:lnTo>
                <a:lnTo>
                  <a:pt x="127000" y="152400"/>
                </a:lnTo>
                <a:lnTo>
                  <a:pt x="127000" y="186267"/>
                </a:lnTo>
                <a:lnTo>
                  <a:pt x="118533" y="211667"/>
                </a:lnTo>
                <a:lnTo>
                  <a:pt x="110066" y="245534"/>
                </a:lnTo>
                <a:lnTo>
                  <a:pt x="101600" y="270934"/>
                </a:lnTo>
                <a:lnTo>
                  <a:pt x="84666" y="304800"/>
                </a:lnTo>
                <a:lnTo>
                  <a:pt x="76200" y="338667"/>
                </a:lnTo>
                <a:lnTo>
                  <a:pt x="50800" y="381000"/>
                </a:lnTo>
                <a:lnTo>
                  <a:pt x="25400" y="423334"/>
                </a:lnTo>
                <a:lnTo>
                  <a:pt x="25400" y="423334"/>
                </a:lnTo>
                <a:lnTo>
                  <a:pt x="0" y="465667"/>
                </a:lnTo>
                <a:lnTo>
                  <a:pt x="0" y="465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7" name="Freeform 3396"/>
          <p:cNvSpPr/>
          <p:nvPr/>
        </p:nvSpPr>
        <p:spPr>
          <a:xfrm>
            <a:off x="10024534" y="3725333"/>
            <a:ext cx="84667" cy="93135"/>
          </a:xfrm>
          <a:custGeom>
            <a:avLst/>
            <a:gdLst/>
            <a:ahLst/>
            <a:cxnLst/>
            <a:rect l="0" t="0" r="0" b="0"/>
            <a:pathLst>
              <a:path w="84667" h="93135">
                <a:moveTo>
                  <a:pt x="50800" y="25400"/>
                </a:moveTo>
                <a:lnTo>
                  <a:pt x="50800" y="25400"/>
                </a:lnTo>
                <a:lnTo>
                  <a:pt x="50800" y="25400"/>
                </a:lnTo>
                <a:lnTo>
                  <a:pt x="50800" y="33867"/>
                </a:lnTo>
                <a:lnTo>
                  <a:pt x="42333" y="33867"/>
                </a:lnTo>
                <a:lnTo>
                  <a:pt x="42333" y="42334"/>
                </a:lnTo>
                <a:lnTo>
                  <a:pt x="42333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9267"/>
                </a:lnTo>
                <a:lnTo>
                  <a:pt x="33866" y="59267"/>
                </a:lnTo>
                <a:lnTo>
                  <a:pt x="33866" y="59267"/>
                </a:lnTo>
                <a:lnTo>
                  <a:pt x="33866" y="67734"/>
                </a:lnTo>
                <a:lnTo>
                  <a:pt x="42333" y="67734"/>
                </a:lnTo>
                <a:lnTo>
                  <a:pt x="42333" y="67734"/>
                </a:lnTo>
                <a:lnTo>
                  <a:pt x="42333" y="67734"/>
                </a:lnTo>
                <a:lnTo>
                  <a:pt x="42333" y="67734"/>
                </a:lnTo>
                <a:lnTo>
                  <a:pt x="50800" y="67734"/>
                </a:lnTo>
                <a:lnTo>
                  <a:pt x="50800" y="67734"/>
                </a:lnTo>
                <a:lnTo>
                  <a:pt x="50800" y="67734"/>
                </a:lnTo>
                <a:lnTo>
                  <a:pt x="59266" y="67734"/>
                </a:lnTo>
                <a:lnTo>
                  <a:pt x="59266" y="67734"/>
                </a:lnTo>
                <a:lnTo>
                  <a:pt x="67732" y="59267"/>
                </a:lnTo>
                <a:lnTo>
                  <a:pt x="67732" y="59267"/>
                </a:lnTo>
                <a:lnTo>
                  <a:pt x="76200" y="50800"/>
                </a:lnTo>
                <a:lnTo>
                  <a:pt x="76200" y="50800"/>
                </a:lnTo>
                <a:lnTo>
                  <a:pt x="84666" y="42334"/>
                </a:lnTo>
                <a:lnTo>
                  <a:pt x="84666" y="33867"/>
                </a:lnTo>
                <a:lnTo>
                  <a:pt x="84666" y="33867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16934"/>
                </a:lnTo>
                <a:lnTo>
                  <a:pt x="76200" y="16934"/>
                </a:lnTo>
                <a:lnTo>
                  <a:pt x="76200" y="8467"/>
                </a:lnTo>
                <a:lnTo>
                  <a:pt x="76200" y="8467"/>
                </a:lnTo>
                <a:lnTo>
                  <a:pt x="67732" y="8467"/>
                </a:lnTo>
                <a:lnTo>
                  <a:pt x="67732" y="8467"/>
                </a:lnTo>
                <a:lnTo>
                  <a:pt x="59266" y="0"/>
                </a:lnTo>
                <a:lnTo>
                  <a:pt x="59266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33866" y="8467"/>
                </a:lnTo>
                <a:lnTo>
                  <a:pt x="25399" y="16934"/>
                </a:lnTo>
                <a:lnTo>
                  <a:pt x="25399" y="16934"/>
                </a:lnTo>
                <a:lnTo>
                  <a:pt x="16932" y="25400"/>
                </a:lnTo>
                <a:lnTo>
                  <a:pt x="16932" y="33867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67734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84667"/>
                </a:lnTo>
                <a:lnTo>
                  <a:pt x="16932" y="84667"/>
                </a:lnTo>
                <a:lnTo>
                  <a:pt x="16932" y="93134"/>
                </a:lnTo>
                <a:lnTo>
                  <a:pt x="25399" y="93134"/>
                </a:lnTo>
                <a:lnTo>
                  <a:pt x="25399" y="93134"/>
                </a:lnTo>
                <a:lnTo>
                  <a:pt x="25399" y="93134"/>
                </a:lnTo>
                <a:lnTo>
                  <a:pt x="33866" y="93134"/>
                </a:lnTo>
                <a:lnTo>
                  <a:pt x="33866" y="84667"/>
                </a:lnTo>
                <a:lnTo>
                  <a:pt x="42333" y="84667"/>
                </a:lnTo>
                <a:lnTo>
                  <a:pt x="50800" y="84667"/>
                </a:lnTo>
                <a:lnTo>
                  <a:pt x="50800" y="76200"/>
                </a:lnTo>
                <a:lnTo>
                  <a:pt x="50800" y="67734"/>
                </a:lnTo>
                <a:lnTo>
                  <a:pt x="50800" y="67734"/>
                </a:lnTo>
                <a:lnTo>
                  <a:pt x="50800" y="59267"/>
                </a:lnTo>
                <a:lnTo>
                  <a:pt x="59266" y="59267"/>
                </a:lnTo>
                <a:lnTo>
                  <a:pt x="59266" y="50800"/>
                </a:lnTo>
                <a:lnTo>
                  <a:pt x="50800" y="42334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33866" y="16934"/>
                </a:lnTo>
                <a:lnTo>
                  <a:pt x="33866" y="16934"/>
                </a:lnTo>
                <a:lnTo>
                  <a:pt x="25399" y="16934"/>
                </a:lnTo>
                <a:lnTo>
                  <a:pt x="25399" y="16934"/>
                </a:lnTo>
                <a:lnTo>
                  <a:pt x="16932" y="25400"/>
                </a:lnTo>
                <a:lnTo>
                  <a:pt x="16932" y="25400"/>
                </a:lnTo>
                <a:lnTo>
                  <a:pt x="16932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42334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8466" y="67734"/>
                </a:lnTo>
                <a:lnTo>
                  <a:pt x="8466" y="76200"/>
                </a:lnTo>
                <a:lnTo>
                  <a:pt x="8466" y="84667"/>
                </a:lnTo>
                <a:lnTo>
                  <a:pt x="16932" y="84667"/>
                </a:lnTo>
                <a:lnTo>
                  <a:pt x="16932" y="84667"/>
                </a:lnTo>
                <a:lnTo>
                  <a:pt x="25399" y="84667"/>
                </a:lnTo>
                <a:lnTo>
                  <a:pt x="25399" y="84667"/>
                </a:lnTo>
                <a:lnTo>
                  <a:pt x="33866" y="84667"/>
                </a:lnTo>
                <a:lnTo>
                  <a:pt x="42333" y="84667"/>
                </a:lnTo>
                <a:lnTo>
                  <a:pt x="50800" y="84667"/>
                </a:lnTo>
                <a:lnTo>
                  <a:pt x="50800" y="76200"/>
                </a:lnTo>
                <a:lnTo>
                  <a:pt x="59266" y="67734"/>
                </a:lnTo>
                <a:lnTo>
                  <a:pt x="59266" y="67734"/>
                </a:lnTo>
                <a:lnTo>
                  <a:pt x="67732" y="59267"/>
                </a:lnTo>
                <a:lnTo>
                  <a:pt x="67732" y="59267"/>
                </a:lnTo>
                <a:lnTo>
                  <a:pt x="76200" y="50800"/>
                </a:lnTo>
                <a:lnTo>
                  <a:pt x="76200" y="50800"/>
                </a:lnTo>
                <a:lnTo>
                  <a:pt x="76200" y="42334"/>
                </a:lnTo>
                <a:lnTo>
                  <a:pt x="76200" y="33867"/>
                </a:lnTo>
                <a:lnTo>
                  <a:pt x="76200" y="33867"/>
                </a:lnTo>
                <a:lnTo>
                  <a:pt x="67732" y="25400"/>
                </a:lnTo>
                <a:lnTo>
                  <a:pt x="67732" y="25400"/>
                </a:lnTo>
                <a:lnTo>
                  <a:pt x="67732" y="25400"/>
                </a:lnTo>
                <a:lnTo>
                  <a:pt x="59266" y="25400"/>
                </a:lnTo>
                <a:lnTo>
                  <a:pt x="59266" y="25400"/>
                </a:lnTo>
                <a:lnTo>
                  <a:pt x="50800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33866" y="33867"/>
                </a:lnTo>
                <a:lnTo>
                  <a:pt x="33866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8" name="Freeform 3397"/>
          <p:cNvSpPr/>
          <p:nvPr/>
        </p:nvSpPr>
        <p:spPr>
          <a:xfrm>
            <a:off x="10016066" y="3716867"/>
            <a:ext cx="127002" cy="118534"/>
          </a:xfrm>
          <a:custGeom>
            <a:avLst/>
            <a:gdLst/>
            <a:ahLst/>
            <a:cxnLst/>
            <a:rect l="0" t="0" r="0" b="0"/>
            <a:pathLst>
              <a:path w="127002" h="118534">
                <a:moveTo>
                  <a:pt x="42334" y="33866"/>
                </a:moveTo>
                <a:lnTo>
                  <a:pt x="42334" y="33866"/>
                </a:lnTo>
                <a:lnTo>
                  <a:pt x="42334" y="33866"/>
                </a:lnTo>
                <a:lnTo>
                  <a:pt x="42334" y="33866"/>
                </a:lnTo>
                <a:lnTo>
                  <a:pt x="42334" y="33866"/>
                </a:lnTo>
                <a:lnTo>
                  <a:pt x="42334" y="33866"/>
                </a:lnTo>
                <a:lnTo>
                  <a:pt x="42334" y="33866"/>
                </a:lnTo>
                <a:lnTo>
                  <a:pt x="42334" y="33866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33866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50800"/>
                </a:lnTo>
                <a:lnTo>
                  <a:pt x="16934" y="59266"/>
                </a:lnTo>
                <a:lnTo>
                  <a:pt x="16934" y="67733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01600"/>
                </a:lnTo>
                <a:lnTo>
                  <a:pt x="16934" y="110066"/>
                </a:lnTo>
                <a:lnTo>
                  <a:pt x="16934" y="110066"/>
                </a:lnTo>
                <a:lnTo>
                  <a:pt x="25400" y="110066"/>
                </a:lnTo>
                <a:lnTo>
                  <a:pt x="25400" y="118533"/>
                </a:lnTo>
                <a:lnTo>
                  <a:pt x="33867" y="118533"/>
                </a:lnTo>
                <a:lnTo>
                  <a:pt x="42334" y="118533"/>
                </a:lnTo>
                <a:lnTo>
                  <a:pt x="50801" y="110066"/>
                </a:lnTo>
                <a:lnTo>
                  <a:pt x="59268" y="110066"/>
                </a:lnTo>
                <a:lnTo>
                  <a:pt x="67734" y="101600"/>
                </a:lnTo>
                <a:lnTo>
                  <a:pt x="76200" y="93133"/>
                </a:lnTo>
                <a:lnTo>
                  <a:pt x="84668" y="93133"/>
                </a:lnTo>
                <a:lnTo>
                  <a:pt x="93134" y="76200"/>
                </a:lnTo>
                <a:lnTo>
                  <a:pt x="93134" y="67733"/>
                </a:lnTo>
                <a:lnTo>
                  <a:pt x="93134" y="59266"/>
                </a:lnTo>
                <a:lnTo>
                  <a:pt x="101600" y="50800"/>
                </a:lnTo>
                <a:lnTo>
                  <a:pt x="101600" y="42333"/>
                </a:lnTo>
                <a:lnTo>
                  <a:pt x="101600" y="33866"/>
                </a:lnTo>
                <a:lnTo>
                  <a:pt x="93134" y="33866"/>
                </a:lnTo>
                <a:lnTo>
                  <a:pt x="93134" y="25400"/>
                </a:lnTo>
                <a:lnTo>
                  <a:pt x="84668" y="16933"/>
                </a:lnTo>
                <a:lnTo>
                  <a:pt x="76200" y="16933"/>
                </a:lnTo>
                <a:lnTo>
                  <a:pt x="76200" y="8466"/>
                </a:lnTo>
                <a:lnTo>
                  <a:pt x="67734" y="8466"/>
                </a:lnTo>
                <a:lnTo>
                  <a:pt x="59268" y="8466"/>
                </a:lnTo>
                <a:lnTo>
                  <a:pt x="59268" y="8466"/>
                </a:lnTo>
                <a:lnTo>
                  <a:pt x="50801" y="8466"/>
                </a:lnTo>
                <a:lnTo>
                  <a:pt x="42334" y="8466"/>
                </a:lnTo>
                <a:lnTo>
                  <a:pt x="42334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50800"/>
                </a:lnTo>
                <a:lnTo>
                  <a:pt x="33867" y="59266"/>
                </a:lnTo>
                <a:lnTo>
                  <a:pt x="33867" y="67733"/>
                </a:lnTo>
                <a:lnTo>
                  <a:pt x="33867" y="67733"/>
                </a:lnTo>
                <a:lnTo>
                  <a:pt x="42334" y="76200"/>
                </a:lnTo>
                <a:lnTo>
                  <a:pt x="50801" y="76200"/>
                </a:lnTo>
                <a:lnTo>
                  <a:pt x="59268" y="76200"/>
                </a:lnTo>
                <a:lnTo>
                  <a:pt x="59268" y="76200"/>
                </a:lnTo>
                <a:lnTo>
                  <a:pt x="67734" y="76200"/>
                </a:lnTo>
                <a:lnTo>
                  <a:pt x="76200" y="67733"/>
                </a:lnTo>
                <a:lnTo>
                  <a:pt x="93134" y="67733"/>
                </a:lnTo>
                <a:lnTo>
                  <a:pt x="101600" y="59266"/>
                </a:lnTo>
                <a:lnTo>
                  <a:pt x="110067" y="50800"/>
                </a:lnTo>
                <a:lnTo>
                  <a:pt x="118534" y="42333"/>
                </a:lnTo>
                <a:lnTo>
                  <a:pt x="127001" y="33866"/>
                </a:lnTo>
                <a:lnTo>
                  <a:pt x="127001" y="33866"/>
                </a:lnTo>
                <a:lnTo>
                  <a:pt x="127001" y="25400"/>
                </a:lnTo>
                <a:lnTo>
                  <a:pt x="127001" y="16933"/>
                </a:lnTo>
                <a:lnTo>
                  <a:pt x="127001" y="8466"/>
                </a:lnTo>
                <a:lnTo>
                  <a:pt x="127001" y="8466"/>
                </a:lnTo>
                <a:lnTo>
                  <a:pt x="118534" y="0"/>
                </a:lnTo>
                <a:lnTo>
                  <a:pt x="118534" y="0"/>
                </a:lnTo>
                <a:lnTo>
                  <a:pt x="110067" y="0"/>
                </a:lnTo>
                <a:lnTo>
                  <a:pt x="93134" y="0"/>
                </a:lnTo>
                <a:lnTo>
                  <a:pt x="93134" y="0"/>
                </a:lnTo>
                <a:lnTo>
                  <a:pt x="84668" y="8466"/>
                </a:lnTo>
                <a:lnTo>
                  <a:pt x="76200" y="8466"/>
                </a:lnTo>
                <a:lnTo>
                  <a:pt x="67734" y="16933"/>
                </a:lnTo>
                <a:lnTo>
                  <a:pt x="50801" y="25400"/>
                </a:lnTo>
                <a:lnTo>
                  <a:pt x="42334" y="33866"/>
                </a:lnTo>
                <a:lnTo>
                  <a:pt x="33867" y="42333"/>
                </a:lnTo>
                <a:lnTo>
                  <a:pt x="25400" y="50800"/>
                </a:lnTo>
                <a:lnTo>
                  <a:pt x="16934" y="59266"/>
                </a:lnTo>
                <a:lnTo>
                  <a:pt x="16934" y="76200"/>
                </a:lnTo>
                <a:lnTo>
                  <a:pt x="16934" y="84666"/>
                </a:lnTo>
                <a:lnTo>
                  <a:pt x="8468" y="93133"/>
                </a:lnTo>
                <a:lnTo>
                  <a:pt x="8468" y="93133"/>
                </a:lnTo>
                <a:lnTo>
                  <a:pt x="16934" y="101600"/>
                </a:lnTo>
                <a:lnTo>
                  <a:pt x="16934" y="110066"/>
                </a:lnTo>
                <a:lnTo>
                  <a:pt x="16934" y="110066"/>
                </a:lnTo>
                <a:lnTo>
                  <a:pt x="25400" y="110066"/>
                </a:lnTo>
                <a:lnTo>
                  <a:pt x="25400" y="110066"/>
                </a:lnTo>
                <a:lnTo>
                  <a:pt x="33867" y="101600"/>
                </a:lnTo>
                <a:lnTo>
                  <a:pt x="33867" y="93133"/>
                </a:lnTo>
                <a:lnTo>
                  <a:pt x="42334" y="93133"/>
                </a:lnTo>
                <a:lnTo>
                  <a:pt x="42334" y="84666"/>
                </a:lnTo>
                <a:lnTo>
                  <a:pt x="50801" y="76200"/>
                </a:lnTo>
                <a:lnTo>
                  <a:pt x="50801" y="67733"/>
                </a:lnTo>
                <a:lnTo>
                  <a:pt x="59268" y="67733"/>
                </a:lnTo>
                <a:lnTo>
                  <a:pt x="59268" y="59266"/>
                </a:lnTo>
                <a:lnTo>
                  <a:pt x="59268" y="59266"/>
                </a:lnTo>
                <a:lnTo>
                  <a:pt x="59268" y="50800"/>
                </a:lnTo>
                <a:lnTo>
                  <a:pt x="50801" y="42333"/>
                </a:lnTo>
                <a:lnTo>
                  <a:pt x="50801" y="42333"/>
                </a:lnTo>
                <a:lnTo>
                  <a:pt x="42334" y="42333"/>
                </a:lnTo>
                <a:lnTo>
                  <a:pt x="42334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25400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8468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8468" y="76200"/>
                </a:lnTo>
                <a:lnTo>
                  <a:pt x="8468" y="76200"/>
                </a:lnTo>
                <a:lnTo>
                  <a:pt x="8468" y="84666"/>
                </a:lnTo>
                <a:lnTo>
                  <a:pt x="8468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9" name="Freeform 3398"/>
          <p:cNvSpPr/>
          <p:nvPr/>
        </p:nvSpPr>
        <p:spPr>
          <a:xfrm>
            <a:off x="10016066" y="4385733"/>
            <a:ext cx="76201" cy="101601"/>
          </a:xfrm>
          <a:custGeom>
            <a:avLst/>
            <a:gdLst/>
            <a:ahLst/>
            <a:cxnLst/>
            <a:rect l="0" t="0" r="0" b="0"/>
            <a:pathLst>
              <a:path w="76201" h="101601">
                <a:moveTo>
                  <a:pt x="67734" y="50800"/>
                </a:moveTo>
                <a:lnTo>
                  <a:pt x="67734" y="50800"/>
                </a:lnTo>
                <a:lnTo>
                  <a:pt x="67734" y="50800"/>
                </a:lnTo>
                <a:lnTo>
                  <a:pt x="67734" y="50800"/>
                </a:lnTo>
                <a:lnTo>
                  <a:pt x="67734" y="50800"/>
                </a:lnTo>
                <a:lnTo>
                  <a:pt x="59268" y="59267"/>
                </a:lnTo>
                <a:lnTo>
                  <a:pt x="59268" y="59267"/>
                </a:lnTo>
                <a:lnTo>
                  <a:pt x="59268" y="59267"/>
                </a:lnTo>
                <a:lnTo>
                  <a:pt x="59268" y="59267"/>
                </a:lnTo>
                <a:lnTo>
                  <a:pt x="59268" y="59267"/>
                </a:lnTo>
                <a:lnTo>
                  <a:pt x="59268" y="67734"/>
                </a:lnTo>
                <a:lnTo>
                  <a:pt x="59268" y="67734"/>
                </a:lnTo>
                <a:lnTo>
                  <a:pt x="50801" y="67734"/>
                </a:lnTo>
                <a:lnTo>
                  <a:pt x="50801" y="67734"/>
                </a:lnTo>
                <a:lnTo>
                  <a:pt x="50801" y="67734"/>
                </a:lnTo>
                <a:lnTo>
                  <a:pt x="59268" y="67734"/>
                </a:lnTo>
                <a:lnTo>
                  <a:pt x="59268" y="76200"/>
                </a:lnTo>
                <a:lnTo>
                  <a:pt x="59268" y="76200"/>
                </a:lnTo>
                <a:lnTo>
                  <a:pt x="59268" y="76200"/>
                </a:lnTo>
                <a:lnTo>
                  <a:pt x="59268" y="76200"/>
                </a:lnTo>
                <a:lnTo>
                  <a:pt x="59268" y="84667"/>
                </a:lnTo>
                <a:lnTo>
                  <a:pt x="67734" y="84667"/>
                </a:lnTo>
                <a:lnTo>
                  <a:pt x="67734" y="76200"/>
                </a:lnTo>
                <a:lnTo>
                  <a:pt x="67734" y="76200"/>
                </a:lnTo>
                <a:lnTo>
                  <a:pt x="67734" y="76200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59267"/>
                </a:lnTo>
                <a:lnTo>
                  <a:pt x="76200" y="50800"/>
                </a:lnTo>
                <a:lnTo>
                  <a:pt x="76200" y="50800"/>
                </a:lnTo>
                <a:lnTo>
                  <a:pt x="76200" y="42334"/>
                </a:lnTo>
                <a:lnTo>
                  <a:pt x="76200" y="33867"/>
                </a:lnTo>
                <a:lnTo>
                  <a:pt x="67734" y="33867"/>
                </a:lnTo>
                <a:lnTo>
                  <a:pt x="67734" y="25400"/>
                </a:lnTo>
                <a:lnTo>
                  <a:pt x="67734" y="25400"/>
                </a:lnTo>
                <a:lnTo>
                  <a:pt x="59268" y="25400"/>
                </a:lnTo>
                <a:lnTo>
                  <a:pt x="59268" y="16934"/>
                </a:lnTo>
                <a:lnTo>
                  <a:pt x="50801" y="16934"/>
                </a:lnTo>
                <a:lnTo>
                  <a:pt x="42334" y="16934"/>
                </a:lnTo>
                <a:lnTo>
                  <a:pt x="42334" y="16934"/>
                </a:lnTo>
                <a:lnTo>
                  <a:pt x="33867" y="16934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4" y="25400"/>
                </a:lnTo>
                <a:lnTo>
                  <a:pt x="16934" y="33867"/>
                </a:lnTo>
                <a:lnTo>
                  <a:pt x="8468" y="33867"/>
                </a:lnTo>
                <a:lnTo>
                  <a:pt x="8468" y="42334"/>
                </a:lnTo>
                <a:lnTo>
                  <a:pt x="0" y="42334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8468" y="67734"/>
                </a:lnTo>
                <a:lnTo>
                  <a:pt x="8468" y="76200"/>
                </a:lnTo>
                <a:lnTo>
                  <a:pt x="16934" y="76200"/>
                </a:lnTo>
                <a:lnTo>
                  <a:pt x="16934" y="84667"/>
                </a:lnTo>
                <a:lnTo>
                  <a:pt x="25400" y="84667"/>
                </a:lnTo>
                <a:lnTo>
                  <a:pt x="25400" y="93134"/>
                </a:lnTo>
                <a:lnTo>
                  <a:pt x="33867" y="93134"/>
                </a:lnTo>
                <a:lnTo>
                  <a:pt x="42334" y="93134"/>
                </a:lnTo>
                <a:lnTo>
                  <a:pt x="42334" y="101600"/>
                </a:lnTo>
                <a:lnTo>
                  <a:pt x="50801" y="101600"/>
                </a:lnTo>
                <a:lnTo>
                  <a:pt x="50801" y="101600"/>
                </a:lnTo>
                <a:lnTo>
                  <a:pt x="59268" y="101600"/>
                </a:lnTo>
                <a:lnTo>
                  <a:pt x="59268" y="101600"/>
                </a:lnTo>
                <a:lnTo>
                  <a:pt x="59268" y="101600"/>
                </a:lnTo>
                <a:lnTo>
                  <a:pt x="59268" y="93134"/>
                </a:lnTo>
                <a:lnTo>
                  <a:pt x="59268" y="93134"/>
                </a:lnTo>
                <a:lnTo>
                  <a:pt x="59268" y="84667"/>
                </a:lnTo>
                <a:lnTo>
                  <a:pt x="59268" y="84667"/>
                </a:lnTo>
                <a:lnTo>
                  <a:pt x="59268" y="76200"/>
                </a:lnTo>
                <a:lnTo>
                  <a:pt x="59268" y="67734"/>
                </a:lnTo>
                <a:lnTo>
                  <a:pt x="59268" y="67734"/>
                </a:lnTo>
                <a:lnTo>
                  <a:pt x="50801" y="59267"/>
                </a:lnTo>
                <a:lnTo>
                  <a:pt x="42334" y="59267"/>
                </a:lnTo>
                <a:lnTo>
                  <a:pt x="42334" y="50800"/>
                </a:lnTo>
                <a:lnTo>
                  <a:pt x="33867" y="50800"/>
                </a:lnTo>
                <a:lnTo>
                  <a:pt x="33867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16934" y="33867"/>
                </a:lnTo>
                <a:lnTo>
                  <a:pt x="16934" y="33867"/>
                </a:lnTo>
                <a:lnTo>
                  <a:pt x="8468" y="33867"/>
                </a:lnTo>
                <a:lnTo>
                  <a:pt x="8468" y="33867"/>
                </a:lnTo>
                <a:lnTo>
                  <a:pt x="8468" y="33867"/>
                </a:lnTo>
                <a:lnTo>
                  <a:pt x="8468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50800"/>
                </a:lnTo>
                <a:lnTo>
                  <a:pt x="8468" y="50800"/>
                </a:lnTo>
                <a:lnTo>
                  <a:pt x="8468" y="59267"/>
                </a:lnTo>
                <a:lnTo>
                  <a:pt x="8468" y="59267"/>
                </a:lnTo>
                <a:lnTo>
                  <a:pt x="16934" y="67734"/>
                </a:lnTo>
                <a:lnTo>
                  <a:pt x="16934" y="67734"/>
                </a:lnTo>
                <a:lnTo>
                  <a:pt x="25400" y="76200"/>
                </a:lnTo>
                <a:lnTo>
                  <a:pt x="25400" y="76200"/>
                </a:lnTo>
                <a:lnTo>
                  <a:pt x="33867" y="84667"/>
                </a:lnTo>
                <a:lnTo>
                  <a:pt x="33867" y="84667"/>
                </a:lnTo>
                <a:lnTo>
                  <a:pt x="42334" y="84667"/>
                </a:lnTo>
                <a:lnTo>
                  <a:pt x="50801" y="84667"/>
                </a:lnTo>
                <a:lnTo>
                  <a:pt x="50801" y="84667"/>
                </a:lnTo>
                <a:lnTo>
                  <a:pt x="59268" y="84667"/>
                </a:lnTo>
                <a:lnTo>
                  <a:pt x="59268" y="76200"/>
                </a:lnTo>
                <a:lnTo>
                  <a:pt x="59268" y="76200"/>
                </a:lnTo>
                <a:lnTo>
                  <a:pt x="67734" y="67734"/>
                </a:lnTo>
                <a:lnTo>
                  <a:pt x="67734" y="67734"/>
                </a:lnTo>
                <a:lnTo>
                  <a:pt x="67734" y="59267"/>
                </a:lnTo>
                <a:lnTo>
                  <a:pt x="67734" y="50800"/>
                </a:lnTo>
                <a:lnTo>
                  <a:pt x="67734" y="42334"/>
                </a:lnTo>
                <a:lnTo>
                  <a:pt x="67734" y="33867"/>
                </a:lnTo>
                <a:lnTo>
                  <a:pt x="67734" y="33867"/>
                </a:lnTo>
                <a:lnTo>
                  <a:pt x="67734" y="25400"/>
                </a:lnTo>
                <a:lnTo>
                  <a:pt x="67734" y="16934"/>
                </a:lnTo>
                <a:lnTo>
                  <a:pt x="67734" y="8467"/>
                </a:lnTo>
                <a:lnTo>
                  <a:pt x="59268" y="8467"/>
                </a:lnTo>
                <a:lnTo>
                  <a:pt x="59268" y="8467"/>
                </a:lnTo>
                <a:lnTo>
                  <a:pt x="59268" y="0"/>
                </a:lnTo>
                <a:lnTo>
                  <a:pt x="59268" y="0"/>
                </a:lnTo>
                <a:lnTo>
                  <a:pt x="50801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4"/>
                </a:lnTo>
                <a:lnTo>
                  <a:pt x="16934" y="42334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67734"/>
                </a:lnTo>
                <a:lnTo>
                  <a:pt x="25400" y="67734"/>
                </a:lnTo>
                <a:lnTo>
                  <a:pt x="25400" y="76200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93134"/>
                </a:lnTo>
                <a:lnTo>
                  <a:pt x="42334" y="93134"/>
                </a:lnTo>
                <a:lnTo>
                  <a:pt x="50801" y="101600"/>
                </a:lnTo>
                <a:lnTo>
                  <a:pt x="59268" y="101600"/>
                </a:lnTo>
                <a:lnTo>
                  <a:pt x="59268" y="101600"/>
                </a:lnTo>
                <a:lnTo>
                  <a:pt x="67734" y="101600"/>
                </a:lnTo>
                <a:lnTo>
                  <a:pt x="67734" y="93134"/>
                </a:lnTo>
                <a:lnTo>
                  <a:pt x="67734" y="93134"/>
                </a:lnTo>
                <a:lnTo>
                  <a:pt x="76200" y="84667"/>
                </a:lnTo>
                <a:lnTo>
                  <a:pt x="76200" y="84667"/>
                </a:lnTo>
                <a:lnTo>
                  <a:pt x="76200" y="76200"/>
                </a:lnTo>
                <a:lnTo>
                  <a:pt x="76200" y="67734"/>
                </a:lnTo>
                <a:lnTo>
                  <a:pt x="76200" y="67734"/>
                </a:lnTo>
                <a:lnTo>
                  <a:pt x="76200" y="59267"/>
                </a:lnTo>
                <a:lnTo>
                  <a:pt x="76200" y="50800"/>
                </a:lnTo>
                <a:lnTo>
                  <a:pt x="76200" y="50800"/>
                </a:lnTo>
                <a:lnTo>
                  <a:pt x="76200" y="42334"/>
                </a:lnTo>
                <a:lnTo>
                  <a:pt x="67734" y="42334"/>
                </a:lnTo>
                <a:lnTo>
                  <a:pt x="67734" y="33867"/>
                </a:lnTo>
                <a:lnTo>
                  <a:pt x="67734" y="33867"/>
                </a:lnTo>
                <a:lnTo>
                  <a:pt x="59268" y="33867"/>
                </a:lnTo>
                <a:lnTo>
                  <a:pt x="50801" y="33867"/>
                </a:lnTo>
                <a:lnTo>
                  <a:pt x="50801" y="33867"/>
                </a:lnTo>
                <a:lnTo>
                  <a:pt x="42334" y="33867"/>
                </a:lnTo>
                <a:lnTo>
                  <a:pt x="42334" y="33867"/>
                </a:lnTo>
                <a:lnTo>
                  <a:pt x="42334" y="33867"/>
                </a:lnTo>
                <a:lnTo>
                  <a:pt x="33867" y="33867"/>
                </a:lnTo>
                <a:lnTo>
                  <a:pt x="33867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59267"/>
                </a:lnTo>
                <a:lnTo>
                  <a:pt x="25400" y="67734"/>
                </a:lnTo>
                <a:lnTo>
                  <a:pt x="25400" y="67734"/>
                </a:lnTo>
                <a:lnTo>
                  <a:pt x="25400" y="76200"/>
                </a:lnTo>
                <a:lnTo>
                  <a:pt x="33867" y="76200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33867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42334" y="93134"/>
                </a:lnTo>
                <a:lnTo>
                  <a:pt x="50801" y="84667"/>
                </a:lnTo>
                <a:lnTo>
                  <a:pt x="50801" y="84667"/>
                </a:lnTo>
                <a:lnTo>
                  <a:pt x="50801" y="84667"/>
                </a:lnTo>
                <a:lnTo>
                  <a:pt x="50801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0" name="Freeform 3399"/>
          <p:cNvSpPr/>
          <p:nvPr/>
        </p:nvSpPr>
        <p:spPr>
          <a:xfrm>
            <a:off x="8847667" y="4089400"/>
            <a:ext cx="1473200" cy="770468"/>
          </a:xfrm>
          <a:custGeom>
            <a:avLst/>
            <a:gdLst/>
            <a:ahLst/>
            <a:cxnLst/>
            <a:rect l="0" t="0" r="0" b="0"/>
            <a:pathLst>
              <a:path w="1473200" h="770468">
                <a:moveTo>
                  <a:pt x="1473199" y="0"/>
                </a:moveTo>
                <a:lnTo>
                  <a:pt x="1473199" y="0"/>
                </a:lnTo>
                <a:lnTo>
                  <a:pt x="1473199" y="8467"/>
                </a:lnTo>
                <a:lnTo>
                  <a:pt x="1473199" y="8467"/>
                </a:lnTo>
                <a:lnTo>
                  <a:pt x="1473199" y="8467"/>
                </a:lnTo>
                <a:lnTo>
                  <a:pt x="1473199" y="8467"/>
                </a:lnTo>
                <a:lnTo>
                  <a:pt x="1473199" y="8467"/>
                </a:lnTo>
                <a:lnTo>
                  <a:pt x="1473199" y="8467"/>
                </a:lnTo>
                <a:lnTo>
                  <a:pt x="1464733" y="8467"/>
                </a:lnTo>
                <a:lnTo>
                  <a:pt x="1464733" y="8467"/>
                </a:lnTo>
                <a:lnTo>
                  <a:pt x="1464733" y="8467"/>
                </a:lnTo>
                <a:lnTo>
                  <a:pt x="1456267" y="8467"/>
                </a:lnTo>
                <a:lnTo>
                  <a:pt x="1456267" y="8467"/>
                </a:lnTo>
                <a:lnTo>
                  <a:pt x="1456267" y="16933"/>
                </a:lnTo>
                <a:lnTo>
                  <a:pt x="1456267" y="16933"/>
                </a:lnTo>
                <a:lnTo>
                  <a:pt x="1447800" y="16933"/>
                </a:lnTo>
                <a:lnTo>
                  <a:pt x="1447800" y="25400"/>
                </a:lnTo>
                <a:lnTo>
                  <a:pt x="1447800" y="33867"/>
                </a:lnTo>
                <a:lnTo>
                  <a:pt x="1447800" y="33867"/>
                </a:lnTo>
                <a:lnTo>
                  <a:pt x="1439333" y="42333"/>
                </a:lnTo>
                <a:lnTo>
                  <a:pt x="1439333" y="42333"/>
                </a:lnTo>
                <a:lnTo>
                  <a:pt x="1439333" y="50800"/>
                </a:lnTo>
                <a:lnTo>
                  <a:pt x="1439333" y="59267"/>
                </a:lnTo>
                <a:lnTo>
                  <a:pt x="1439333" y="59267"/>
                </a:lnTo>
                <a:lnTo>
                  <a:pt x="1430866" y="67733"/>
                </a:lnTo>
                <a:lnTo>
                  <a:pt x="1430866" y="76200"/>
                </a:lnTo>
                <a:lnTo>
                  <a:pt x="1422399" y="84667"/>
                </a:lnTo>
                <a:lnTo>
                  <a:pt x="1422399" y="84667"/>
                </a:lnTo>
                <a:lnTo>
                  <a:pt x="1413933" y="101600"/>
                </a:lnTo>
                <a:lnTo>
                  <a:pt x="1413933" y="101600"/>
                </a:lnTo>
                <a:lnTo>
                  <a:pt x="1405467" y="110067"/>
                </a:lnTo>
                <a:lnTo>
                  <a:pt x="1396999" y="118533"/>
                </a:lnTo>
                <a:lnTo>
                  <a:pt x="1396999" y="135467"/>
                </a:lnTo>
                <a:lnTo>
                  <a:pt x="1388533" y="135467"/>
                </a:lnTo>
                <a:lnTo>
                  <a:pt x="1380067" y="143933"/>
                </a:lnTo>
                <a:lnTo>
                  <a:pt x="1371600" y="152400"/>
                </a:lnTo>
                <a:lnTo>
                  <a:pt x="1363133" y="160867"/>
                </a:lnTo>
                <a:lnTo>
                  <a:pt x="1354666" y="177800"/>
                </a:lnTo>
                <a:lnTo>
                  <a:pt x="1346199" y="186267"/>
                </a:lnTo>
                <a:lnTo>
                  <a:pt x="1337733" y="194733"/>
                </a:lnTo>
                <a:lnTo>
                  <a:pt x="1320799" y="203200"/>
                </a:lnTo>
                <a:lnTo>
                  <a:pt x="1312333" y="211667"/>
                </a:lnTo>
                <a:lnTo>
                  <a:pt x="1303867" y="228600"/>
                </a:lnTo>
                <a:lnTo>
                  <a:pt x="1286933" y="237067"/>
                </a:lnTo>
                <a:lnTo>
                  <a:pt x="1278466" y="245533"/>
                </a:lnTo>
                <a:lnTo>
                  <a:pt x="1261533" y="254000"/>
                </a:lnTo>
                <a:lnTo>
                  <a:pt x="1253067" y="270933"/>
                </a:lnTo>
                <a:lnTo>
                  <a:pt x="1236133" y="270933"/>
                </a:lnTo>
                <a:lnTo>
                  <a:pt x="1227667" y="287867"/>
                </a:lnTo>
                <a:lnTo>
                  <a:pt x="1210733" y="296333"/>
                </a:lnTo>
                <a:lnTo>
                  <a:pt x="1202266" y="304800"/>
                </a:lnTo>
                <a:lnTo>
                  <a:pt x="1185333" y="313267"/>
                </a:lnTo>
                <a:lnTo>
                  <a:pt x="1176867" y="321733"/>
                </a:lnTo>
                <a:lnTo>
                  <a:pt x="1159933" y="330200"/>
                </a:lnTo>
                <a:lnTo>
                  <a:pt x="1143000" y="338667"/>
                </a:lnTo>
                <a:lnTo>
                  <a:pt x="1126066" y="347133"/>
                </a:lnTo>
                <a:lnTo>
                  <a:pt x="1109133" y="355600"/>
                </a:lnTo>
                <a:lnTo>
                  <a:pt x="1092199" y="372533"/>
                </a:lnTo>
                <a:lnTo>
                  <a:pt x="1083733" y="381000"/>
                </a:lnTo>
                <a:lnTo>
                  <a:pt x="1066800" y="389467"/>
                </a:lnTo>
                <a:lnTo>
                  <a:pt x="1041399" y="397933"/>
                </a:lnTo>
                <a:lnTo>
                  <a:pt x="1024467" y="406400"/>
                </a:lnTo>
                <a:lnTo>
                  <a:pt x="1007533" y="414867"/>
                </a:lnTo>
                <a:lnTo>
                  <a:pt x="990600" y="431800"/>
                </a:lnTo>
                <a:lnTo>
                  <a:pt x="973666" y="440267"/>
                </a:lnTo>
                <a:lnTo>
                  <a:pt x="956733" y="448733"/>
                </a:lnTo>
                <a:lnTo>
                  <a:pt x="931333" y="457200"/>
                </a:lnTo>
                <a:lnTo>
                  <a:pt x="914400" y="474133"/>
                </a:lnTo>
                <a:lnTo>
                  <a:pt x="897466" y="482600"/>
                </a:lnTo>
                <a:lnTo>
                  <a:pt x="872067" y="491067"/>
                </a:lnTo>
                <a:lnTo>
                  <a:pt x="855133" y="508000"/>
                </a:lnTo>
                <a:lnTo>
                  <a:pt x="829733" y="516467"/>
                </a:lnTo>
                <a:lnTo>
                  <a:pt x="812800" y="524933"/>
                </a:lnTo>
                <a:lnTo>
                  <a:pt x="787399" y="541867"/>
                </a:lnTo>
                <a:lnTo>
                  <a:pt x="762000" y="550333"/>
                </a:lnTo>
                <a:lnTo>
                  <a:pt x="745066" y="558800"/>
                </a:lnTo>
                <a:lnTo>
                  <a:pt x="719667" y="575733"/>
                </a:lnTo>
                <a:lnTo>
                  <a:pt x="694266" y="584200"/>
                </a:lnTo>
                <a:lnTo>
                  <a:pt x="677333" y="592667"/>
                </a:lnTo>
                <a:lnTo>
                  <a:pt x="643467" y="601133"/>
                </a:lnTo>
                <a:lnTo>
                  <a:pt x="626533" y="609600"/>
                </a:lnTo>
                <a:lnTo>
                  <a:pt x="601133" y="618067"/>
                </a:lnTo>
                <a:lnTo>
                  <a:pt x="575733" y="626533"/>
                </a:lnTo>
                <a:lnTo>
                  <a:pt x="550333" y="635000"/>
                </a:lnTo>
                <a:lnTo>
                  <a:pt x="524933" y="643467"/>
                </a:lnTo>
                <a:lnTo>
                  <a:pt x="499533" y="660400"/>
                </a:lnTo>
                <a:lnTo>
                  <a:pt x="474133" y="668867"/>
                </a:lnTo>
                <a:lnTo>
                  <a:pt x="448733" y="668867"/>
                </a:lnTo>
                <a:lnTo>
                  <a:pt x="423333" y="677333"/>
                </a:lnTo>
                <a:lnTo>
                  <a:pt x="397933" y="685800"/>
                </a:lnTo>
                <a:lnTo>
                  <a:pt x="372533" y="694267"/>
                </a:lnTo>
                <a:lnTo>
                  <a:pt x="338667" y="694267"/>
                </a:lnTo>
                <a:lnTo>
                  <a:pt x="313266" y="702733"/>
                </a:lnTo>
                <a:lnTo>
                  <a:pt x="287866" y="711200"/>
                </a:lnTo>
                <a:lnTo>
                  <a:pt x="262467" y="711200"/>
                </a:lnTo>
                <a:lnTo>
                  <a:pt x="237066" y="719667"/>
                </a:lnTo>
                <a:lnTo>
                  <a:pt x="211666" y="728133"/>
                </a:lnTo>
                <a:lnTo>
                  <a:pt x="186267" y="736600"/>
                </a:lnTo>
                <a:lnTo>
                  <a:pt x="160866" y="745067"/>
                </a:lnTo>
                <a:lnTo>
                  <a:pt x="135466" y="745067"/>
                </a:lnTo>
                <a:lnTo>
                  <a:pt x="110067" y="753533"/>
                </a:lnTo>
                <a:lnTo>
                  <a:pt x="84666" y="762000"/>
                </a:lnTo>
                <a:lnTo>
                  <a:pt x="59266" y="762000"/>
                </a:lnTo>
                <a:lnTo>
                  <a:pt x="42333" y="770467"/>
                </a:lnTo>
                <a:lnTo>
                  <a:pt x="25399" y="770467"/>
                </a:lnTo>
                <a:lnTo>
                  <a:pt x="8466" y="770467"/>
                </a:lnTo>
                <a:lnTo>
                  <a:pt x="8466" y="770467"/>
                </a:lnTo>
                <a:lnTo>
                  <a:pt x="0" y="770467"/>
                </a:lnTo>
                <a:lnTo>
                  <a:pt x="0" y="770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1" name="Freeform 3400"/>
          <p:cNvSpPr/>
          <p:nvPr/>
        </p:nvSpPr>
        <p:spPr>
          <a:xfrm>
            <a:off x="8796866" y="4707467"/>
            <a:ext cx="186268" cy="194734"/>
          </a:xfrm>
          <a:custGeom>
            <a:avLst/>
            <a:gdLst/>
            <a:ahLst/>
            <a:cxnLst/>
            <a:rect l="0" t="0" r="0" b="0"/>
            <a:pathLst>
              <a:path w="186268" h="194734">
                <a:moveTo>
                  <a:pt x="59267" y="135466"/>
                </a:moveTo>
                <a:lnTo>
                  <a:pt x="67734" y="135466"/>
                </a:lnTo>
                <a:lnTo>
                  <a:pt x="76200" y="135466"/>
                </a:lnTo>
                <a:lnTo>
                  <a:pt x="76200" y="143933"/>
                </a:lnTo>
                <a:lnTo>
                  <a:pt x="84668" y="143933"/>
                </a:lnTo>
                <a:lnTo>
                  <a:pt x="93134" y="143933"/>
                </a:lnTo>
                <a:lnTo>
                  <a:pt x="101601" y="152400"/>
                </a:lnTo>
                <a:lnTo>
                  <a:pt x="110067" y="160866"/>
                </a:lnTo>
                <a:lnTo>
                  <a:pt x="118534" y="169333"/>
                </a:lnTo>
                <a:lnTo>
                  <a:pt x="135467" y="169333"/>
                </a:lnTo>
                <a:lnTo>
                  <a:pt x="143934" y="177800"/>
                </a:lnTo>
                <a:lnTo>
                  <a:pt x="152400" y="186266"/>
                </a:lnTo>
                <a:lnTo>
                  <a:pt x="160868" y="186266"/>
                </a:lnTo>
                <a:lnTo>
                  <a:pt x="169334" y="186266"/>
                </a:lnTo>
                <a:lnTo>
                  <a:pt x="177801" y="186266"/>
                </a:lnTo>
                <a:lnTo>
                  <a:pt x="177801" y="194733"/>
                </a:lnTo>
                <a:lnTo>
                  <a:pt x="186267" y="194733"/>
                </a:lnTo>
                <a:lnTo>
                  <a:pt x="186267" y="194733"/>
                </a:lnTo>
                <a:lnTo>
                  <a:pt x="186267" y="194733"/>
                </a:lnTo>
                <a:lnTo>
                  <a:pt x="186267" y="194733"/>
                </a:lnTo>
                <a:lnTo>
                  <a:pt x="177801" y="186266"/>
                </a:lnTo>
                <a:lnTo>
                  <a:pt x="169334" y="186266"/>
                </a:lnTo>
                <a:lnTo>
                  <a:pt x="160868" y="186266"/>
                </a:lnTo>
                <a:lnTo>
                  <a:pt x="152400" y="177800"/>
                </a:lnTo>
                <a:lnTo>
                  <a:pt x="143934" y="177800"/>
                </a:lnTo>
                <a:lnTo>
                  <a:pt x="118534" y="169333"/>
                </a:lnTo>
                <a:lnTo>
                  <a:pt x="101601" y="160866"/>
                </a:lnTo>
                <a:lnTo>
                  <a:pt x="93134" y="152400"/>
                </a:lnTo>
                <a:lnTo>
                  <a:pt x="76200" y="143933"/>
                </a:lnTo>
                <a:lnTo>
                  <a:pt x="59267" y="143933"/>
                </a:lnTo>
                <a:lnTo>
                  <a:pt x="42334" y="135466"/>
                </a:lnTo>
                <a:lnTo>
                  <a:pt x="33867" y="127000"/>
                </a:lnTo>
                <a:lnTo>
                  <a:pt x="25401" y="127000"/>
                </a:lnTo>
                <a:lnTo>
                  <a:pt x="16934" y="127000"/>
                </a:lnTo>
                <a:lnTo>
                  <a:pt x="8468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18533"/>
                </a:lnTo>
                <a:lnTo>
                  <a:pt x="8468" y="118533"/>
                </a:lnTo>
                <a:lnTo>
                  <a:pt x="16934" y="101600"/>
                </a:lnTo>
                <a:lnTo>
                  <a:pt x="33867" y="93133"/>
                </a:lnTo>
                <a:lnTo>
                  <a:pt x="42334" y="76200"/>
                </a:lnTo>
                <a:lnTo>
                  <a:pt x="59267" y="59266"/>
                </a:lnTo>
                <a:lnTo>
                  <a:pt x="84668" y="42333"/>
                </a:lnTo>
                <a:lnTo>
                  <a:pt x="101601" y="33866"/>
                </a:lnTo>
                <a:lnTo>
                  <a:pt x="127001" y="16933"/>
                </a:lnTo>
                <a:lnTo>
                  <a:pt x="152400" y="8466"/>
                </a:lnTo>
                <a:lnTo>
                  <a:pt x="152400" y="8466"/>
                </a:lnTo>
                <a:lnTo>
                  <a:pt x="177801" y="0"/>
                </a:lnTo>
                <a:lnTo>
                  <a:pt x="1778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2" name="Freeform 3401"/>
          <p:cNvSpPr/>
          <p:nvPr/>
        </p:nvSpPr>
        <p:spPr>
          <a:xfrm>
            <a:off x="9017000" y="3115733"/>
            <a:ext cx="1303867" cy="1007535"/>
          </a:xfrm>
          <a:custGeom>
            <a:avLst/>
            <a:gdLst/>
            <a:ahLst/>
            <a:cxnLst/>
            <a:rect l="0" t="0" r="0" b="0"/>
            <a:pathLst>
              <a:path w="1303867" h="1007535">
                <a:moveTo>
                  <a:pt x="1303866" y="1007534"/>
                </a:moveTo>
                <a:lnTo>
                  <a:pt x="1303866" y="1007534"/>
                </a:lnTo>
                <a:lnTo>
                  <a:pt x="1303866" y="1007534"/>
                </a:lnTo>
                <a:lnTo>
                  <a:pt x="1303866" y="1007534"/>
                </a:lnTo>
                <a:lnTo>
                  <a:pt x="1303866" y="1007534"/>
                </a:lnTo>
                <a:lnTo>
                  <a:pt x="1303866" y="1007534"/>
                </a:lnTo>
                <a:lnTo>
                  <a:pt x="1303866" y="1007534"/>
                </a:lnTo>
                <a:lnTo>
                  <a:pt x="1303866" y="1007534"/>
                </a:lnTo>
                <a:lnTo>
                  <a:pt x="1303866" y="999067"/>
                </a:lnTo>
                <a:lnTo>
                  <a:pt x="1303866" y="999067"/>
                </a:lnTo>
                <a:lnTo>
                  <a:pt x="1303866" y="999067"/>
                </a:lnTo>
                <a:lnTo>
                  <a:pt x="1303866" y="990600"/>
                </a:lnTo>
                <a:lnTo>
                  <a:pt x="1303866" y="990600"/>
                </a:lnTo>
                <a:lnTo>
                  <a:pt x="1303866" y="990600"/>
                </a:lnTo>
                <a:lnTo>
                  <a:pt x="1303866" y="990600"/>
                </a:lnTo>
                <a:lnTo>
                  <a:pt x="1303866" y="982134"/>
                </a:lnTo>
                <a:lnTo>
                  <a:pt x="1303866" y="982134"/>
                </a:lnTo>
                <a:lnTo>
                  <a:pt x="1303866" y="982134"/>
                </a:lnTo>
                <a:lnTo>
                  <a:pt x="1303866" y="973667"/>
                </a:lnTo>
                <a:lnTo>
                  <a:pt x="1303866" y="973667"/>
                </a:lnTo>
                <a:lnTo>
                  <a:pt x="1295400" y="973667"/>
                </a:lnTo>
                <a:lnTo>
                  <a:pt x="1295400" y="965200"/>
                </a:lnTo>
                <a:lnTo>
                  <a:pt x="1295400" y="956734"/>
                </a:lnTo>
                <a:lnTo>
                  <a:pt x="1295400" y="956734"/>
                </a:lnTo>
                <a:lnTo>
                  <a:pt x="1286934" y="948267"/>
                </a:lnTo>
                <a:lnTo>
                  <a:pt x="1286934" y="948267"/>
                </a:lnTo>
                <a:lnTo>
                  <a:pt x="1286934" y="939800"/>
                </a:lnTo>
                <a:lnTo>
                  <a:pt x="1278467" y="939800"/>
                </a:lnTo>
                <a:lnTo>
                  <a:pt x="1278467" y="931334"/>
                </a:lnTo>
                <a:lnTo>
                  <a:pt x="1270000" y="922867"/>
                </a:lnTo>
                <a:lnTo>
                  <a:pt x="1270000" y="922867"/>
                </a:lnTo>
                <a:lnTo>
                  <a:pt x="1261533" y="914400"/>
                </a:lnTo>
                <a:lnTo>
                  <a:pt x="1253066" y="905934"/>
                </a:lnTo>
                <a:lnTo>
                  <a:pt x="1253066" y="897467"/>
                </a:lnTo>
                <a:lnTo>
                  <a:pt x="1244600" y="889000"/>
                </a:lnTo>
                <a:lnTo>
                  <a:pt x="1244600" y="880534"/>
                </a:lnTo>
                <a:lnTo>
                  <a:pt x="1236134" y="880534"/>
                </a:lnTo>
                <a:lnTo>
                  <a:pt x="1227666" y="863600"/>
                </a:lnTo>
                <a:lnTo>
                  <a:pt x="1227666" y="863600"/>
                </a:lnTo>
                <a:lnTo>
                  <a:pt x="1219200" y="855134"/>
                </a:lnTo>
                <a:lnTo>
                  <a:pt x="1210734" y="846667"/>
                </a:lnTo>
                <a:lnTo>
                  <a:pt x="1202267" y="838200"/>
                </a:lnTo>
                <a:lnTo>
                  <a:pt x="1202267" y="829734"/>
                </a:lnTo>
                <a:lnTo>
                  <a:pt x="1193800" y="812800"/>
                </a:lnTo>
                <a:lnTo>
                  <a:pt x="1185333" y="804334"/>
                </a:lnTo>
                <a:lnTo>
                  <a:pt x="1176866" y="795867"/>
                </a:lnTo>
                <a:lnTo>
                  <a:pt x="1168400" y="787400"/>
                </a:lnTo>
                <a:lnTo>
                  <a:pt x="1159934" y="778934"/>
                </a:lnTo>
                <a:lnTo>
                  <a:pt x="1151466" y="770467"/>
                </a:lnTo>
                <a:lnTo>
                  <a:pt x="1143000" y="762000"/>
                </a:lnTo>
                <a:lnTo>
                  <a:pt x="1134534" y="753534"/>
                </a:lnTo>
                <a:lnTo>
                  <a:pt x="1126067" y="736600"/>
                </a:lnTo>
                <a:lnTo>
                  <a:pt x="1117600" y="728134"/>
                </a:lnTo>
                <a:lnTo>
                  <a:pt x="1109133" y="719667"/>
                </a:lnTo>
                <a:lnTo>
                  <a:pt x="1100666" y="711200"/>
                </a:lnTo>
                <a:lnTo>
                  <a:pt x="1092200" y="702734"/>
                </a:lnTo>
                <a:lnTo>
                  <a:pt x="1083734" y="694267"/>
                </a:lnTo>
                <a:lnTo>
                  <a:pt x="1066800" y="677334"/>
                </a:lnTo>
                <a:lnTo>
                  <a:pt x="1058334" y="668867"/>
                </a:lnTo>
                <a:lnTo>
                  <a:pt x="1041400" y="660400"/>
                </a:lnTo>
                <a:lnTo>
                  <a:pt x="1032933" y="643467"/>
                </a:lnTo>
                <a:lnTo>
                  <a:pt x="1024466" y="635000"/>
                </a:lnTo>
                <a:lnTo>
                  <a:pt x="1007534" y="626534"/>
                </a:lnTo>
                <a:lnTo>
                  <a:pt x="999066" y="609600"/>
                </a:lnTo>
                <a:lnTo>
                  <a:pt x="982134" y="601134"/>
                </a:lnTo>
                <a:lnTo>
                  <a:pt x="973667" y="584200"/>
                </a:lnTo>
                <a:lnTo>
                  <a:pt x="956733" y="575734"/>
                </a:lnTo>
                <a:lnTo>
                  <a:pt x="939800" y="558800"/>
                </a:lnTo>
                <a:lnTo>
                  <a:pt x="922866" y="550334"/>
                </a:lnTo>
                <a:lnTo>
                  <a:pt x="905934" y="533400"/>
                </a:lnTo>
                <a:lnTo>
                  <a:pt x="889000" y="516467"/>
                </a:lnTo>
                <a:lnTo>
                  <a:pt x="872066" y="508000"/>
                </a:lnTo>
                <a:lnTo>
                  <a:pt x="855134" y="491067"/>
                </a:lnTo>
                <a:lnTo>
                  <a:pt x="838200" y="474134"/>
                </a:lnTo>
                <a:lnTo>
                  <a:pt x="812800" y="457200"/>
                </a:lnTo>
                <a:lnTo>
                  <a:pt x="795866" y="440267"/>
                </a:lnTo>
                <a:lnTo>
                  <a:pt x="770466" y="423334"/>
                </a:lnTo>
                <a:lnTo>
                  <a:pt x="753534" y="406400"/>
                </a:lnTo>
                <a:lnTo>
                  <a:pt x="728133" y="389467"/>
                </a:lnTo>
                <a:lnTo>
                  <a:pt x="711200" y="372534"/>
                </a:lnTo>
                <a:lnTo>
                  <a:pt x="685800" y="355600"/>
                </a:lnTo>
                <a:lnTo>
                  <a:pt x="660400" y="338667"/>
                </a:lnTo>
                <a:lnTo>
                  <a:pt x="643467" y="313267"/>
                </a:lnTo>
                <a:lnTo>
                  <a:pt x="618066" y="296334"/>
                </a:lnTo>
                <a:lnTo>
                  <a:pt x="592667" y="279400"/>
                </a:lnTo>
                <a:lnTo>
                  <a:pt x="575733" y="262467"/>
                </a:lnTo>
                <a:lnTo>
                  <a:pt x="541866" y="245534"/>
                </a:lnTo>
                <a:lnTo>
                  <a:pt x="516467" y="228600"/>
                </a:lnTo>
                <a:lnTo>
                  <a:pt x="491067" y="211667"/>
                </a:lnTo>
                <a:lnTo>
                  <a:pt x="465666" y="194734"/>
                </a:lnTo>
                <a:lnTo>
                  <a:pt x="431800" y="177800"/>
                </a:lnTo>
                <a:lnTo>
                  <a:pt x="406400" y="160867"/>
                </a:lnTo>
                <a:lnTo>
                  <a:pt x="381000" y="143934"/>
                </a:lnTo>
                <a:lnTo>
                  <a:pt x="355600" y="135467"/>
                </a:lnTo>
                <a:lnTo>
                  <a:pt x="321734" y="118534"/>
                </a:lnTo>
                <a:lnTo>
                  <a:pt x="296333" y="110067"/>
                </a:lnTo>
                <a:lnTo>
                  <a:pt x="262467" y="93134"/>
                </a:lnTo>
                <a:lnTo>
                  <a:pt x="237066" y="84667"/>
                </a:lnTo>
                <a:lnTo>
                  <a:pt x="203200" y="67734"/>
                </a:lnTo>
                <a:lnTo>
                  <a:pt x="169334" y="59267"/>
                </a:lnTo>
                <a:lnTo>
                  <a:pt x="143933" y="50800"/>
                </a:lnTo>
                <a:lnTo>
                  <a:pt x="118533" y="42334"/>
                </a:lnTo>
                <a:lnTo>
                  <a:pt x="93134" y="33867"/>
                </a:lnTo>
                <a:lnTo>
                  <a:pt x="76200" y="33867"/>
                </a:lnTo>
                <a:lnTo>
                  <a:pt x="59267" y="25400"/>
                </a:lnTo>
                <a:lnTo>
                  <a:pt x="42333" y="16934"/>
                </a:lnTo>
                <a:lnTo>
                  <a:pt x="25400" y="16934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3" name="Freeform 3402"/>
          <p:cNvSpPr/>
          <p:nvPr/>
        </p:nvSpPr>
        <p:spPr>
          <a:xfrm>
            <a:off x="8906933" y="3073400"/>
            <a:ext cx="414868" cy="203201"/>
          </a:xfrm>
          <a:custGeom>
            <a:avLst/>
            <a:gdLst/>
            <a:ahLst/>
            <a:cxnLst/>
            <a:rect l="0" t="0" r="0" b="0"/>
            <a:pathLst>
              <a:path w="414868" h="203201">
                <a:moveTo>
                  <a:pt x="59267" y="25400"/>
                </a:moveTo>
                <a:lnTo>
                  <a:pt x="59267" y="33867"/>
                </a:lnTo>
                <a:lnTo>
                  <a:pt x="50801" y="42333"/>
                </a:lnTo>
                <a:lnTo>
                  <a:pt x="50801" y="59267"/>
                </a:lnTo>
                <a:lnTo>
                  <a:pt x="42333" y="67733"/>
                </a:lnTo>
                <a:lnTo>
                  <a:pt x="42333" y="84667"/>
                </a:lnTo>
                <a:lnTo>
                  <a:pt x="42333" y="101600"/>
                </a:lnTo>
                <a:lnTo>
                  <a:pt x="42333" y="118533"/>
                </a:lnTo>
                <a:lnTo>
                  <a:pt x="42333" y="135467"/>
                </a:lnTo>
                <a:lnTo>
                  <a:pt x="50801" y="152400"/>
                </a:lnTo>
                <a:lnTo>
                  <a:pt x="50801" y="169333"/>
                </a:lnTo>
                <a:lnTo>
                  <a:pt x="50801" y="186267"/>
                </a:lnTo>
                <a:lnTo>
                  <a:pt x="50801" y="194733"/>
                </a:lnTo>
                <a:lnTo>
                  <a:pt x="50801" y="194733"/>
                </a:lnTo>
                <a:lnTo>
                  <a:pt x="50801" y="203200"/>
                </a:lnTo>
                <a:lnTo>
                  <a:pt x="50801" y="203200"/>
                </a:lnTo>
                <a:lnTo>
                  <a:pt x="50801" y="194733"/>
                </a:lnTo>
                <a:lnTo>
                  <a:pt x="50801" y="194733"/>
                </a:lnTo>
                <a:lnTo>
                  <a:pt x="50801" y="186267"/>
                </a:lnTo>
                <a:lnTo>
                  <a:pt x="42333" y="177800"/>
                </a:lnTo>
                <a:lnTo>
                  <a:pt x="42333" y="169333"/>
                </a:lnTo>
                <a:lnTo>
                  <a:pt x="33867" y="160867"/>
                </a:lnTo>
                <a:lnTo>
                  <a:pt x="25400" y="143933"/>
                </a:lnTo>
                <a:lnTo>
                  <a:pt x="16934" y="127000"/>
                </a:lnTo>
                <a:lnTo>
                  <a:pt x="8467" y="118533"/>
                </a:lnTo>
                <a:lnTo>
                  <a:pt x="0" y="101600"/>
                </a:lnTo>
                <a:lnTo>
                  <a:pt x="0" y="93133"/>
                </a:lnTo>
                <a:lnTo>
                  <a:pt x="0" y="76200"/>
                </a:lnTo>
                <a:lnTo>
                  <a:pt x="0" y="67733"/>
                </a:lnTo>
                <a:lnTo>
                  <a:pt x="8467" y="59267"/>
                </a:lnTo>
                <a:lnTo>
                  <a:pt x="8467" y="42333"/>
                </a:lnTo>
                <a:lnTo>
                  <a:pt x="25400" y="33867"/>
                </a:lnTo>
                <a:lnTo>
                  <a:pt x="33867" y="25400"/>
                </a:lnTo>
                <a:lnTo>
                  <a:pt x="50801" y="25400"/>
                </a:lnTo>
                <a:lnTo>
                  <a:pt x="67734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43934" y="16933"/>
                </a:lnTo>
                <a:lnTo>
                  <a:pt x="169334" y="8467"/>
                </a:lnTo>
                <a:lnTo>
                  <a:pt x="194733" y="8467"/>
                </a:lnTo>
                <a:lnTo>
                  <a:pt x="220134" y="8467"/>
                </a:lnTo>
                <a:lnTo>
                  <a:pt x="254000" y="0"/>
                </a:lnTo>
                <a:lnTo>
                  <a:pt x="287867" y="0"/>
                </a:lnTo>
                <a:lnTo>
                  <a:pt x="321734" y="0"/>
                </a:lnTo>
                <a:lnTo>
                  <a:pt x="355601" y="0"/>
                </a:lnTo>
                <a:lnTo>
                  <a:pt x="389467" y="0"/>
                </a:lnTo>
                <a:lnTo>
                  <a:pt x="389467" y="0"/>
                </a:lnTo>
                <a:lnTo>
                  <a:pt x="414867" y="8467"/>
                </a:lnTo>
                <a:lnTo>
                  <a:pt x="4148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9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0645" y="631065"/>
                <a:ext cx="11822572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Consider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+18=0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Write the equation in standard form.</a:t>
                </a:r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 smtClean="0"/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Find the coordinates of the focus, the vertex, and the equations of the directrix and the axis of symmetry.  Then graph the parabola.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45" y="631065"/>
                <a:ext cx="11822572" cy="3416320"/>
              </a:xfrm>
              <a:prstGeom prst="rect">
                <a:avLst/>
              </a:prstGeom>
              <a:blipFill rotWithShape="0">
                <a:blip r:embed="rId2"/>
                <a:stretch>
                  <a:fillRect l="-464" t="-1071" r="-722" b="-1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70645" y="145774"/>
            <a:ext cx="1859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Example #2</a:t>
            </a:r>
            <a:endParaRPr lang="en-US" sz="2800" dirty="0">
              <a:solidFill>
                <a:schemeClr val="accent5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591" y="407384"/>
            <a:ext cx="3126626" cy="2624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eform 1"/>
          <p:cNvSpPr/>
          <p:nvPr/>
        </p:nvSpPr>
        <p:spPr>
          <a:xfrm>
            <a:off x="2396067" y="186267"/>
            <a:ext cx="211667" cy="237067"/>
          </a:xfrm>
          <a:custGeom>
            <a:avLst/>
            <a:gdLst/>
            <a:ahLst/>
            <a:cxnLst/>
            <a:rect l="0" t="0" r="0" b="0"/>
            <a:pathLst>
              <a:path w="211667" h="237067">
                <a:moveTo>
                  <a:pt x="211666" y="0"/>
                </a:moveTo>
                <a:lnTo>
                  <a:pt x="211666" y="0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0"/>
                </a:lnTo>
                <a:lnTo>
                  <a:pt x="203200" y="0"/>
                </a:lnTo>
                <a:lnTo>
                  <a:pt x="203200" y="0"/>
                </a:lnTo>
                <a:lnTo>
                  <a:pt x="194733" y="8466"/>
                </a:lnTo>
                <a:lnTo>
                  <a:pt x="186266" y="16933"/>
                </a:lnTo>
                <a:lnTo>
                  <a:pt x="169333" y="25400"/>
                </a:lnTo>
                <a:lnTo>
                  <a:pt x="152400" y="42333"/>
                </a:lnTo>
                <a:lnTo>
                  <a:pt x="135466" y="59266"/>
                </a:lnTo>
                <a:lnTo>
                  <a:pt x="118533" y="84666"/>
                </a:lnTo>
                <a:lnTo>
                  <a:pt x="93133" y="110066"/>
                </a:lnTo>
                <a:lnTo>
                  <a:pt x="76200" y="135466"/>
                </a:lnTo>
                <a:lnTo>
                  <a:pt x="59266" y="160866"/>
                </a:lnTo>
                <a:lnTo>
                  <a:pt x="42333" y="177800"/>
                </a:lnTo>
                <a:lnTo>
                  <a:pt x="25400" y="203200"/>
                </a:lnTo>
                <a:lnTo>
                  <a:pt x="16933" y="211666"/>
                </a:lnTo>
                <a:lnTo>
                  <a:pt x="8466" y="220133"/>
                </a:lnTo>
                <a:lnTo>
                  <a:pt x="0" y="228600"/>
                </a:lnTo>
                <a:lnTo>
                  <a:pt x="0" y="237066"/>
                </a:lnTo>
                <a:lnTo>
                  <a:pt x="0" y="237066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3"/>
                </a:lnTo>
                <a:lnTo>
                  <a:pt x="0" y="211666"/>
                </a:lnTo>
                <a:lnTo>
                  <a:pt x="0" y="194733"/>
                </a:lnTo>
                <a:lnTo>
                  <a:pt x="0" y="194733"/>
                </a:lnTo>
                <a:lnTo>
                  <a:pt x="0" y="186266"/>
                </a:lnTo>
                <a:lnTo>
                  <a:pt x="0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413000" y="160867"/>
            <a:ext cx="110068" cy="254001"/>
          </a:xfrm>
          <a:custGeom>
            <a:avLst/>
            <a:gdLst/>
            <a:ahLst/>
            <a:cxnLst/>
            <a:rect l="0" t="0" r="0" b="0"/>
            <a:pathLst>
              <a:path w="110068" h="2540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42333" y="42333"/>
                </a:lnTo>
                <a:lnTo>
                  <a:pt x="42333" y="67733"/>
                </a:lnTo>
                <a:lnTo>
                  <a:pt x="50800" y="84666"/>
                </a:lnTo>
                <a:lnTo>
                  <a:pt x="59267" y="101600"/>
                </a:lnTo>
                <a:lnTo>
                  <a:pt x="59267" y="118533"/>
                </a:lnTo>
                <a:lnTo>
                  <a:pt x="67733" y="143933"/>
                </a:lnTo>
                <a:lnTo>
                  <a:pt x="67733" y="160866"/>
                </a:lnTo>
                <a:lnTo>
                  <a:pt x="67733" y="177800"/>
                </a:lnTo>
                <a:lnTo>
                  <a:pt x="67733" y="194733"/>
                </a:lnTo>
                <a:lnTo>
                  <a:pt x="76200" y="203200"/>
                </a:lnTo>
                <a:lnTo>
                  <a:pt x="76200" y="220133"/>
                </a:lnTo>
                <a:lnTo>
                  <a:pt x="84667" y="228600"/>
                </a:lnTo>
                <a:lnTo>
                  <a:pt x="84667" y="237066"/>
                </a:lnTo>
                <a:lnTo>
                  <a:pt x="93133" y="237066"/>
                </a:lnTo>
                <a:lnTo>
                  <a:pt x="93133" y="245533"/>
                </a:lnTo>
                <a:lnTo>
                  <a:pt x="101600" y="254000"/>
                </a:lnTo>
                <a:lnTo>
                  <a:pt x="101600" y="254000"/>
                </a:lnTo>
                <a:lnTo>
                  <a:pt x="110067" y="254000"/>
                </a:lnTo>
                <a:lnTo>
                  <a:pt x="110067" y="254000"/>
                </a:lnTo>
                <a:lnTo>
                  <a:pt x="110067" y="254000"/>
                </a:lnTo>
                <a:lnTo>
                  <a:pt x="101600" y="245533"/>
                </a:lnTo>
                <a:lnTo>
                  <a:pt x="10160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455333" y="127000"/>
            <a:ext cx="59268" cy="287868"/>
          </a:xfrm>
          <a:custGeom>
            <a:avLst/>
            <a:gdLst/>
            <a:ahLst/>
            <a:cxnLst/>
            <a:rect l="0" t="0" r="0" b="0"/>
            <a:pathLst>
              <a:path w="59268" h="287868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16933"/>
                </a:lnTo>
                <a:lnTo>
                  <a:pt x="59267" y="33867"/>
                </a:lnTo>
                <a:lnTo>
                  <a:pt x="59267" y="50800"/>
                </a:lnTo>
                <a:lnTo>
                  <a:pt x="59267" y="67733"/>
                </a:lnTo>
                <a:lnTo>
                  <a:pt x="50800" y="101600"/>
                </a:lnTo>
                <a:lnTo>
                  <a:pt x="50800" y="127000"/>
                </a:lnTo>
                <a:lnTo>
                  <a:pt x="42334" y="152400"/>
                </a:lnTo>
                <a:lnTo>
                  <a:pt x="42334" y="186267"/>
                </a:lnTo>
                <a:lnTo>
                  <a:pt x="33867" y="211667"/>
                </a:lnTo>
                <a:lnTo>
                  <a:pt x="33867" y="237067"/>
                </a:lnTo>
                <a:lnTo>
                  <a:pt x="33867" y="262467"/>
                </a:lnTo>
                <a:lnTo>
                  <a:pt x="25400" y="270933"/>
                </a:lnTo>
                <a:lnTo>
                  <a:pt x="25400" y="279400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279400"/>
                </a:lnTo>
                <a:lnTo>
                  <a:pt x="25400" y="270933"/>
                </a:lnTo>
                <a:lnTo>
                  <a:pt x="25400" y="254000"/>
                </a:lnTo>
                <a:lnTo>
                  <a:pt x="16934" y="237067"/>
                </a:lnTo>
                <a:lnTo>
                  <a:pt x="8467" y="220133"/>
                </a:lnTo>
                <a:lnTo>
                  <a:pt x="8467" y="220133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302933" y="262467"/>
            <a:ext cx="397935" cy="25401"/>
          </a:xfrm>
          <a:custGeom>
            <a:avLst/>
            <a:gdLst/>
            <a:ahLst/>
            <a:cxnLst/>
            <a:rect l="0" t="0" r="0" b="0"/>
            <a:pathLst>
              <a:path w="397935" h="25401">
                <a:moveTo>
                  <a:pt x="33867" y="25400"/>
                </a:moveTo>
                <a:lnTo>
                  <a:pt x="25400" y="25400"/>
                </a:lnTo>
                <a:lnTo>
                  <a:pt x="25400" y="25400"/>
                </a:lnTo>
                <a:lnTo>
                  <a:pt x="16934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59267" y="8466"/>
                </a:lnTo>
                <a:lnTo>
                  <a:pt x="84667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60867" y="8466"/>
                </a:lnTo>
                <a:lnTo>
                  <a:pt x="186267" y="8466"/>
                </a:lnTo>
                <a:lnTo>
                  <a:pt x="220134" y="8466"/>
                </a:lnTo>
                <a:lnTo>
                  <a:pt x="245534" y="8466"/>
                </a:lnTo>
                <a:lnTo>
                  <a:pt x="270934" y="8466"/>
                </a:lnTo>
                <a:lnTo>
                  <a:pt x="296334" y="8466"/>
                </a:lnTo>
                <a:lnTo>
                  <a:pt x="313267" y="8466"/>
                </a:lnTo>
                <a:lnTo>
                  <a:pt x="330200" y="8466"/>
                </a:lnTo>
                <a:lnTo>
                  <a:pt x="347134" y="8466"/>
                </a:lnTo>
                <a:lnTo>
                  <a:pt x="364067" y="8466"/>
                </a:lnTo>
                <a:lnTo>
                  <a:pt x="372534" y="8466"/>
                </a:lnTo>
                <a:lnTo>
                  <a:pt x="381000" y="8466"/>
                </a:lnTo>
                <a:lnTo>
                  <a:pt x="389467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97934" y="8466"/>
                </a:lnTo>
                <a:lnTo>
                  <a:pt x="389467" y="0"/>
                </a:lnTo>
                <a:lnTo>
                  <a:pt x="389467" y="0"/>
                </a:lnTo>
                <a:lnTo>
                  <a:pt x="389467" y="0"/>
                </a:lnTo>
                <a:lnTo>
                  <a:pt x="389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921000" y="228600"/>
            <a:ext cx="152401" cy="194734"/>
          </a:xfrm>
          <a:custGeom>
            <a:avLst/>
            <a:gdLst/>
            <a:ahLst/>
            <a:cxnLst/>
            <a:rect l="0" t="0" r="0" b="0"/>
            <a:pathLst>
              <a:path w="152401" h="194734">
                <a:moveTo>
                  <a:pt x="152400" y="16933"/>
                </a:move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43933" y="8467"/>
                </a:lnTo>
                <a:lnTo>
                  <a:pt x="143933" y="8467"/>
                </a:lnTo>
                <a:lnTo>
                  <a:pt x="135467" y="8467"/>
                </a:lnTo>
                <a:lnTo>
                  <a:pt x="135467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8467"/>
                </a:lnTo>
                <a:lnTo>
                  <a:pt x="59267" y="16933"/>
                </a:lnTo>
                <a:lnTo>
                  <a:pt x="42333" y="25400"/>
                </a:lnTo>
                <a:lnTo>
                  <a:pt x="33867" y="33867"/>
                </a:lnTo>
                <a:lnTo>
                  <a:pt x="25400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25400" y="67733"/>
                </a:lnTo>
                <a:lnTo>
                  <a:pt x="33867" y="67733"/>
                </a:lnTo>
                <a:lnTo>
                  <a:pt x="42333" y="67733"/>
                </a:lnTo>
                <a:lnTo>
                  <a:pt x="50800" y="67733"/>
                </a:lnTo>
                <a:lnTo>
                  <a:pt x="67733" y="76200"/>
                </a:lnTo>
                <a:lnTo>
                  <a:pt x="76200" y="76200"/>
                </a:lnTo>
                <a:lnTo>
                  <a:pt x="93133" y="93133"/>
                </a:lnTo>
                <a:lnTo>
                  <a:pt x="101600" y="101600"/>
                </a:lnTo>
                <a:lnTo>
                  <a:pt x="110067" y="110067"/>
                </a:lnTo>
                <a:lnTo>
                  <a:pt x="118533" y="118533"/>
                </a:lnTo>
                <a:lnTo>
                  <a:pt x="127000" y="135467"/>
                </a:lnTo>
                <a:lnTo>
                  <a:pt x="127000" y="143933"/>
                </a:lnTo>
                <a:lnTo>
                  <a:pt x="127000" y="152400"/>
                </a:lnTo>
                <a:lnTo>
                  <a:pt x="127000" y="160867"/>
                </a:lnTo>
                <a:lnTo>
                  <a:pt x="127000" y="169333"/>
                </a:lnTo>
                <a:lnTo>
                  <a:pt x="118533" y="177800"/>
                </a:lnTo>
                <a:lnTo>
                  <a:pt x="110067" y="186267"/>
                </a:lnTo>
                <a:lnTo>
                  <a:pt x="101600" y="186267"/>
                </a:lnTo>
                <a:lnTo>
                  <a:pt x="93133" y="194733"/>
                </a:lnTo>
                <a:lnTo>
                  <a:pt x="84667" y="194733"/>
                </a:lnTo>
                <a:lnTo>
                  <a:pt x="76200" y="194733"/>
                </a:lnTo>
                <a:lnTo>
                  <a:pt x="59267" y="194733"/>
                </a:lnTo>
                <a:lnTo>
                  <a:pt x="50800" y="194733"/>
                </a:lnTo>
                <a:lnTo>
                  <a:pt x="42333" y="186267"/>
                </a:lnTo>
                <a:lnTo>
                  <a:pt x="33867" y="177800"/>
                </a:lnTo>
                <a:lnTo>
                  <a:pt x="25400" y="169333"/>
                </a:lnTo>
                <a:lnTo>
                  <a:pt x="16933" y="160867"/>
                </a:lnTo>
                <a:lnTo>
                  <a:pt x="8467" y="152400"/>
                </a:lnTo>
                <a:lnTo>
                  <a:pt x="8467" y="152400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25400" y="135467"/>
                </a:lnTo>
                <a:lnTo>
                  <a:pt x="25400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124200" y="237067"/>
            <a:ext cx="152401" cy="313267"/>
          </a:xfrm>
          <a:custGeom>
            <a:avLst/>
            <a:gdLst/>
            <a:ahLst/>
            <a:cxnLst/>
            <a:rect l="0" t="0" r="0" b="0"/>
            <a:pathLst>
              <a:path w="152401" h="313267">
                <a:moveTo>
                  <a:pt x="84667" y="50800"/>
                </a:moveTo>
                <a:lnTo>
                  <a:pt x="84667" y="50800"/>
                </a:lnTo>
                <a:lnTo>
                  <a:pt x="84667" y="50800"/>
                </a:lnTo>
                <a:lnTo>
                  <a:pt x="84667" y="42333"/>
                </a:lnTo>
                <a:lnTo>
                  <a:pt x="84667" y="42333"/>
                </a:lnTo>
                <a:lnTo>
                  <a:pt x="84667" y="42333"/>
                </a:lnTo>
                <a:lnTo>
                  <a:pt x="76200" y="33866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16933"/>
                </a:lnTo>
                <a:lnTo>
                  <a:pt x="76200" y="8466"/>
                </a:lnTo>
                <a:lnTo>
                  <a:pt x="76200" y="8466"/>
                </a:lnTo>
                <a:lnTo>
                  <a:pt x="67733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8466"/>
                </a:lnTo>
                <a:lnTo>
                  <a:pt x="16933" y="8466"/>
                </a:lnTo>
                <a:lnTo>
                  <a:pt x="16933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27000"/>
                </a:lnTo>
                <a:lnTo>
                  <a:pt x="16933" y="135466"/>
                </a:lnTo>
                <a:lnTo>
                  <a:pt x="25400" y="135466"/>
                </a:lnTo>
                <a:lnTo>
                  <a:pt x="33867" y="143933"/>
                </a:lnTo>
                <a:lnTo>
                  <a:pt x="42333" y="135466"/>
                </a:lnTo>
                <a:lnTo>
                  <a:pt x="50800" y="135466"/>
                </a:lnTo>
                <a:lnTo>
                  <a:pt x="50800" y="135466"/>
                </a:lnTo>
                <a:lnTo>
                  <a:pt x="59267" y="127000"/>
                </a:lnTo>
                <a:lnTo>
                  <a:pt x="67733" y="118533"/>
                </a:lnTo>
                <a:lnTo>
                  <a:pt x="76200" y="101600"/>
                </a:lnTo>
                <a:lnTo>
                  <a:pt x="93133" y="93133"/>
                </a:lnTo>
                <a:lnTo>
                  <a:pt x="93133" y="76200"/>
                </a:lnTo>
                <a:lnTo>
                  <a:pt x="101600" y="59266"/>
                </a:lnTo>
                <a:lnTo>
                  <a:pt x="110067" y="50800"/>
                </a:lnTo>
                <a:lnTo>
                  <a:pt x="110067" y="42333"/>
                </a:lnTo>
                <a:lnTo>
                  <a:pt x="110067" y="42333"/>
                </a:lnTo>
                <a:lnTo>
                  <a:pt x="110067" y="42333"/>
                </a:lnTo>
                <a:lnTo>
                  <a:pt x="110067" y="42333"/>
                </a:lnTo>
                <a:lnTo>
                  <a:pt x="110067" y="42333"/>
                </a:lnTo>
                <a:lnTo>
                  <a:pt x="110067" y="42333"/>
                </a:lnTo>
                <a:lnTo>
                  <a:pt x="110067" y="50800"/>
                </a:lnTo>
                <a:lnTo>
                  <a:pt x="101600" y="59266"/>
                </a:lnTo>
                <a:lnTo>
                  <a:pt x="101600" y="67733"/>
                </a:lnTo>
                <a:lnTo>
                  <a:pt x="101600" y="76200"/>
                </a:lnTo>
                <a:lnTo>
                  <a:pt x="101600" y="84666"/>
                </a:lnTo>
                <a:lnTo>
                  <a:pt x="101600" y="93133"/>
                </a:lnTo>
                <a:lnTo>
                  <a:pt x="93133" y="101600"/>
                </a:lnTo>
                <a:lnTo>
                  <a:pt x="93133" y="118533"/>
                </a:lnTo>
                <a:lnTo>
                  <a:pt x="93133" y="127000"/>
                </a:lnTo>
                <a:lnTo>
                  <a:pt x="93133" y="143933"/>
                </a:lnTo>
                <a:lnTo>
                  <a:pt x="84667" y="152400"/>
                </a:lnTo>
                <a:lnTo>
                  <a:pt x="84667" y="169333"/>
                </a:lnTo>
                <a:lnTo>
                  <a:pt x="84667" y="186266"/>
                </a:lnTo>
                <a:lnTo>
                  <a:pt x="76200" y="203200"/>
                </a:lnTo>
                <a:lnTo>
                  <a:pt x="76200" y="211666"/>
                </a:lnTo>
                <a:lnTo>
                  <a:pt x="76200" y="237066"/>
                </a:lnTo>
                <a:lnTo>
                  <a:pt x="76200" y="245533"/>
                </a:lnTo>
                <a:lnTo>
                  <a:pt x="84667" y="262466"/>
                </a:lnTo>
                <a:lnTo>
                  <a:pt x="84667" y="270933"/>
                </a:lnTo>
                <a:lnTo>
                  <a:pt x="93133" y="287866"/>
                </a:lnTo>
                <a:lnTo>
                  <a:pt x="93133" y="296333"/>
                </a:lnTo>
                <a:lnTo>
                  <a:pt x="101600" y="304800"/>
                </a:lnTo>
                <a:lnTo>
                  <a:pt x="110067" y="304800"/>
                </a:lnTo>
                <a:lnTo>
                  <a:pt x="118533" y="313266"/>
                </a:lnTo>
                <a:lnTo>
                  <a:pt x="127000" y="313266"/>
                </a:lnTo>
                <a:lnTo>
                  <a:pt x="135467" y="304800"/>
                </a:lnTo>
                <a:lnTo>
                  <a:pt x="143933" y="296333"/>
                </a:lnTo>
                <a:lnTo>
                  <a:pt x="152400" y="287866"/>
                </a:lnTo>
                <a:lnTo>
                  <a:pt x="152400" y="287866"/>
                </a:lnTo>
                <a:lnTo>
                  <a:pt x="152400" y="279400"/>
                </a:lnTo>
                <a:lnTo>
                  <a:pt x="1524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310467" y="245533"/>
            <a:ext cx="84667" cy="135468"/>
          </a:xfrm>
          <a:custGeom>
            <a:avLst/>
            <a:gdLst/>
            <a:ahLst/>
            <a:cxnLst/>
            <a:rect l="0" t="0" r="0" b="0"/>
            <a:pathLst>
              <a:path w="84667" h="135468">
                <a:moveTo>
                  <a:pt x="8466" y="8467"/>
                </a:moveTo>
                <a:lnTo>
                  <a:pt x="8466" y="8467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8466" y="127000"/>
                </a:lnTo>
                <a:lnTo>
                  <a:pt x="16933" y="135467"/>
                </a:lnTo>
                <a:lnTo>
                  <a:pt x="25400" y="135467"/>
                </a:lnTo>
                <a:lnTo>
                  <a:pt x="33866" y="135467"/>
                </a:lnTo>
                <a:lnTo>
                  <a:pt x="42333" y="135467"/>
                </a:lnTo>
                <a:lnTo>
                  <a:pt x="50800" y="127000"/>
                </a:lnTo>
                <a:lnTo>
                  <a:pt x="59266" y="127000"/>
                </a:lnTo>
                <a:lnTo>
                  <a:pt x="67733" y="118534"/>
                </a:lnTo>
                <a:lnTo>
                  <a:pt x="76200" y="110067"/>
                </a:lnTo>
                <a:lnTo>
                  <a:pt x="84666" y="93134"/>
                </a:lnTo>
                <a:lnTo>
                  <a:pt x="84666" y="84667"/>
                </a:lnTo>
                <a:lnTo>
                  <a:pt x="84666" y="67734"/>
                </a:lnTo>
                <a:lnTo>
                  <a:pt x="84666" y="50800"/>
                </a:lnTo>
                <a:lnTo>
                  <a:pt x="84666" y="42334"/>
                </a:lnTo>
                <a:lnTo>
                  <a:pt x="84666" y="33867"/>
                </a:lnTo>
                <a:lnTo>
                  <a:pt x="84666" y="16934"/>
                </a:lnTo>
                <a:lnTo>
                  <a:pt x="84666" y="16934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846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437467" y="228600"/>
            <a:ext cx="135467" cy="143934"/>
          </a:xfrm>
          <a:custGeom>
            <a:avLst/>
            <a:gdLst/>
            <a:ahLst/>
            <a:cxnLst/>
            <a:rect l="0" t="0" r="0" b="0"/>
            <a:pathLst>
              <a:path w="135467" h="143934">
                <a:moveTo>
                  <a:pt x="101600" y="33867"/>
                </a:moveTo>
                <a:lnTo>
                  <a:pt x="101600" y="25400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0066" y="16933"/>
                </a:lnTo>
                <a:lnTo>
                  <a:pt x="110066" y="16933"/>
                </a:lnTo>
                <a:lnTo>
                  <a:pt x="101600" y="16933"/>
                </a:lnTo>
                <a:lnTo>
                  <a:pt x="101600" y="8467"/>
                </a:lnTo>
                <a:lnTo>
                  <a:pt x="101600" y="0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6" y="16933"/>
                </a:lnTo>
                <a:lnTo>
                  <a:pt x="25400" y="25400"/>
                </a:lnTo>
                <a:lnTo>
                  <a:pt x="16933" y="33867"/>
                </a:lnTo>
                <a:lnTo>
                  <a:pt x="8466" y="50800"/>
                </a:lnTo>
                <a:lnTo>
                  <a:pt x="8466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8466" y="135467"/>
                </a:lnTo>
                <a:lnTo>
                  <a:pt x="8466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25400" y="143933"/>
                </a:lnTo>
                <a:lnTo>
                  <a:pt x="33866" y="135467"/>
                </a:lnTo>
                <a:lnTo>
                  <a:pt x="42333" y="135467"/>
                </a:lnTo>
                <a:lnTo>
                  <a:pt x="50800" y="127000"/>
                </a:lnTo>
                <a:lnTo>
                  <a:pt x="59266" y="118533"/>
                </a:lnTo>
                <a:lnTo>
                  <a:pt x="67733" y="110067"/>
                </a:lnTo>
                <a:lnTo>
                  <a:pt x="67733" y="93133"/>
                </a:lnTo>
                <a:lnTo>
                  <a:pt x="76200" y="84667"/>
                </a:lnTo>
                <a:lnTo>
                  <a:pt x="76200" y="67733"/>
                </a:lnTo>
                <a:lnTo>
                  <a:pt x="84666" y="59267"/>
                </a:lnTo>
                <a:lnTo>
                  <a:pt x="84666" y="42333"/>
                </a:lnTo>
                <a:lnTo>
                  <a:pt x="84666" y="33867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25400"/>
                </a:lnTo>
                <a:lnTo>
                  <a:pt x="84666" y="33867"/>
                </a:lnTo>
                <a:lnTo>
                  <a:pt x="84666" y="50800"/>
                </a:lnTo>
                <a:lnTo>
                  <a:pt x="93133" y="59267"/>
                </a:lnTo>
                <a:lnTo>
                  <a:pt x="93133" y="76200"/>
                </a:lnTo>
                <a:lnTo>
                  <a:pt x="93133" y="93133"/>
                </a:lnTo>
                <a:lnTo>
                  <a:pt x="101600" y="110067"/>
                </a:lnTo>
                <a:lnTo>
                  <a:pt x="101600" y="127000"/>
                </a:lnTo>
                <a:lnTo>
                  <a:pt x="110066" y="127000"/>
                </a:lnTo>
                <a:lnTo>
                  <a:pt x="118533" y="135467"/>
                </a:lnTo>
                <a:lnTo>
                  <a:pt x="118533" y="135467"/>
                </a:lnTo>
                <a:lnTo>
                  <a:pt x="127000" y="135467"/>
                </a:lnTo>
                <a:lnTo>
                  <a:pt x="127000" y="135467"/>
                </a:lnTo>
                <a:lnTo>
                  <a:pt x="135466" y="127000"/>
                </a:lnTo>
                <a:lnTo>
                  <a:pt x="135466" y="127000"/>
                </a:lnTo>
                <a:lnTo>
                  <a:pt x="135466" y="127000"/>
                </a:lnTo>
                <a:lnTo>
                  <a:pt x="135466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615267" y="194733"/>
            <a:ext cx="101601" cy="169335"/>
          </a:xfrm>
          <a:custGeom>
            <a:avLst/>
            <a:gdLst/>
            <a:ahLst/>
            <a:cxnLst/>
            <a:rect l="0" t="0" r="0" b="0"/>
            <a:pathLst>
              <a:path w="101601" h="169335">
                <a:moveTo>
                  <a:pt x="0" y="42334"/>
                </a:moveTo>
                <a:lnTo>
                  <a:pt x="0" y="42334"/>
                </a:lnTo>
                <a:lnTo>
                  <a:pt x="8466" y="42334"/>
                </a:lnTo>
                <a:lnTo>
                  <a:pt x="8466" y="42334"/>
                </a:lnTo>
                <a:lnTo>
                  <a:pt x="8466" y="42334"/>
                </a:lnTo>
                <a:lnTo>
                  <a:pt x="8466" y="42334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67734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35467"/>
                </a:lnTo>
                <a:lnTo>
                  <a:pt x="16933" y="143934"/>
                </a:lnTo>
                <a:lnTo>
                  <a:pt x="16933" y="160867"/>
                </a:lnTo>
                <a:lnTo>
                  <a:pt x="16933" y="169334"/>
                </a:lnTo>
                <a:lnTo>
                  <a:pt x="8466" y="169334"/>
                </a:lnTo>
                <a:lnTo>
                  <a:pt x="8466" y="169334"/>
                </a:lnTo>
                <a:lnTo>
                  <a:pt x="8466" y="169334"/>
                </a:lnTo>
                <a:lnTo>
                  <a:pt x="8466" y="169334"/>
                </a:lnTo>
                <a:lnTo>
                  <a:pt x="8466" y="169334"/>
                </a:lnTo>
                <a:lnTo>
                  <a:pt x="8466" y="169334"/>
                </a:lnTo>
                <a:lnTo>
                  <a:pt x="8466" y="160867"/>
                </a:lnTo>
                <a:lnTo>
                  <a:pt x="8466" y="143934"/>
                </a:lnTo>
                <a:lnTo>
                  <a:pt x="8466" y="135467"/>
                </a:lnTo>
                <a:lnTo>
                  <a:pt x="8466" y="110067"/>
                </a:lnTo>
                <a:lnTo>
                  <a:pt x="16933" y="93134"/>
                </a:lnTo>
                <a:lnTo>
                  <a:pt x="16933" y="76200"/>
                </a:lnTo>
                <a:lnTo>
                  <a:pt x="25400" y="50800"/>
                </a:lnTo>
                <a:lnTo>
                  <a:pt x="33866" y="42334"/>
                </a:lnTo>
                <a:lnTo>
                  <a:pt x="42333" y="25400"/>
                </a:lnTo>
                <a:lnTo>
                  <a:pt x="50800" y="16934"/>
                </a:lnTo>
                <a:lnTo>
                  <a:pt x="50800" y="8467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8467"/>
                </a:lnTo>
                <a:lnTo>
                  <a:pt x="101600" y="16934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33867"/>
                </a:lnTo>
                <a:lnTo>
                  <a:pt x="101600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708400" y="211667"/>
            <a:ext cx="93134" cy="160867"/>
          </a:xfrm>
          <a:custGeom>
            <a:avLst/>
            <a:gdLst/>
            <a:ahLst/>
            <a:cxnLst/>
            <a:rect l="0" t="0" r="0" b="0"/>
            <a:pathLst>
              <a:path w="93134" h="160867">
                <a:moveTo>
                  <a:pt x="16933" y="93133"/>
                </a:moveTo>
                <a:lnTo>
                  <a:pt x="25400" y="93133"/>
                </a:lnTo>
                <a:lnTo>
                  <a:pt x="25400" y="93133"/>
                </a:lnTo>
                <a:lnTo>
                  <a:pt x="25400" y="93133"/>
                </a:lnTo>
                <a:lnTo>
                  <a:pt x="25400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50800" y="93133"/>
                </a:lnTo>
                <a:lnTo>
                  <a:pt x="59267" y="93133"/>
                </a:lnTo>
                <a:lnTo>
                  <a:pt x="59267" y="93133"/>
                </a:lnTo>
                <a:lnTo>
                  <a:pt x="67733" y="76200"/>
                </a:lnTo>
                <a:lnTo>
                  <a:pt x="76200" y="67733"/>
                </a:lnTo>
                <a:lnTo>
                  <a:pt x="84667" y="59266"/>
                </a:lnTo>
                <a:lnTo>
                  <a:pt x="84667" y="50800"/>
                </a:lnTo>
                <a:lnTo>
                  <a:pt x="84667" y="33866"/>
                </a:lnTo>
                <a:lnTo>
                  <a:pt x="84667" y="16933"/>
                </a:lnTo>
                <a:lnTo>
                  <a:pt x="84667" y="16933"/>
                </a:lnTo>
                <a:lnTo>
                  <a:pt x="84667" y="8466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8466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7" y="33866"/>
                </a:lnTo>
                <a:lnTo>
                  <a:pt x="25400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52400"/>
                </a:lnTo>
                <a:lnTo>
                  <a:pt x="16933" y="160866"/>
                </a:lnTo>
                <a:lnTo>
                  <a:pt x="25400" y="160866"/>
                </a:lnTo>
                <a:lnTo>
                  <a:pt x="33867" y="160866"/>
                </a:lnTo>
                <a:lnTo>
                  <a:pt x="50800" y="160866"/>
                </a:lnTo>
                <a:lnTo>
                  <a:pt x="67733" y="160866"/>
                </a:lnTo>
                <a:lnTo>
                  <a:pt x="76200" y="152400"/>
                </a:lnTo>
                <a:lnTo>
                  <a:pt x="76200" y="152400"/>
                </a:lnTo>
                <a:lnTo>
                  <a:pt x="93133" y="152400"/>
                </a:lnTo>
                <a:lnTo>
                  <a:pt x="93133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826933" y="135467"/>
            <a:ext cx="169335" cy="245534"/>
          </a:xfrm>
          <a:custGeom>
            <a:avLst/>
            <a:gdLst/>
            <a:ahLst/>
            <a:cxnLst/>
            <a:rect l="0" t="0" r="0" b="0"/>
            <a:pathLst>
              <a:path w="169335" h="245534">
                <a:moveTo>
                  <a:pt x="84667" y="101600"/>
                </a:moveTo>
                <a:lnTo>
                  <a:pt x="84667" y="101600"/>
                </a:lnTo>
                <a:lnTo>
                  <a:pt x="84667" y="93133"/>
                </a:lnTo>
                <a:lnTo>
                  <a:pt x="84667" y="93133"/>
                </a:lnTo>
                <a:lnTo>
                  <a:pt x="76200" y="93133"/>
                </a:lnTo>
                <a:lnTo>
                  <a:pt x="76200" y="84666"/>
                </a:lnTo>
                <a:lnTo>
                  <a:pt x="67734" y="84666"/>
                </a:lnTo>
                <a:lnTo>
                  <a:pt x="67734" y="84666"/>
                </a:lnTo>
                <a:lnTo>
                  <a:pt x="59267" y="84666"/>
                </a:lnTo>
                <a:lnTo>
                  <a:pt x="50800" y="84666"/>
                </a:lnTo>
                <a:lnTo>
                  <a:pt x="50800" y="84666"/>
                </a:lnTo>
                <a:lnTo>
                  <a:pt x="42334" y="93133"/>
                </a:lnTo>
                <a:lnTo>
                  <a:pt x="33867" y="101600"/>
                </a:lnTo>
                <a:lnTo>
                  <a:pt x="25400" y="110066"/>
                </a:lnTo>
                <a:lnTo>
                  <a:pt x="16934" y="127000"/>
                </a:lnTo>
                <a:lnTo>
                  <a:pt x="8467" y="143933"/>
                </a:lnTo>
                <a:lnTo>
                  <a:pt x="8467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8467" y="211666"/>
                </a:lnTo>
                <a:lnTo>
                  <a:pt x="8467" y="220133"/>
                </a:lnTo>
                <a:lnTo>
                  <a:pt x="16934" y="228600"/>
                </a:lnTo>
                <a:lnTo>
                  <a:pt x="25400" y="237066"/>
                </a:lnTo>
                <a:lnTo>
                  <a:pt x="33867" y="245533"/>
                </a:lnTo>
                <a:lnTo>
                  <a:pt x="42334" y="245533"/>
                </a:lnTo>
                <a:lnTo>
                  <a:pt x="50800" y="245533"/>
                </a:lnTo>
                <a:lnTo>
                  <a:pt x="59267" y="237066"/>
                </a:lnTo>
                <a:lnTo>
                  <a:pt x="67734" y="228600"/>
                </a:lnTo>
                <a:lnTo>
                  <a:pt x="67734" y="220133"/>
                </a:lnTo>
                <a:lnTo>
                  <a:pt x="76200" y="211666"/>
                </a:lnTo>
                <a:lnTo>
                  <a:pt x="76200" y="194733"/>
                </a:lnTo>
                <a:lnTo>
                  <a:pt x="84667" y="177800"/>
                </a:lnTo>
                <a:lnTo>
                  <a:pt x="84667" y="160866"/>
                </a:lnTo>
                <a:lnTo>
                  <a:pt x="84667" y="135466"/>
                </a:lnTo>
                <a:lnTo>
                  <a:pt x="93134" y="118533"/>
                </a:lnTo>
                <a:lnTo>
                  <a:pt x="93134" y="93133"/>
                </a:lnTo>
                <a:lnTo>
                  <a:pt x="93134" y="84666"/>
                </a:lnTo>
                <a:lnTo>
                  <a:pt x="93134" y="67733"/>
                </a:lnTo>
                <a:lnTo>
                  <a:pt x="93134" y="59266"/>
                </a:lnTo>
                <a:lnTo>
                  <a:pt x="93134" y="50800"/>
                </a:lnTo>
                <a:lnTo>
                  <a:pt x="93134" y="42333"/>
                </a:lnTo>
                <a:lnTo>
                  <a:pt x="93134" y="33866"/>
                </a:lnTo>
                <a:lnTo>
                  <a:pt x="93134" y="25400"/>
                </a:lnTo>
                <a:lnTo>
                  <a:pt x="93134" y="16933"/>
                </a:lnTo>
                <a:lnTo>
                  <a:pt x="93134" y="8466"/>
                </a:lnTo>
                <a:lnTo>
                  <a:pt x="93134" y="8466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8466"/>
                </a:lnTo>
                <a:lnTo>
                  <a:pt x="93134" y="16933"/>
                </a:lnTo>
                <a:lnTo>
                  <a:pt x="93134" y="25400"/>
                </a:lnTo>
                <a:lnTo>
                  <a:pt x="84667" y="33866"/>
                </a:lnTo>
                <a:lnTo>
                  <a:pt x="76200" y="50800"/>
                </a:lnTo>
                <a:lnTo>
                  <a:pt x="76200" y="76200"/>
                </a:lnTo>
                <a:lnTo>
                  <a:pt x="76200" y="93133"/>
                </a:lnTo>
                <a:lnTo>
                  <a:pt x="67734" y="110066"/>
                </a:lnTo>
                <a:lnTo>
                  <a:pt x="67734" y="127000"/>
                </a:lnTo>
                <a:lnTo>
                  <a:pt x="67734" y="152400"/>
                </a:lnTo>
                <a:lnTo>
                  <a:pt x="76200" y="169333"/>
                </a:lnTo>
                <a:lnTo>
                  <a:pt x="76200" y="186266"/>
                </a:lnTo>
                <a:lnTo>
                  <a:pt x="84667" y="203200"/>
                </a:lnTo>
                <a:lnTo>
                  <a:pt x="93134" y="220133"/>
                </a:lnTo>
                <a:lnTo>
                  <a:pt x="101600" y="228600"/>
                </a:lnTo>
                <a:lnTo>
                  <a:pt x="110067" y="237066"/>
                </a:lnTo>
                <a:lnTo>
                  <a:pt x="118534" y="245533"/>
                </a:lnTo>
                <a:lnTo>
                  <a:pt x="135467" y="245533"/>
                </a:lnTo>
                <a:lnTo>
                  <a:pt x="152400" y="245533"/>
                </a:lnTo>
                <a:lnTo>
                  <a:pt x="160867" y="245533"/>
                </a:lnTo>
                <a:lnTo>
                  <a:pt x="160867" y="245533"/>
                </a:lnTo>
                <a:lnTo>
                  <a:pt x="169334" y="237066"/>
                </a:lnTo>
                <a:lnTo>
                  <a:pt x="169334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148667" y="220133"/>
            <a:ext cx="135467" cy="160868"/>
          </a:xfrm>
          <a:custGeom>
            <a:avLst/>
            <a:gdLst/>
            <a:ahLst/>
            <a:cxnLst/>
            <a:rect l="0" t="0" r="0" b="0"/>
            <a:pathLst>
              <a:path w="135467" h="160868">
                <a:moveTo>
                  <a:pt x="8466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16933" y="50800"/>
                </a:lnTo>
                <a:lnTo>
                  <a:pt x="25400" y="67734"/>
                </a:lnTo>
                <a:lnTo>
                  <a:pt x="25400" y="84667"/>
                </a:lnTo>
                <a:lnTo>
                  <a:pt x="33866" y="101600"/>
                </a:lnTo>
                <a:lnTo>
                  <a:pt x="42333" y="118534"/>
                </a:lnTo>
                <a:lnTo>
                  <a:pt x="50800" y="135467"/>
                </a:lnTo>
                <a:lnTo>
                  <a:pt x="59266" y="143934"/>
                </a:lnTo>
                <a:lnTo>
                  <a:pt x="59266" y="143934"/>
                </a:lnTo>
                <a:lnTo>
                  <a:pt x="67733" y="152400"/>
                </a:lnTo>
                <a:lnTo>
                  <a:pt x="67733" y="160867"/>
                </a:lnTo>
                <a:lnTo>
                  <a:pt x="76200" y="160867"/>
                </a:lnTo>
                <a:lnTo>
                  <a:pt x="76200" y="160867"/>
                </a:lnTo>
                <a:lnTo>
                  <a:pt x="76200" y="160867"/>
                </a:lnTo>
                <a:lnTo>
                  <a:pt x="84666" y="160867"/>
                </a:lnTo>
                <a:lnTo>
                  <a:pt x="84666" y="152400"/>
                </a:lnTo>
                <a:lnTo>
                  <a:pt x="84666" y="143934"/>
                </a:lnTo>
                <a:lnTo>
                  <a:pt x="84666" y="135467"/>
                </a:lnTo>
                <a:lnTo>
                  <a:pt x="93133" y="118534"/>
                </a:lnTo>
                <a:lnTo>
                  <a:pt x="93133" y="101600"/>
                </a:lnTo>
                <a:lnTo>
                  <a:pt x="101600" y="76200"/>
                </a:lnTo>
                <a:lnTo>
                  <a:pt x="101600" y="59267"/>
                </a:lnTo>
                <a:lnTo>
                  <a:pt x="101600" y="42334"/>
                </a:lnTo>
                <a:lnTo>
                  <a:pt x="110066" y="33867"/>
                </a:lnTo>
                <a:lnTo>
                  <a:pt x="110066" y="16934"/>
                </a:lnTo>
                <a:lnTo>
                  <a:pt x="110066" y="8467"/>
                </a:lnTo>
                <a:lnTo>
                  <a:pt x="118533" y="8467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326467" y="237067"/>
            <a:ext cx="127001" cy="169334"/>
          </a:xfrm>
          <a:custGeom>
            <a:avLst/>
            <a:gdLst/>
            <a:ahLst/>
            <a:cxnLst/>
            <a:rect l="0" t="0" r="0" b="0"/>
            <a:pathLst>
              <a:path w="127001" h="169334">
                <a:moveTo>
                  <a:pt x="93133" y="50800"/>
                </a:moveTo>
                <a:lnTo>
                  <a:pt x="93133" y="50800"/>
                </a:lnTo>
                <a:lnTo>
                  <a:pt x="93133" y="50800"/>
                </a:lnTo>
                <a:lnTo>
                  <a:pt x="93133" y="50800"/>
                </a:lnTo>
                <a:lnTo>
                  <a:pt x="93133" y="42333"/>
                </a:lnTo>
                <a:lnTo>
                  <a:pt x="93133" y="42333"/>
                </a:lnTo>
                <a:lnTo>
                  <a:pt x="93133" y="33866"/>
                </a:lnTo>
                <a:lnTo>
                  <a:pt x="93133" y="25400"/>
                </a:lnTo>
                <a:lnTo>
                  <a:pt x="93133" y="25400"/>
                </a:lnTo>
                <a:lnTo>
                  <a:pt x="84666" y="8466"/>
                </a:lnTo>
                <a:lnTo>
                  <a:pt x="84666" y="8466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6"/>
                </a:lnTo>
                <a:lnTo>
                  <a:pt x="33866" y="16933"/>
                </a:lnTo>
                <a:lnTo>
                  <a:pt x="25400" y="33866"/>
                </a:lnTo>
                <a:lnTo>
                  <a:pt x="16933" y="50800"/>
                </a:lnTo>
                <a:lnTo>
                  <a:pt x="8466" y="67733"/>
                </a:lnTo>
                <a:lnTo>
                  <a:pt x="8466" y="84666"/>
                </a:lnTo>
                <a:lnTo>
                  <a:pt x="8466" y="110066"/>
                </a:lnTo>
                <a:lnTo>
                  <a:pt x="0" y="118533"/>
                </a:lnTo>
                <a:lnTo>
                  <a:pt x="0" y="135466"/>
                </a:lnTo>
                <a:lnTo>
                  <a:pt x="8466" y="143933"/>
                </a:lnTo>
                <a:lnTo>
                  <a:pt x="8466" y="152400"/>
                </a:lnTo>
                <a:lnTo>
                  <a:pt x="8466" y="160866"/>
                </a:lnTo>
                <a:lnTo>
                  <a:pt x="16933" y="160866"/>
                </a:lnTo>
                <a:lnTo>
                  <a:pt x="25400" y="169333"/>
                </a:lnTo>
                <a:lnTo>
                  <a:pt x="33866" y="169333"/>
                </a:lnTo>
                <a:lnTo>
                  <a:pt x="33866" y="160866"/>
                </a:lnTo>
                <a:lnTo>
                  <a:pt x="42333" y="160866"/>
                </a:lnTo>
                <a:lnTo>
                  <a:pt x="50800" y="152400"/>
                </a:lnTo>
                <a:lnTo>
                  <a:pt x="50800" y="143933"/>
                </a:lnTo>
                <a:lnTo>
                  <a:pt x="59266" y="127000"/>
                </a:lnTo>
                <a:lnTo>
                  <a:pt x="59266" y="118533"/>
                </a:lnTo>
                <a:lnTo>
                  <a:pt x="59266" y="101600"/>
                </a:lnTo>
                <a:lnTo>
                  <a:pt x="59266" y="84666"/>
                </a:lnTo>
                <a:lnTo>
                  <a:pt x="59266" y="67733"/>
                </a:lnTo>
                <a:lnTo>
                  <a:pt x="59266" y="59266"/>
                </a:lnTo>
                <a:lnTo>
                  <a:pt x="59266" y="50800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50800"/>
                </a:lnTo>
                <a:lnTo>
                  <a:pt x="67733" y="67733"/>
                </a:lnTo>
                <a:lnTo>
                  <a:pt x="67733" y="84666"/>
                </a:lnTo>
                <a:lnTo>
                  <a:pt x="67733" y="101600"/>
                </a:lnTo>
                <a:lnTo>
                  <a:pt x="76200" y="118533"/>
                </a:lnTo>
                <a:lnTo>
                  <a:pt x="76200" y="127000"/>
                </a:lnTo>
                <a:lnTo>
                  <a:pt x="84666" y="135466"/>
                </a:lnTo>
                <a:lnTo>
                  <a:pt x="93133" y="143933"/>
                </a:lnTo>
                <a:lnTo>
                  <a:pt x="93133" y="152400"/>
                </a:lnTo>
                <a:lnTo>
                  <a:pt x="101600" y="160866"/>
                </a:lnTo>
                <a:lnTo>
                  <a:pt x="110066" y="160866"/>
                </a:lnTo>
                <a:lnTo>
                  <a:pt x="110066" y="160866"/>
                </a:lnTo>
                <a:lnTo>
                  <a:pt x="118533" y="152400"/>
                </a:lnTo>
                <a:lnTo>
                  <a:pt x="118533" y="143933"/>
                </a:lnTo>
                <a:lnTo>
                  <a:pt x="118533" y="143933"/>
                </a:lnTo>
                <a:lnTo>
                  <a:pt x="127000" y="135466"/>
                </a:lnTo>
                <a:lnTo>
                  <a:pt x="127000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470400" y="228600"/>
            <a:ext cx="118534" cy="160868"/>
          </a:xfrm>
          <a:custGeom>
            <a:avLst/>
            <a:gdLst/>
            <a:ahLst/>
            <a:cxnLst/>
            <a:rect l="0" t="0" r="0" b="0"/>
            <a:pathLst>
              <a:path w="118534" h="160868">
                <a:moveTo>
                  <a:pt x="0" y="25400"/>
                </a:move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16933" y="118533"/>
                </a:lnTo>
                <a:lnTo>
                  <a:pt x="16933" y="135467"/>
                </a:lnTo>
                <a:lnTo>
                  <a:pt x="16933" y="143933"/>
                </a:lnTo>
                <a:lnTo>
                  <a:pt x="16933" y="152400"/>
                </a:lnTo>
                <a:lnTo>
                  <a:pt x="25400" y="160867"/>
                </a:lnTo>
                <a:lnTo>
                  <a:pt x="25400" y="160867"/>
                </a:lnTo>
                <a:lnTo>
                  <a:pt x="25400" y="160867"/>
                </a:lnTo>
                <a:lnTo>
                  <a:pt x="16933" y="160867"/>
                </a:lnTo>
                <a:lnTo>
                  <a:pt x="16933" y="160867"/>
                </a:lnTo>
                <a:lnTo>
                  <a:pt x="16933" y="160867"/>
                </a:lnTo>
                <a:lnTo>
                  <a:pt x="16933" y="160867"/>
                </a:lnTo>
                <a:lnTo>
                  <a:pt x="16933" y="152400"/>
                </a:lnTo>
                <a:lnTo>
                  <a:pt x="16933" y="143933"/>
                </a:lnTo>
                <a:lnTo>
                  <a:pt x="16933" y="127000"/>
                </a:lnTo>
                <a:lnTo>
                  <a:pt x="16933" y="110067"/>
                </a:lnTo>
                <a:lnTo>
                  <a:pt x="25400" y="93133"/>
                </a:lnTo>
                <a:lnTo>
                  <a:pt x="25400" y="76200"/>
                </a:lnTo>
                <a:lnTo>
                  <a:pt x="33867" y="59267"/>
                </a:lnTo>
                <a:lnTo>
                  <a:pt x="42333" y="42333"/>
                </a:lnTo>
                <a:lnTo>
                  <a:pt x="50800" y="33867"/>
                </a:lnTo>
                <a:lnTo>
                  <a:pt x="59267" y="16933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3" y="16933"/>
                </a:lnTo>
                <a:lnTo>
                  <a:pt x="118533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639733" y="270933"/>
            <a:ext cx="8468" cy="127001"/>
          </a:xfrm>
          <a:custGeom>
            <a:avLst/>
            <a:gdLst/>
            <a:ahLst/>
            <a:cxnLst/>
            <a:rect l="0" t="0" r="0" b="0"/>
            <a:pathLst>
              <a:path w="8468" h="1270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27000"/>
                </a:lnTo>
                <a:lnTo>
                  <a:pt x="8467" y="118534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01600"/>
                </a:lnTo>
                <a:lnTo>
                  <a:pt x="8467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648200" y="211667"/>
            <a:ext cx="25401" cy="8467"/>
          </a:xfrm>
          <a:custGeom>
            <a:avLst/>
            <a:gdLst/>
            <a:ahLst/>
            <a:cxnLst/>
            <a:rect l="0" t="0" r="0" b="0"/>
            <a:pathLst>
              <a:path w="25401" h="8467">
                <a:moveTo>
                  <a:pt x="8467" y="8466"/>
                </a:moveTo>
                <a:lnTo>
                  <a:pt x="8467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6"/>
                </a:lnTo>
                <a:lnTo>
                  <a:pt x="254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682067" y="220133"/>
            <a:ext cx="143934" cy="160868"/>
          </a:xfrm>
          <a:custGeom>
            <a:avLst/>
            <a:gdLst/>
            <a:ahLst/>
            <a:cxnLst/>
            <a:rect l="0" t="0" r="0" b="0"/>
            <a:pathLst>
              <a:path w="143934" h="160868">
                <a:moveTo>
                  <a:pt x="76200" y="8467"/>
                </a:move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8467"/>
                </a:ln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16934"/>
                </a:lnTo>
                <a:lnTo>
                  <a:pt x="33866" y="25400"/>
                </a:lnTo>
                <a:lnTo>
                  <a:pt x="25400" y="42334"/>
                </a:lnTo>
                <a:lnTo>
                  <a:pt x="16933" y="59267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01600"/>
                </a:lnTo>
                <a:lnTo>
                  <a:pt x="0" y="118534"/>
                </a:lnTo>
                <a:lnTo>
                  <a:pt x="8466" y="127000"/>
                </a:lnTo>
                <a:lnTo>
                  <a:pt x="8466" y="135467"/>
                </a:lnTo>
                <a:lnTo>
                  <a:pt x="8466" y="143934"/>
                </a:lnTo>
                <a:lnTo>
                  <a:pt x="8466" y="152400"/>
                </a:lnTo>
                <a:lnTo>
                  <a:pt x="8466" y="152400"/>
                </a:lnTo>
                <a:lnTo>
                  <a:pt x="16933" y="160867"/>
                </a:lnTo>
                <a:lnTo>
                  <a:pt x="16933" y="160867"/>
                </a:lnTo>
                <a:lnTo>
                  <a:pt x="25400" y="152400"/>
                </a:lnTo>
                <a:lnTo>
                  <a:pt x="25400" y="152400"/>
                </a:lnTo>
                <a:lnTo>
                  <a:pt x="33866" y="143934"/>
                </a:lnTo>
                <a:lnTo>
                  <a:pt x="33866" y="135467"/>
                </a:lnTo>
                <a:lnTo>
                  <a:pt x="42333" y="118534"/>
                </a:lnTo>
                <a:lnTo>
                  <a:pt x="42333" y="110067"/>
                </a:lnTo>
                <a:lnTo>
                  <a:pt x="50800" y="84667"/>
                </a:lnTo>
                <a:lnTo>
                  <a:pt x="50800" y="67734"/>
                </a:lnTo>
                <a:lnTo>
                  <a:pt x="50800" y="59267"/>
                </a:lnTo>
                <a:lnTo>
                  <a:pt x="50800" y="42334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42334"/>
                </a:lnTo>
                <a:lnTo>
                  <a:pt x="50800" y="50800"/>
                </a:lnTo>
                <a:lnTo>
                  <a:pt x="42333" y="67734"/>
                </a:lnTo>
                <a:lnTo>
                  <a:pt x="50800" y="76200"/>
                </a:lnTo>
                <a:lnTo>
                  <a:pt x="59266" y="93134"/>
                </a:lnTo>
                <a:lnTo>
                  <a:pt x="59266" y="110067"/>
                </a:lnTo>
                <a:lnTo>
                  <a:pt x="67733" y="127000"/>
                </a:lnTo>
                <a:lnTo>
                  <a:pt x="76200" y="135467"/>
                </a:lnTo>
                <a:lnTo>
                  <a:pt x="84666" y="143934"/>
                </a:lnTo>
                <a:lnTo>
                  <a:pt x="93133" y="152400"/>
                </a:lnTo>
                <a:lnTo>
                  <a:pt x="110066" y="160867"/>
                </a:lnTo>
                <a:lnTo>
                  <a:pt x="118533" y="160867"/>
                </a:lnTo>
                <a:lnTo>
                  <a:pt x="127000" y="160867"/>
                </a:lnTo>
                <a:lnTo>
                  <a:pt x="135466" y="152400"/>
                </a:lnTo>
                <a:lnTo>
                  <a:pt x="135466" y="143934"/>
                </a:lnTo>
                <a:lnTo>
                  <a:pt x="143933" y="135467"/>
                </a:lnTo>
                <a:lnTo>
                  <a:pt x="143933" y="118534"/>
                </a:lnTo>
                <a:lnTo>
                  <a:pt x="143933" y="110067"/>
                </a:lnTo>
                <a:lnTo>
                  <a:pt x="143933" y="110067"/>
                </a:lnTo>
                <a:lnTo>
                  <a:pt x="143933" y="93134"/>
                </a:lnTo>
                <a:lnTo>
                  <a:pt x="143933" y="93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826000" y="152400"/>
            <a:ext cx="127001" cy="245534"/>
          </a:xfrm>
          <a:custGeom>
            <a:avLst/>
            <a:gdLst/>
            <a:ahLst/>
            <a:cxnLst/>
            <a:rect l="0" t="0" r="0" b="0"/>
            <a:pathLst>
              <a:path w="127001" h="245534">
                <a:moveTo>
                  <a:pt x="8467" y="8467"/>
                </a:move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52400"/>
                </a:lnTo>
                <a:lnTo>
                  <a:pt x="16933" y="160867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69333"/>
                </a:lnTo>
                <a:lnTo>
                  <a:pt x="25400" y="169333"/>
                </a:lnTo>
                <a:lnTo>
                  <a:pt x="25400" y="169333"/>
                </a:lnTo>
                <a:lnTo>
                  <a:pt x="33867" y="160867"/>
                </a:lnTo>
                <a:lnTo>
                  <a:pt x="42333" y="143933"/>
                </a:lnTo>
                <a:lnTo>
                  <a:pt x="50800" y="135467"/>
                </a:lnTo>
                <a:lnTo>
                  <a:pt x="59267" y="118533"/>
                </a:lnTo>
                <a:lnTo>
                  <a:pt x="67733" y="101600"/>
                </a:lnTo>
                <a:lnTo>
                  <a:pt x="84667" y="93133"/>
                </a:lnTo>
                <a:lnTo>
                  <a:pt x="93133" y="93133"/>
                </a:lnTo>
                <a:lnTo>
                  <a:pt x="101600" y="84667"/>
                </a:lnTo>
                <a:lnTo>
                  <a:pt x="110067" y="84667"/>
                </a:lnTo>
                <a:lnTo>
                  <a:pt x="110067" y="93133"/>
                </a:lnTo>
                <a:lnTo>
                  <a:pt x="118533" y="101600"/>
                </a:lnTo>
                <a:lnTo>
                  <a:pt x="127000" y="110067"/>
                </a:lnTo>
                <a:lnTo>
                  <a:pt x="127000" y="118533"/>
                </a:lnTo>
                <a:lnTo>
                  <a:pt x="127000" y="135467"/>
                </a:lnTo>
                <a:lnTo>
                  <a:pt x="127000" y="152400"/>
                </a:lnTo>
                <a:lnTo>
                  <a:pt x="118533" y="169333"/>
                </a:lnTo>
                <a:lnTo>
                  <a:pt x="110067" y="186267"/>
                </a:lnTo>
                <a:lnTo>
                  <a:pt x="101600" y="203200"/>
                </a:lnTo>
                <a:lnTo>
                  <a:pt x="93133" y="211667"/>
                </a:lnTo>
                <a:lnTo>
                  <a:pt x="84667" y="228600"/>
                </a:lnTo>
                <a:lnTo>
                  <a:pt x="76200" y="237067"/>
                </a:lnTo>
                <a:lnTo>
                  <a:pt x="59267" y="237067"/>
                </a:lnTo>
                <a:lnTo>
                  <a:pt x="50800" y="245533"/>
                </a:lnTo>
                <a:lnTo>
                  <a:pt x="42333" y="245533"/>
                </a:lnTo>
                <a:lnTo>
                  <a:pt x="33867" y="245533"/>
                </a:lnTo>
                <a:lnTo>
                  <a:pt x="25400" y="245533"/>
                </a:lnTo>
                <a:lnTo>
                  <a:pt x="16933" y="237067"/>
                </a:lnTo>
                <a:lnTo>
                  <a:pt x="8467" y="237067"/>
                </a:lnTo>
                <a:lnTo>
                  <a:pt x="8467" y="228600"/>
                </a:lnTo>
                <a:lnTo>
                  <a:pt x="0" y="220133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961467" y="169333"/>
            <a:ext cx="25401" cy="194735"/>
          </a:xfrm>
          <a:custGeom>
            <a:avLst/>
            <a:gdLst/>
            <a:ahLst/>
            <a:cxnLst/>
            <a:rect l="0" t="0" r="0" b="0"/>
            <a:pathLst>
              <a:path w="25401" h="194735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67734"/>
                </a:lnTo>
                <a:lnTo>
                  <a:pt x="8466" y="93134"/>
                </a:lnTo>
                <a:lnTo>
                  <a:pt x="8466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8466" y="186267"/>
                </a:lnTo>
                <a:lnTo>
                  <a:pt x="8466" y="194734"/>
                </a:lnTo>
                <a:lnTo>
                  <a:pt x="16933" y="194734"/>
                </a:lnTo>
                <a:lnTo>
                  <a:pt x="16933" y="194734"/>
                </a:lnTo>
                <a:lnTo>
                  <a:pt x="16933" y="194734"/>
                </a:lnTo>
                <a:lnTo>
                  <a:pt x="25400" y="194734"/>
                </a:lnTo>
                <a:lnTo>
                  <a:pt x="25400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986867" y="245533"/>
            <a:ext cx="143934" cy="152401"/>
          </a:xfrm>
          <a:custGeom>
            <a:avLst/>
            <a:gdLst/>
            <a:ahLst/>
            <a:cxnLst/>
            <a:rect l="0" t="0" r="0" b="0"/>
            <a:pathLst>
              <a:path w="143934" h="152401">
                <a:moveTo>
                  <a:pt x="16933" y="76200"/>
                </a:moveTo>
                <a:lnTo>
                  <a:pt x="16933" y="76200"/>
                </a:lnTo>
                <a:lnTo>
                  <a:pt x="16933" y="84667"/>
                </a:lnTo>
                <a:lnTo>
                  <a:pt x="16933" y="93134"/>
                </a:lnTo>
                <a:lnTo>
                  <a:pt x="16933" y="93134"/>
                </a:lnTo>
                <a:lnTo>
                  <a:pt x="16933" y="101600"/>
                </a:lnTo>
                <a:lnTo>
                  <a:pt x="25400" y="101600"/>
                </a:lnTo>
                <a:lnTo>
                  <a:pt x="33866" y="101600"/>
                </a:lnTo>
                <a:lnTo>
                  <a:pt x="42333" y="110067"/>
                </a:lnTo>
                <a:lnTo>
                  <a:pt x="50800" y="101600"/>
                </a:lnTo>
                <a:lnTo>
                  <a:pt x="59266" y="101600"/>
                </a:lnTo>
                <a:lnTo>
                  <a:pt x="67733" y="93134"/>
                </a:lnTo>
                <a:lnTo>
                  <a:pt x="76200" y="84667"/>
                </a:lnTo>
                <a:lnTo>
                  <a:pt x="84666" y="76200"/>
                </a:lnTo>
                <a:lnTo>
                  <a:pt x="84666" y="67734"/>
                </a:lnTo>
                <a:lnTo>
                  <a:pt x="84666" y="50800"/>
                </a:lnTo>
                <a:lnTo>
                  <a:pt x="84666" y="42334"/>
                </a:lnTo>
                <a:lnTo>
                  <a:pt x="84666" y="25400"/>
                </a:lnTo>
                <a:lnTo>
                  <a:pt x="84666" y="16934"/>
                </a:lnTo>
                <a:lnTo>
                  <a:pt x="84666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16934"/>
                </a:lnTo>
                <a:lnTo>
                  <a:pt x="33866" y="16934"/>
                </a:lnTo>
                <a:lnTo>
                  <a:pt x="25400" y="25400"/>
                </a:lnTo>
                <a:lnTo>
                  <a:pt x="16933" y="42334"/>
                </a:lnTo>
                <a:lnTo>
                  <a:pt x="8466" y="59267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8466" y="118534"/>
                </a:lnTo>
                <a:lnTo>
                  <a:pt x="16933" y="127000"/>
                </a:lnTo>
                <a:lnTo>
                  <a:pt x="25400" y="135467"/>
                </a:lnTo>
                <a:lnTo>
                  <a:pt x="33866" y="143934"/>
                </a:lnTo>
                <a:lnTo>
                  <a:pt x="42333" y="152400"/>
                </a:lnTo>
                <a:lnTo>
                  <a:pt x="59266" y="152400"/>
                </a:lnTo>
                <a:lnTo>
                  <a:pt x="76200" y="152400"/>
                </a:lnTo>
                <a:lnTo>
                  <a:pt x="93133" y="152400"/>
                </a:lnTo>
                <a:lnTo>
                  <a:pt x="110066" y="143934"/>
                </a:lnTo>
                <a:lnTo>
                  <a:pt x="127000" y="135467"/>
                </a:lnTo>
                <a:lnTo>
                  <a:pt x="127000" y="135467"/>
                </a:lnTo>
                <a:lnTo>
                  <a:pt x="143933" y="127000"/>
                </a:lnTo>
                <a:lnTo>
                  <a:pt x="143933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350933" y="194733"/>
            <a:ext cx="237068" cy="194735"/>
          </a:xfrm>
          <a:custGeom>
            <a:avLst/>
            <a:gdLst/>
            <a:ahLst/>
            <a:cxnLst/>
            <a:rect l="0" t="0" r="0" b="0"/>
            <a:pathLst>
              <a:path w="237068" h="194735">
                <a:moveTo>
                  <a:pt x="0" y="76200"/>
                </a:moveTo>
                <a:lnTo>
                  <a:pt x="0" y="67734"/>
                </a:lnTo>
                <a:lnTo>
                  <a:pt x="8467" y="67734"/>
                </a:lnTo>
                <a:lnTo>
                  <a:pt x="8467" y="67734"/>
                </a:lnTo>
                <a:lnTo>
                  <a:pt x="16934" y="67734"/>
                </a:lnTo>
                <a:lnTo>
                  <a:pt x="16934" y="67734"/>
                </a:lnTo>
                <a:lnTo>
                  <a:pt x="16934" y="59267"/>
                </a:lnTo>
                <a:lnTo>
                  <a:pt x="16934" y="59267"/>
                </a:lnTo>
                <a:lnTo>
                  <a:pt x="16934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59267"/>
                </a:lnTo>
                <a:lnTo>
                  <a:pt x="25400" y="67734"/>
                </a:lnTo>
                <a:lnTo>
                  <a:pt x="33867" y="84667"/>
                </a:lnTo>
                <a:lnTo>
                  <a:pt x="33867" y="101600"/>
                </a:lnTo>
                <a:lnTo>
                  <a:pt x="25400" y="118534"/>
                </a:lnTo>
                <a:lnTo>
                  <a:pt x="16934" y="135467"/>
                </a:lnTo>
                <a:lnTo>
                  <a:pt x="16934" y="152400"/>
                </a:lnTo>
                <a:lnTo>
                  <a:pt x="8467" y="169334"/>
                </a:lnTo>
                <a:lnTo>
                  <a:pt x="8467" y="177800"/>
                </a:lnTo>
                <a:lnTo>
                  <a:pt x="0" y="186267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0" y="186267"/>
                </a:lnTo>
                <a:lnTo>
                  <a:pt x="0" y="177800"/>
                </a:lnTo>
                <a:lnTo>
                  <a:pt x="0" y="169334"/>
                </a:lnTo>
                <a:lnTo>
                  <a:pt x="0" y="152400"/>
                </a:lnTo>
                <a:lnTo>
                  <a:pt x="0" y="135467"/>
                </a:lnTo>
                <a:lnTo>
                  <a:pt x="8467" y="118534"/>
                </a:lnTo>
                <a:lnTo>
                  <a:pt x="8467" y="93134"/>
                </a:lnTo>
                <a:lnTo>
                  <a:pt x="8467" y="76200"/>
                </a:lnTo>
                <a:lnTo>
                  <a:pt x="16934" y="59267"/>
                </a:lnTo>
                <a:lnTo>
                  <a:pt x="25400" y="50800"/>
                </a:lnTo>
                <a:lnTo>
                  <a:pt x="33867" y="42334"/>
                </a:lnTo>
                <a:lnTo>
                  <a:pt x="50800" y="33867"/>
                </a:lnTo>
                <a:lnTo>
                  <a:pt x="59267" y="33867"/>
                </a:lnTo>
                <a:lnTo>
                  <a:pt x="76200" y="33867"/>
                </a:lnTo>
                <a:lnTo>
                  <a:pt x="93134" y="33867"/>
                </a:lnTo>
                <a:lnTo>
                  <a:pt x="110067" y="42334"/>
                </a:lnTo>
                <a:lnTo>
                  <a:pt x="118534" y="50800"/>
                </a:lnTo>
                <a:lnTo>
                  <a:pt x="127000" y="59267"/>
                </a:lnTo>
                <a:lnTo>
                  <a:pt x="127000" y="76200"/>
                </a:lnTo>
                <a:lnTo>
                  <a:pt x="135467" y="93134"/>
                </a:lnTo>
                <a:lnTo>
                  <a:pt x="135467" y="110067"/>
                </a:lnTo>
                <a:lnTo>
                  <a:pt x="135467" y="127000"/>
                </a:lnTo>
                <a:lnTo>
                  <a:pt x="135467" y="135467"/>
                </a:lnTo>
                <a:lnTo>
                  <a:pt x="127000" y="143934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60867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35467" y="143934"/>
                </a:lnTo>
                <a:lnTo>
                  <a:pt x="135467" y="127000"/>
                </a:lnTo>
                <a:lnTo>
                  <a:pt x="135467" y="110067"/>
                </a:lnTo>
                <a:lnTo>
                  <a:pt x="143934" y="93134"/>
                </a:lnTo>
                <a:lnTo>
                  <a:pt x="152400" y="76200"/>
                </a:lnTo>
                <a:lnTo>
                  <a:pt x="152400" y="50800"/>
                </a:lnTo>
                <a:lnTo>
                  <a:pt x="160867" y="33867"/>
                </a:lnTo>
                <a:lnTo>
                  <a:pt x="169334" y="16934"/>
                </a:lnTo>
                <a:lnTo>
                  <a:pt x="177800" y="8467"/>
                </a:lnTo>
                <a:lnTo>
                  <a:pt x="186267" y="8467"/>
                </a:lnTo>
                <a:lnTo>
                  <a:pt x="194734" y="0"/>
                </a:lnTo>
                <a:lnTo>
                  <a:pt x="203200" y="0"/>
                </a:lnTo>
                <a:lnTo>
                  <a:pt x="211667" y="0"/>
                </a:lnTo>
                <a:lnTo>
                  <a:pt x="220134" y="8467"/>
                </a:lnTo>
                <a:lnTo>
                  <a:pt x="228600" y="16934"/>
                </a:lnTo>
                <a:lnTo>
                  <a:pt x="237067" y="25400"/>
                </a:lnTo>
                <a:lnTo>
                  <a:pt x="237067" y="33867"/>
                </a:lnTo>
                <a:lnTo>
                  <a:pt x="237067" y="59267"/>
                </a:lnTo>
                <a:lnTo>
                  <a:pt x="237067" y="76200"/>
                </a:lnTo>
                <a:lnTo>
                  <a:pt x="237067" y="93134"/>
                </a:lnTo>
                <a:lnTo>
                  <a:pt x="237067" y="110067"/>
                </a:lnTo>
                <a:lnTo>
                  <a:pt x="228600" y="118534"/>
                </a:lnTo>
                <a:lnTo>
                  <a:pt x="228600" y="127000"/>
                </a:lnTo>
                <a:lnTo>
                  <a:pt x="228600" y="143934"/>
                </a:lnTo>
                <a:lnTo>
                  <a:pt x="228600" y="152400"/>
                </a:lnTo>
                <a:lnTo>
                  <a:pt x="228600" y="152400"/>
                </a:lnTo>
                <a:lnTo>
                  <a:pt x="228600" y="160867"/>
                </a:lnTo>
                <a:lnTo>
                  <a:pt x="237067" y="152400"/>
                </a:lnTo>
                <a:lnTo>
                  <a:pt x="237067" y="152400"/>
                </a:lnTo>
                <a:lnTo>
                  <a:pt x="237067" y="152400"/>
                </a:lnTo>
                <a:lnTo>
                  <a:pt x="237067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672667" y="228600"/>
            <a:ext cx="84667" cy="135468"/>
          </a:xfrm>
          <a:custGeom>
            <a:avLst/>
            <a:gdLst/>
            <a:ahLst/>
            <a:cxnLst/>
            <a:rect l="0" t="0" r="0" b="0"/>
            <a:pathLst>
              <a:path w="84667" h="1354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27000"/>
                </a:lnTo>
                <a:lnTo>
                  <a:pt x="16933" y="135467"/>
                </a:lnTo>
                <a:lnTo>
                  <a:pt x="16933" y="135467"/>
                </a:lnTo>
                <a:lnTo>
                  <a:pt x="25400" y="135467"/>
                </a:lnTo>
                <a:lnTo>
                  <a:pt x="33866" y="135467"/>
                </a:lnTo>
                <a:lnTo>
                  <a:pt x="42333" y="135467"/>
                </a:lnTo>
                <a:lnTo>
                  <a:pt x="50800" y="127000"/>
                </a:lnTo>
                <a:lnTo>
                  <a:pt x="59266" y="118533"/>
                </a:lnTo>
                <a:lnTo>
                  <a:pt x="67733" y="110067"/>
                </a:lnTo>
                <a:lnTo>
                  <a:pt x="67733" y="93133"/>
                </a:lnTo>
                <a:lnTo>
                  <a:pt x="76200" y="76200"/>
                </a:lnTo>
                <a:lnTo>
                  <a:pt x="76200" y="67733"/>
                </a:lnTo>
                <a:lnTo>
                  <a:pt x="76200" y="50800"/>
                </a:lnTo>
                <a:lnTo>
                  <a:pt x="76200" y="33867"/>
                </a:lnTo>
                <a:lnTo>
                  <a:pt x="76200" y="16933"/>
                </a:lnTo>
                <a:lnTo>
                  <a:pt x="76200" y="8467"/>
                </a:lnTo>
                <a:lnTo>
                  <a:pt x="76200" y="0"/>
                </a:lnTo>
                <a:lnTo>
                  <a:pt x="76200" y="0"/>
                </a:lnTo>
                <a:lnTo>
                  <a:pt x="84666" y="0"/>
                </a:lnTo>
                <a:lnTo>
                  <a:pt x="846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850467" y="211667"/>
            <a:ext cx="93134" cy="143934"/>
          </a:xfrm>
          <a:custGeom>
            <a:avLst/>
            <a:gdLst/>
            <a:ahLst/>
            <a:cxnLst/>
            <a:rect l="0" t="0" r="0" b="0"/>
            <a:pathLst>
              <a:path w="93134" h="143934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8466" y="8466"/>
                </a:lnTo>
                <a:lnTo>
                  <a:pt x="8466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8466" y="50800"/>
                </a:lnTo>
                <a:lnTo>
                  <a:pt x="16933" y="59266"/>
                </a:lnTo>
                <a:lnTo>
                  <a:pt x="25400" y="67733"/>
                </a:lnTo>
                <a:lnTo>
                  <a:pt x="33866" y="67733"/>
                </a:lnTo>
                <a:lnTo>
                  <a:pt x="50800" y="67733"/>
                </a:lnTo>
                <a:lnTo>
                  <a:pt x="59266" y="76200"/>
                </a:lnTo>
                <a:lnTo>
                  <a:pt x="67733" y="76200"/>
                </a:lnTo>
                <a:lnTo>
                  <a:pt x="84666" y="84666"/>
                </a:lnTo>
                <a:lnTo>
                  <a:pt x="84666" y="84666"/>
                </a:lnTo>
                <a:lnTo>
                  <a:pt x="93133" y="93133"/>
                </a:lnTo>
                <a:lnTo>
                  <a:pt x="93133" y="93133"/>
                </a:lnTo>
                <a:lnTo>
                  <a:pt x="84666" y="110066"/>
                </a:lnTo>
                <a:lnTo>
                  <a:pt x="84666" y="110066"/>
                </a:lnTo>
                <a:lnTo>
                  <a:pt x="76200" y="118533"/>
                </a:lnTo>
                <a:lnTo>
                  <a:pt x="67733" y="127000"/>
                </a:lnTo>
                <a:lnTo>
                  <a:pt x="50800" y="127000"/>
                </a:lnTo>
                <a:lnTo>
                  <a:pt x="42333" y="135466"/>
                </a:lnTo>
                <a:lnTo>
                  <a:pt x="33866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8466" y="143933"/>
                </a:lnTo>
                <a:lnTo>
                  <a:pt x="8466" y="143933"/>
                </a:lnTo>
                <a:lnTo>
                  <a:pt x="8466" y="143933"/>
                </a:lnTo>
                <a:lnTo>
                  <a:pt x="8466" y="135466"/>
                </a:lnTo>
                <a:lnTo>
                  <a:pt x="8466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002867" y="203200"/>
            <a:ext cx="8467" cy="169334"/>
          </a:xfrm>
          <a:custGeom>
            <a:avLst/>
            <a:gdLst/>
            <a:ahLst/>
            <a:cxnLst/>
            <a:rect l="0" t="0" r="0" b="0"/>
            <a:pathLst>
              <a:path w="8467" h="1693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60867"/>
                </a:lnTo>
                <a:lnTo>
                  <a:pt x="0" y="169333"/>
                </a:lnTo>
                <a:lnTo>
                  <a:pt x="8466" y="169333"/>
                </a:lnTo>
                <a:lnTo>
                  <a:pt x="8466" y="160867"/>
                </a:lnTo>
                <a:lnTo>
                  <a:pt x="8466" y="160867"/>
                </a:lnTo>
                <a:lnTo>
                  <a:pt x="8466" y="152400"/>
                </a:lnTo>
                <a:lnTo>
                  <a:pt x="8466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943600" y="211667"/>
            <a:ext cx="177801" cy="42334"/>
          </a:xfrm>
          <a:custGeom>
            <a:avLst/>
            <a:gdLst/>
            <a:ahLst/>
            <a:cxnLst/>
            <a:rect l="0" t="0" r="0" b="0"/>
            <a:pathLst>
              <a:path w="177801" h="423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93133" y="16933"/>
                </a:lnTo>
                <a:lnTo>
                  <a:pt x="110067" y="25400"/>
                </a:lnTo>
                <a:lnTo>
                  <a:pt x="135467" y="25400"/>
                </a:lnTo>
                <a:lnTo>
                  <a:pt x="152400" y="33866"/>
                </a:lnTo>
                <a:lnTo>
                  <a:pt x="160867" y="33866"/>
                </a:lnTo>
                <a:lnTo>
                  <a:pt x="160867" y="33866"/>
                </a:lnTo>
                <a:lnTo>
                  <a:pt x="177800" y="42333"/>
                </a:lnTo>
                <a:lnTo>
                  <a:pt x="177800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300133" y="397933"/>
            <a:ext cx="728135" cy="50801"/>
          </a:xfrm>
          <a:custGeom>
            <a:avLst/>
            <a:gdLst/>
            <a:ahLst/>
            <a:cxnLst/>
            <a:rect l="0" t="0" r="0" b="0"/>
            <a:pathLst>
              <a:path w="728135" h="50801">
                <a:moveTo>
                  <a:pt x="728134" y="0"/>
                </a:moveTo>
                <a:lnTo>
                  <a:pt x="719667" y="0"/>
                </a:lnTo>
                <a:lnTo>
                  <a:pt x="711200" y="8467"/>
                </a:lnTo>
                <a:lnTo>
                  <a:pt x="702734" y="8467"/>
                </a:lnTo>
                <a:lnTo>
                  <a:pt x="685800" y="8467"/>
                </a:lnTo>
                <a:lnTo>
                  <a:pt x="668867" y="8467"/>
                </a:lnTo>
                <a:lnTo>
                  <a:pt x="651934" y="8467"/>
                </a:lnTo>
                <a:lnTo>
                  <a:pt x="635000" y="8467"/>
                </a:lnTo>
                <a:lnTo>
                  <a:pt x="609600" y="16934"/>
                </a:lnTo>
                <a:lnTo>
                  <a:pt x="592667" y="16934"/>
                </a:lnTo>
                <a:lnTo>
                  <a:pt x="567267" y="16934"/>
                </a:lnTo>
                <a:lnTo>
                  <a:pt x="541867" y="16934"/>
                </a:lnTo>
                <a:lnTo>
                  <a:pt x="508000" y="25400"/>
                </a:lnTo>
                <a:lnTo>
                  <a:pt x="482600" y="25400"/>
                </a:lnTo>
                <a:lnTo>
                  <a:pt x="448734" y="25400"/>
                </a:lnTo>
                <a:lnTo>
                  <a:pt x="414867" y="25400"/>
                </a:lnTo>
                <a:lnTo>
                  <a:pt x="372534" y="25400"/>
                </a:lnTo>
                <a:lnTo>
                  <a:pt x="338667" y="33867"/>
                </a:lnTo>
                <a:lnTo>
                  <a:pt x="304800" y="33867"/>
                </a:lnTo>
                <a:lnTo>
                  <a:pt x="270934" y="42334"/>
                </a:lnTo>
                <a:lnTo>
                  <a:pt x="237067" y="42334"/>
                </a:lnTo>
                <a:lnTo>
                  <a:pt x="203200" y="50800"/>
                </a:lnTo>
                <a:lnTo>
                  <a:pt x="169334" y="50800"/>
                </a:lnTo>
                <a:lnTo>
                  <a:pt x="143934" y="50800"/>
                </a:lnTo>
                <a:lnTo>
                  <a:pt x="118534" y="50800"/>
                </a:lnTo>
                <a:lnTo>
                  <a:pt x="93134" y="50800"/>
                </a:lnTo>
                <a:lnTo>
                  <a:pt x="76200" y="50800"/>
                </a:lnTo>
                <a:lnTo>
                  <a:pt x="59267" y="50800"/>
                </a:lnTo>
                <a:lnTo>
                  <a:pt x="42334" y="50800"/>
                </a:lnTo>
                <a:lnTo>
                  <a:pt x="25400" y="50800"/>
                </a:lnTo>
                <a:lnTo>
                  <a:pt x="16934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299200" y="211667"/>
            <a:ext cx="211667" cy="186267"/>
          </a:xfrm>
          <a:custGeom>
            <a:avLst/>
            <a:gdLst/>
            <a:ahLst/>
            <a:cxnLst/>
            <a:rect l="0" t="0" r="0" b="0"/>
            <a:pathLst>
              <a:path w="211667" h="186267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33866"/>
                </a:lnTo>
                <a:lnTo>
                  <a:pt x="33867" y="50800"/>
                </a:lnTo>
                <a:lnTo>
                  <a:pt x="25400" y="67733"/>
                </a:lnTo>
                <a:lnTo>
                  <a:pt x="25400" y="93133"/>
                </a:lnTo>
                <a:lnTo>
                  <a:pt x="25400" y="110066"/>
                </a:lnTo>
                <a:lnTo>
                  <a:pt x="16933" y="127000"/>
                </a:lnTo>
                <a:lnTo>
                  <a:pt x="16933" y="143933"/>
                </a:lnTo>
                <a:lnTo>
                  <a:pt x="8467" y="160866"/>
                </a:lnTo>
                <a:lnTo>
                  <a:pt x="8467" y="169333"/>
                </a:lnTo>
                <a:lnTo>
                  <a:pt x="8467" y="177800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77800"/>
                </a:lnTo>
                <a:lnTo>
                  <a:pt x="0" y="169333"/>
                </a:lnTo>
                <a:lnTo>
                  <a:pt x="8467" y="160866"/>
                </a:lnTo>
                <a:lnTo>
                  <a:pt x="16933" y="143933"/>
                </a:lnTo>
                <a:lnTo>
                  <a:pt x="16933" y="127000"/>
                </a:lnTo>
                <a:lnTo>
                  <a:pt x="25400" y="101600"/>
                </a:lnTo>
                <a:lnTo>
                  <a:pt x="33867" y="84666"/>
                </a:lnTo>
                <a:lnTo>
                  <a:pt x="50800" y="76200"/>
                </a:lnTo>
                <a:lnTo>
                  <a:pt x="59267" y="59266"/>
                </a:lnTo>
                <a:lnTo>
                  <a:pt x="76200" y="59266"/>
                </a:lnTo>
                <a:lnTo>
                  <a:pt x="93133" y="59266"/>
                </a:lnTo>
                <a:lnTo>
                  <a:pt x="101600" y="59266"/>
                </a:lnTo>
                <a:lnTo>
                  <a:pt x="110067" y="67733"/>
                </a:lnTo>
                <a:lnTo>
                  <a:pt x="118533" y="76200"/>
                </a:lnTo>
                <a:lnTo>
                  <a:pt x="127000" y="93133"/>
                </a:lnTo>
                <a:lnTo>
                  <a:pt x="127000" y="110066"/>
                </a:lnTo>
                <a:lnTo>
                  <a:pt x="127000" y="127000"/>
                </a:lnTo>
                <a:lnTo>
                  <a:pt x="135467" y="143933"/>
                </a:lnTo>
                <a:lnTo>
                  <a:pt x="135467" y="152400"/>
                </a:lnTo>
                <a:lnTo>
                  <a:pt x="135467" y="169333"/>
                </a:lnTo>
                <a:lnTo>
                  <a:pt x="143933" y="169333"/>
                </a:lnTo>
                <a:lnTo>
                  <a:pt x="152400" y="177800"/>
                </a:lnTo>
                <a:lnTo>
                  <a:pt x="152400" y="186266"/>
                </a:lnTo>
                <a:lnTo>
                  <a:pt x="169333" y="186266"/>
                </a:lnTo>
                <a:lnTo>
                  <a:pt x="177800" y="177800"/>
                </a:lnTo>
                <a:lnTo>
                  <a:pt x="186267" y="169333"/>
                </a:lnTo>
                <a:lnTo>
                  <a:pt x="203200" y="160866"/>
                </a:lnTo>
                <a:lnTo>
                  <a:pt x="203200" y="160866"/>
                </a:lnTo>
                <a:lnTo>
                  <a:pt x="211666" y="152400"/>
                </a:lnTo>
                <a:lnTo>
                  <a:pt x="211666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493933" y="270933"/>
            <a:ext cx="118535" cy="127001"/>
          </a:xfrm>
          <a:custGeom>
            <a:avLst/>
            <a:gdLst/>
            <a:ahLst/>
            <a:cxnLst/>
            <a:rect l="0" t="0" r="0" b="0"/>
            <a:pathLst>
              <a:path w="118535" h="127001">
                <a:moveTo>
                  <a:pt x="42334" y="50800"/>
                </a:moveTo>
                <a:lnTo>
                  <a:pt x="42334" y="50800"/>
                </a:lnTo>
                <a:lnTo>
                  <a:pt x="50800" y="42334"/>
                </a:lnTo>
                <a:lnTo>
                  <a:pt x="59267" y="33867"/>
                </a:lnTo>
                <a:lnTo>
                  <a:pt x="59267" y="25400"/>
                </a:lnTo>
                <a:lnTo>
                  <a:pt x="67734" y="16934"/>
                </a:lnTo>
                <a:lnTo>
                  <a:pt x="67734" y="16934"/>
                </a:lnTo>
                <a:lnTo>
                  <a:pt x="67734" y="8467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8467"/>
                </a:lnTo>
                <a:lnTo>
                  <a:pt x="42334" y="16934"/>
                </a:lnTo>
                <a:lnTo>
                  <a:pt x="33867" y="25400"/>
                </a:lnTo>
                <a:lnTo>
                  <a:pt x="25401" y="33867"/>
                </a:lnTo>
                <a:lnTo>
                  <a:pt x="16933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8467" y="118534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16933" y="118534"/>
                </a:lnTo>
                <a:lnTo>
                  <a:pt x="16933" y="118534"/>
                </a:lnTo>
                <a:lnTo>
                  <a:pt x="25401" y="110067"/>
                </a:lnTo>
                <a:lnTo>
                  <a:pt x="25401" y="101600"/>
                </a:lnTo>
                <a:lnTo>
                  <a:pt x="33867" y="84667"/>
                </a:lnTo>
                <a:lnTo>
                  <a:pt x="42334" y="67734"/>
                </a:lnTo>
                <a:lnTo>
                  <a:pt x="42334" y="50800"/>
                </a:lnTo>
                <a:lnTo>
                  <a:pt x="42334" y="33867"/>
                </a:lnTo>
                <a:lnTo>
                  <a:pt x="50800" y="25400"/>
                </a:lnTo>
                <a:lnTo>
                  <a:pt x="50800" y="16934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59267" y="25400"/>
                </a:lnTo>
                <a:lnTo>
                  <a:pt x="59267" y="33867"/>
                </a:lnTo>
                <a:lnTo>
                  <a:pt x="59267" y="50800"/>
                </a:lnTo>
                <a:lnTo>
                  <a:pt x="59267" y="67734"/>
                </a:lnTo>
                <a:lnTo>
                  <a:pt x="59267" y="76200"/>
                </a:lnTo>
                <a:lnTo>
                  <a:pt x="67734" y="93134"/>
                </a:lnTo>
                <a:lnTo>
                  <a:pt x="67734" y="110067"/>
                </a:lnTo>
                <a:lnTo>
                  <a:pt x="76200" y="110067"/>
                </a:lnTo>
                <a:lnTo>
                  <a:pt x="84667" y="118534"/>
                </a:lnTo>
                <a:lnTo>
                  <a:pt x="93133" y="118534"/>
                </a:lnTo>
                <a:lnTo>
                  <a:pt x="101601" y="118534"/>
                </a:lnTo>
                <a:lnTo>
                  <a:pt x="110067" y="118534"/>
                </a:lnTo>
                <a:lnTo>
                  <a:pt x="110067" y="110067"/>
                </a:lnTo>
                <a:lnTo>
                  <a:pt x="110067" y="110067"/>
                </a:lnTo>
                <a:lnTo>
                  <a:pt x="118534" y="101600"/>
                </a:lnTo>
                <a:lnTo>
                  <a:pt x="118534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" name="Freeform 3071"/>
          <p:cNvSpPr/>
          <p:nvPr/>
        </p:nvSpPr>
        <p:spPr>
          <a:xfrm>
            <a:off x="6637867" y="237067"/>
            <a:ext cx="237067" cy="152401"/>
          </a:xfrm>
          <a:custGeom>
            <a:avLst/>
            <a:gdLst/>
            <a:ahLst/>
            <a:cxnLst/>
            <a:rect l="0" t="0" r="0" b="0"/>
            <a:pathLst>
              <a:path w="237067" h="152401">
                <a:moveTo>
                  <a:pt x="0" y="25400"/>
                </a:move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8466" y="118533"/>
                </a:lnTo>
                <a:lnTo>
                  <a:pt x="8466" y="135466"/>
                </a:lnTo>
                <a:lnTo>
                  <a:pt x="16933" y="143933"/>
                </a:lnTo>
                <a:lnTo>
                  <a:pt x="16933" y="143933"/>
                </a:lnTo>
                <a:lnTo>
                  <a:pt x="25399" y="152400"/>
                </a:lnTo>
                <a:lnTo>
                  <a:pt x="25399" y="152400"/>
                </a:lnTo>
                <a:lnTo>
                  <a:pt x="33867" y="143933"/>
                </a:lnTo>
                <a:lnTo>
                  <a:pt x="33867" y="143933"/>
                </a:lnTo>
                <a:lnTo>
                  <a:pt x="42333" y="135466"/>
                </a:lnTo>
                <a:lnTo>
                  <a:pt x="42333" y="127000"/>
                </a:lnTo>
                <a:lnTo>
                  <a:pt x="50800" y="110066"/>
                </a:lnTo>
                <a:lnTo>
                  <a:pt x="59266" y="93133"/>
                </a:lnTo>
                <a:lnTo>
                  <a:pt x="59266" y="76200"/>
                </a:lnTo>
                <a:lnTo>
                  <a:pt x="59266" y="59266"/>
                </a:lnTo>
                <a:lnTo>
                  <a:pt x="59266" y="42333"/>
                </a:lnTo>
                <a:lnTo>
                  <a:pt x="67733" y="33866"/>
                </a:lnTo>
                <a:lnTo>
                  <a:pt x="67733" y="25400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67733" y="25400"/>
                </a:lnTo>
                <a:lnTo>
                  <a:pt x="76200" y="25400"/>
                </a:lnTo>
                <a:lnTo>
                  <a:pt x="76200" y="33866"/>
                </a:lnTo>
                <a:lnTo>
                  <a:pt x="84666" y="42333"/>
                </a:lnTo>
                <a:lnTo>
                  <a:pt x="84666" y="50800"/>
                </a:lnTo>
                <a:lnTo>
                  <a:pt x="101599" y="59266"/>
                </a:lnTo>
                <a:lnTo>
                  <a:pt x="110067" y="67733"/>
                </a:lnTo>
                <a:lnTo>
                  <a:pt x="118533" y="76200"/>
                </a:lnTo>
                <a:lnTo>
                  <a:pt x="127000" y="84666"/>
                </a:lnTo>
                <a:lnTo>
                  <a:pt x="135466" y="84666"/>
                </a:lnTo>
                <a:lnTo>
                  <a:pt x="143933" y="84666"/>
                </a:lnTo>
                <a:lnTo>
                  <a:pt x="152400" y="84666"/>
                </a:lnTo>
                <a:lnTo>
                  <a:pt x="160866" y="76200"/>
                </a:lnTo>
                <a:lnTo>
                  <a:pt x="169333" y="67733"/>
                </a:lnTo>
                <a:lnTo>
                  <a:pt x="177799" y="67733"/>
                </a:lnTo>
                <a:lnTo>
                  <a:pt x="177799" y="59266"/>
                </a:lnTo>
                <a:lnTo>
                  <a:pt x="186267" y="42333"/>
                </a:lnTo>
                <a:lnTo>
                  <a:pt x="186267" y="33866"/>
                </a:lnTo>
                <a:lnTo>
                  <a:pt x="194733" y="25400"/>
                </a:lnTo>
                <a:lnTo>
                  <a:pt x="194733" y="16933"/>
                </a:lnTo>
                <a:lnTo>
                  <a:pt x="194733" y="8466"/>
                </a:lnTo>
                <a:lnTo>
                  <a:pt x="194733" y="0"/>
                </a:lnTo>
                <a:lnTo>
                  <a:pt x="194733" y="0"/>
                </a:lnTo>
                <a:lnTo>
                  <a:pt x="186267" y="0"/>
                </a:lnTo>
                <a:lnTo>
                  <a:pt x="186267" y="0"/>
                </a:lnTo>
                <a:lnTo>
                  <a:pt x="177799" y="0"/>
                </a:lnTo>
                <a:lnTo>
                  <a:pt x="177799" y="8466"/>
                </a:lnTo>
                <a:lnTo>
                  <a:pt x="169333" y="8466"/>
                </a:lnTo>
                <a:lnTo>
                  <a:pt x="160866" y="16933"/>
                </a:lnTo>
                <a:lnTo>
                  <a:pt x="152400" y="25400"/>
                </a:lnTo>
                <a:lnTo>
                  <a:pt x="152400" y="42333"/>
                </a:lnTo>
                <a:lnTo>
                  <a:pt x="143933" y="50800"/>
                </a:lnTo>
                <a:lnTo>
                  <a:pt x="143933" y="67733"/>
                </a:lnTo>
                <a:lnTo>
                  <a:pt x="143933" y="84666"/>
                </a:lnTo>
                <a:lnTo>
                  <a:pt x="143933" y="93133"/>
                </a:lnTo>
                <a:lnTo>
                  <a:pt x="143933" y="101600"/>
                </a:lnTo>
                <a:lnTo>
                  <a:pt x="152400" y="110066"/>
                </a:lnTo>
                <a:lnTo>
                  <a:pt x="152400" y="118533"/>
                </a:lnTo>
                <a:lnTo>
                  <a:pt x="160866" y="127000"/>
                </a:lnTo>
                <a:lnTo>
                  <a:pt x="169333" y="127000"/>
                </a:lnTo>
                <a:lnTo>
                  <a:pt x="177799" y="135466"/>
                </a:lnTo>
                <a:lnTo>
                  <a:pt x="194733" y="135466"/>
                </a:lnTo>
                <a:lnTo>
                  <a:pt x="203200" y="135466"/>
                </a:lnTo>
                <a:lnTo>
                  <a:pt x="220133" y="127000"/>
                </a:lnTo>
                <a:lnTo>
                  <a:pt x="220133" y="127000"/>
                </a:lnTo>
                <a:lnTo>
                  <a:pt x="237066" y="127000"/>
                </a:lnTo>
                <a:lnTo>
                  <a:pt x="237066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Freeform 3072"/>
          <p:cNvSpPr/>
          <p:nvPr/>
        </p:nvSpPr>
        <p:spPr>
          <a:xfrm>
            <a:off x="7061200" y="237067"/>
            <a:ext cx="152401" cy="110067"/>
          </a:xfrm>
          <a:custGeom>
            <a:avLst/>
            <a:gdLst/>
            <a:ahLst/>
            <a:cxnLst/>
            <a:rect l="0" t="0" r="0" b="0"/>
            <a:pathLst>
              <a:path w="152401" h="110067">
                <a:moveTo>
                  <a:pt x="110067" y="25400"/>
                </a:moveTo>
                <a:lnTo>
                  <a:pt x="110067" y="25400"/>
                </a:lnTo>
                <a:lnTo>
                  <a:pt x="110067" y="25400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8533" y="8466"/>
                </a:lnTo>
                <a:lnTo>
                  <a:pt x="110067" y="8466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67734" y="0"/>
                </a:lnTo>
                <a:lnTo>
                  <a:pt x="59266" y="0"/>
                </a:lnTo>
                <a:lnTo>
                  <a:pt x="42333" y="8466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8467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8467" y="101600"/>
                </a:lnTo>
                <a:lnTo>
                  <a:pt x="8467" y="101600"/>
                </a:lnTo>
                <a:lnTo>
                  <a:pt x="16933" y="101600"/>
                </a:lnTo>
                <a:lnTo>
                  <a:pt x="16933" y="110066"/>
                </a:lnTo>
                <a:lnTo>
                  <a:pt x="16933" y="110066"/>
                </a:lnTo>
                <a:lnTo>
                  <a:pt x="25400" y="101600"/>
                </a:lnTo>
                <a:lnTo>
                  <a:pt x="33867" y="93133"/>
                </a:lnTo>
                <a:lnTo>
                  <a:pt x="33867" y="84666"/>
                </a:lnTo>
                <a:lnTo>
                  <a:pt x="42333" y="76200"/>
                </a:lnTo>
                <a:lnTo>
                  <a:pt x="50800" y="67733"/>
                </a:lnTo>
                <a:lnTo>
                  <a:pt x="50800" y="59266"/>
                </a:lnTo>
                <a:lnTo>
                  <a:pt x="50800" y="42333"/>
                </a:lnTo>
                <a:lnTo>
                  <a:pt x="59266" y="33866"/>
                </a:lnTo>
                <a:lnTo>
                  <a:pt x="59266" y="25400"/>
                </a:lnTo>
                <a:lnTo>
                  <a:pt x="59266" y="16933"/>
                </a:lnTo>
                <a:lnTo>
                  <a:pt x="59266" y="16933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16933"/>
                </a:lnTo>
                <a:lnTo>
                  <a:pt x="59266" y="16933"/>
                </a:lnTo>
                <a:lnTo>
                  <a:pt x="59266" y="25400"/>
                </a:lnTo>
                <a:lnTo>
                  <a:pt x="59266" y="33866"/>
                </a:lnTo>
                <a:lnTo>
                  <a:pt x="59266" y="42333"/>
                </a:lnTo>
                <a:lnTo>
                  <a:pt x="59266" y="59266"/>
                </a:lnTo>
                <a:lnTo>
                  <a:pt x="59266" y="67733"/>
                </a:lnTo>
                <a:lnTo>
                  <a:pt x="59266" y="76200"/>
                </a:lnTo>
                <a:lnTo>
                  <a:pt x="67734" y="84666"/>
                </a:lnTo>
                <a:lnTo>
                  <a:pt x="76200" y="93133"/>
                </a:lnTo>
                <a:lnTo>
                  <a:pt x="84667" y="93133"/>
                </a:lnTo>
                <a:lnTo>
                  <a:pt x="93133" y="101600"/>
                </a:lnTo>
                <a:lnTo>
                  <a:pt x="101600" y="101600"/>
                </a:lnTo>
                <a:lnTo>
                  <a:pt x="110067" y="101600"/>
                </a:lnTo>
                <a:lnTo>
                  <a:pt x="127000" y="101600"/>
                </a:lnTo>
                <a:lnTo>
                  <a:pt x="135466" y="101600"/>
                </a:lnTo>
                <a:lnTo>
                  <a:pt x="152400" y="93133"/>
                </a:lnTo>
                <a:lnTo>
                  <a:pt x="152400" y="93133"/>
                </a:lnTo>
                <a:lnTo>
                  <a:pt x="152400" y="84666"/>
                </a:lnTo>
                <a:lnTo>
                  <a:pt x="152400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Freeform 3073"/>
          <p:cNvSpPr/>
          <p:nvPr/>
        </p:nvSpPr>
        <p:spPr>
          <a:xfrm>
            <a:off x="7416800" y="203200"/>
            <a:ext cx="118534" cy="152401"/>
          </a:xfrm>
          <a:custGeom>
            <a:avLst/>
            <a:gdLst/>
            <a:ahLst/>
            <a:cxnLst/>
            <a:rect l="0" t="0" r="0" b="0"/>
            <a:pathLst>
              <a:path w="118534" h="152401">
                <a:moveTo>
                  <a:pt x="101600" y="25400"/>
                </a:moveTo>
                <a:lnTo>
                  <a:pt x="101600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8467"/>
                </a:lnTo>
                <a:lnTo>
                  <a:pt x="42333" y="8467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4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6" y="135467"/>
                </a:lnTo>
                <a:lnTo>
                  <a:pt x="16934" y="143933"/>
                </a:lnTo>
                <a:lnTo>
                  <a:pt x="33867" y="152400"/>
                </a:lnTo>
                <a:lnTo>
                  <a:pt x="50800" y="152400"/>
                </a:lnTo>
                <a:lnTo>
                  <a:pt x="67733" y="152400"/>
                </a:lnTo>
                <a:lnTo>
                  <a:pt x="84666" y="143933"/>
                </a:lnTo>
                <a:lnTo>
                  <a:pt x="110067" y="143933"/>
                </a:lnTo>
                <a:lnTo>
                  <a:pt x="110067" y="143933"/>
                </a:lnTo>
                <a:lnTo>
                  <a:pt x="118533" y="135467"/>
                </a:lnTo>
                <a:lnTo>
                  <a:pt x="118533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Freeform 3074"/>
          <p:cNvSpPr/>
          <p:nvPr/>
        </p:nvSpPr>
        <p:spPr>
          <a:xfrm>
            <a:off x="7586134" y="245533"/>
            <a:ext cx="76201" cy="118535"/>
          </a:xfrm>
          <a:custGeom>
            <a:avLst/>
            <a:gdLst/>
            <a:ahLst/>
            <a:cxnLst/>
            <a:rect l="0" t="0" r="0" b="0"/>
            <a:pathLst>
              <a:path w="76201" h="118535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8466" y="110067"/>
                </a:lnTo>
                <a:lnTo>
                  <a:pt x="8466" y="118534"/>
                </a:lnTo>
                <a:lnTo>
                  <a:pt x="16933" y="118534"/>
                </a:lnTo>
                <a:lnTo>
                  <a:pt x="33866" y="118534"/>
                </a:lnTo>
                <a:lnTo>
                  <a:pt x="42333" y="118534"/>
                </a:lnTo>
                <a:lnTo>
                  <a:pt x="50799" y="118534"/>
                </a:lnTo>
                <a:lnTo>
                  <a:pt x="59266" y="110067"/>
                </a:lnTo>
                <a:lnTo>
                  <a:pt x="67732" y="101600"/>
                </a:lnTo>
                <a:lnTo>
                  <a:pt x="67732" y="93134"/>
                </a:lnTo>
                <a:lnTo>
                  <a:pt x="76200" y="84667"/>
                </a:lnTo>
                <a:lnTo>
                  <a:pt x="76200" y="76200"/>
                </a:lnTo>
                <a:lnTo>
                  <a:pt x="67732" y="59267"/>
                </a:lnTo>
                <a:lnTo>
                  <a:pt x="67732" y="42334"/>
                </a:lnTo>
                <a:lnTo>
                  <a:pt x="59266" y="33867"/>
                </a:lnTo>
                <a:lnTo>
                  <a:pt x="50799" y="16934"/>
                </a:lnTo>
                <a:lnTo>
                  <a:pt x="42333" y="16934"/>
                </a:lnTo>
                <a:lnTo>
                  <a:pt x="42333" y="16934"/>
                </a:lnTo>
                <a:lnTo>
                  <a:pt x="33866" y="16934"/>
                </a:lnTo>
                <a:lnTo>
                  <a:pt x="25399" y="25400"/>
                </a:lnTo>
                <a:lnTo>
                  <a:pt x="25399" y="33867"/>
                </a:lnTo>
                <a:lnTo>
                  <a:pt x="25399" y="33867"/>
                </a:lnTo>
                <a:lnTo>
                  <a:pt x="25399" y="33867"/>
                </a:lnTo>
                <a:lnTo>
                  <a:pt x="25399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Freeform 3076"/>
          <p:cNvSpPr/>
          <p:nvPr/>
        </p:nvSpPr>
        <p:spPr>
          <a:xfrm>
            <a:off x="7738534" y="245533"/>
            <a:ext cx="143933" cy="135468"/>
          </a:xfrm>
          <a:custGeom>
            <a:avLst/>
            <a:gdLst/>
            <a:ahLst/>
            <a:cxnLst/>
            <a:rect l="0" t="0" r="0" b="0"/>
            <a:pathLst>
              <a:path w="143933" h="135468">
                <a:moveTo>
                  <a:pt x="8466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8466" y="59267"/>
                </a:lnTo>
                <a:lnTo>
                  <a:pt x="8466" y="67734"/>
                </a:lnTo>
                <a:lnTo>
                  <a:pt x="16933" y="67734"/>
                </a:lnTo>
                <a:lnTo>
                  <a:pt x="16933" y="76200"/>
                </a:lnTo>
                <a:lnTo>
                  <a:pt x="25399" y="76200"/>
                </a:lnTo>
                <a:lnTo>
                  <a:pt x="33866" y="84667"/>
                </a:lnTo>
                <a:lnTo>
                  <a:pt x="42333" y="84667"/>
                </a:lnTo>
                <a:lnTo>
                  <a:pt x="50799" y="84667"/>
                </a:lnTo>
                <a:lnTo>
                  <a:pt x="59266" y="76200"/>
                </a:lnTo>
                <a:lnTo>
                  <a:pt x="67732" y="76200"/>
                </a:lnTo>
                <a:lnTo>
                  <a:pt x="76200" y="67734"/>
                </a:lnTo>
                <a:lnTo>
                  <a:pt x="76200" y="59267"/>
                </a:lnTo>
                <a:lnTo>
                  <a:pt x="84666" y="50800"/>
                </a:lnTo>
                <a:lnTo>
                  <a:pt x="84666" y="42334"/>
                </a:lnTo>
                <a:lnTo>
                  <a:pt x="76200" y="33867"/>
                </a:lnTo>
                <a:lnTo>
                  <a:pt x="76200" y="25400"/>
                </a:lnTo>
                <a:lnTo>
                  <a:pt x="67732" y="16934"/>
                </a:lnTo>
                <a:lnTo>
                  <a:pt x="59266" y="8467"/>
                </a:lnTo>
                <a:lnTo>
                  <a:pt x="59266" y="0"/>
                </a:lnTo>
                <a:lnTo>
                  <a:pt x="50799" y="0"/>
                </a:lnTo>
                <a:lnTo>
                  <a:pt x="42333" y="8467"/>
                </a:lnTo>
                <a:lnTo>
                  <a:pt x="33866" y="16934"/>
                </a:lnTo>
                <a:lnTo>
                  <a:pt x="25399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01600"/>
                </a:lnTo>
                <a:lnTo>
                  <a:pt x="16933" y="110067"/>
                </a:lnTo>
                <a:lnTo>
                  <a:pt x="25399" y="118534"/>
                </a:lnTo>
                <a:lnTo>
                  <a:pt x="33866" y="127000"/>
                </a:lnTo>
                <a:lnTo>
                  <a:pt x="50799" y="135467"/>
                </a:lnTo>
                <a:lnTo>
                  <a:pt x="67732" y="135467"/>
                </a:lnTo>
                <a:lnTo>
                  <a:pt x="84666" y="135467"/>
                </a:lnTo>
                <a:lnTo>
                  <a:pt x="110066" y="135467"/>
                </a:lnTo>
                <a:lnTo>
                  <a:pt x="126999" y="127000"/>
                </a:lnTo>
                <a:lnTo>
                  <a:pt x="126999" y="127000"/>
                </a:lnTo>
                <a:lnTo>
                  <a:pt x="143932" y="118534"/>
                </a:lnTo>
                <a:lnTo>
                  <a:pt x="143932" y="118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8" name="Freeform 3077"/>
          <p:cNvSpPr/>
          <p:nvPr/>
        </p:nvSpPr>
        <p:spPr>
          <a:xfrm>
            <a:off x="7899400" y="135467"/>
            <a:ext cx="101601" cy="228601"/>
          </a:xfrm>
          <a:custGeom>
            <a:avLst/>
            <a:gdLst/>
            <a:ahLst/>
            <a:cxnLst/>
            <a:rect l="0" t="0" r="0" b="0"/>
            <a:pathLst>
              <a:path w="101601" h="228601">
                <a:moveTo>
                  <a:pt x="101600" y="16933"/>
                </a:moveTo>
                <a:lnTo>
                  <a:pt x="101600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8466"/>
                </a:lnTo>
                <a:lnTo>
                  <a:pt x="93133" y="8466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  <a:lnTo>
                  <a:pt x="67734" y="0"/>
                </a:lnTo>
                <a:lnTo>
                  <a:pt x="59266" y="0"/>
                </a:lnTo>
                <a:lnTo>
                  <a:pt x="50800" y="8466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3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0" y="127000"/>
                </a:lnTo>
                <a:lnTo>
                  <a:pt x="8467" y="143933"/>
                </a:lnTo>
                <a:lnTo>
                  <a:pt x="16933" y="160866"/>
                </a:lnTo>
                <a:lnTo>
                  <a:pt x="16933" y="177800"/>
                </a:lnTo>
                <a:lnTo>
                  <a:pt x="25400" y="186266"/>
                </a:lnTo>
                <a:lnTo>
                  <a:pt x="33867" y="203200"/>
                </a:lnTo>
                <a:lnTo>
                  <a:pt x="33867" y="211666"/>
                </a:lnTo>
                <a:lnTo>
                  <a:pt x="33867" y="220133"/>
                </a:lnTo>
                <a:lnTo>
                  <a:pt x="33867" y="220133"/>
                </a:lnTo>
                <a:lnTo>
                  <a:pt x="33867" y="228600"/>
                </a:lnTo>
                <a:lnTo>
                  <a:pt x="33867" y="228600"/>
                </a:lnTo>
                <a:lnTo>
                  <a:pt x="25400" y="220133"/>
                </a:lnTo>
                <a:lnTo>
                  <a:pt x="25400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9" name="Freeform 3078"/>
          <p:cNvSpPr/>
          <p:nvPr/>
        </p:nvSpPr>
        <p:spPr>
          <a:xfrm>
            <a:off x="7874000" y="262467"/>
            <a:ext cx="177801" cy="33867"/>
          </a:xfrm>
          <a:custGeom>
            <a:avLst/>
            <a:gdLst/>
            <a:ahLst/>
            <a:cxnLst/>
            <a:rect l="0" t="0" r="0" b="0"/>
            <a:pathLst>
              <a:path w="177801" h="33867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84666" y="16933"/>
                </a:lnTo>
                <a:lnTo>
                  <a:pt x="101600" y="16933"/>
                </a:lnTo>
                <a:lnTo>
                  <a:pt x="127000" y="8466"/>
                </a:lnTo>
                <a:lnTo>
                  <a:pt x="143933" y="8466"/>
                </a:lnTo>
                <a:lnTo>
                  <a:pt x="160866" y="0"/>
                </a:lnTo>
                <a:lnTo>
                  <a:pt x="160866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0" name="Freeform 3079"/>
          <p:cNvSpPr/>
          <p:nvPr/>
        </p:nvSpPr>
        <p:spPr>
          <a:xfrm>
            <a:off x="8043334" y="143933"/>
            <a:ext cx="152401" cy="211668"/>
          </a:xfrm>
          <a:custGeom>
            <a:avLst/>
            <a:gdLst/>
            <a:ahLst/>
            <a:cxnLst/>
            <a:rect l="0" t="0" r="0" b="0"/>
            <a:pathLst>
              <a:path w="152401" h="211668">
                <a:moveTo>
                  <a:pt x="152400" y="0"/>
                </a:move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43932" y="8467"/>
                </a:lnTo>
                <a:lnTo>
                  <a:pt x="143932" y="0"/>
                </a:lnTo>
                <a:lnTo>
                  <a:pt x="135466" y="0"/>
                </a:lnTo>
                <a:lnTo>
                  <a:pt x="126999" y="0"/>
                </a:lnTo>
                <a:lnTo>
                  <a:pt x="118533" y="0"/>
                </a:lnTo>
                <a:lnTo>
                  <a:pt x="101599" y="0"/>
                </a:lnTo>
                <a:lnTo>
                  <a:pt x="93133" y="0"/>
                </a:lnTo>
                <a:lnTo>
                  <a:pt x="76200" y="8467"/>
                </a:lnTo>
                <a:lnTo>
                  <a:pt x="59266" y="8467"/>
                </a:lnTo>
                <a:lnTo>
                  <a:pt x="42333" y="16934"/>
                </a:lnTo>
                <a:lnTo>
                  <a:pt x="33866" y="25400"/>
                </a:lnTo>
                <a:lnTo>
                  <a:pt x="25399" y="33867"/>
                </a:lnTo>
                <a:lnTo>
                  <a:pt x="16933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6" y="118534"/>
                </a:lnTo>
                <a:lnTo>
                  <a:pt x="16933" y="135467"/>
                </a:lnTo>
                <a:lnTo>
                  <a:pt x="25399" y="152400"/>
                </a:lnTo>
                <a:lnTo>
                  <a:pt x="33866" y="160867"/>
                </a:lnTo>
                <a:lnTo>
                  <a:pt x="42333" y="177800"/>
                </a:lnTo>
                <a:lnTo>
                  <a:pt x="42333" y="186267"/>
                </a:lnTo>
                <a:lnTo>
                  <a:pt x="50799" y="194734"/>
                </a:lnTo>
                <a:lnTo>
                  <a:pt x="50799" y="203200"/>
                </a:lnTo>
                <a:lnTo>
                  <a:pt x="50799" y="211667"/>
                </a:lnTo>
                <a:lnTo>
                  <a:pt x="50799" y="211667"/>
                </a:lnTo>
                <a:lnTo>
                  <a:pt x="42333" y="211667"/>
                </a:lnTo>
                <a:lnTo>
                  <a:pt x="42333" y="211667"/>
                </a:lnTo>
                <a:lnTo>
                  <a:pt x="42333" y="211667"/>
                </a:lnTo>
                <a:lnTo>
                  <a:pt x="423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Freeform 3080"/>
          <p:cNvSpPr/>
          <p:nvPr/>
        </p:nvSpPr>
        <p:spPr>
          <a:xfrm>
            <a:off x="7992533" y="279400"/>
            <a:ext cx="186268" cy="16934"/>
          </a:xfrm>
          <a:custGeom>
            <a:avLst/>
            <a:gdLst/>
            <a:ahLst/>
            <a:cxnLst/>
            <a:rect l="0" t="0" r="0" b="0"/>
            <a:pathLst>
              <a:path w="186268" h="16934">
                <a:moveTo>
                  <a:pt x="0" y="8467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27001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60867" y="0"/>
                </a:lnTo>
                <a:lnTo>
                  <a:pt x="177800" y="0"/>
                </a:lnTo>
                <a:lnTo>
                  <a:pt x="177800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2" name="Freeform 3081"/>
          <p:cNvSpPr/>
          <p:nvPr/>
        </p:nvSpPr>
        <p:spPr>
          <a:xfrm>
            <a:off x="8297333" y="279400"/>
            <a:ext cx="8468" cy="101601"/>
          </a:xfrm>
          <a:custGeom>
            <a:avLst/>
            <a:gdLst/>
            <a:ahLst/>
            <a:cxnLst/>
            <a:rect l="0" t="0" r="0" b="0"/>
            <a:pathLst>
              <a:path w="8468" h="101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93133"/>
                </a:lnTo>
                <a:lnTo>
                  <a:pt x="8467" y="93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Freeform 3082"/>
          <p:cNvSpPr/>
          <p:nvPr/>
        </p:nvSpPr>
        <p:spPr>
          <a:xfrm>
            <a:off x="8322733" y="194733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4" name="Freeform 3083"/>
          <p:cNvSpPr/>
          <p:nvPr/>
        </p:nvSpPr>
        <p:spPr>
          <a:xfrm>
            <a:off x="8398933" y="237067"/>
            <a:ext cx="135468" cy="127001"/>
          </a:xfrm>
          <a:custGeom>
            <a:avLst/>
            <a:gdLst/>
            <a:ahLst/>
            <a:cxnLst/>
            <a:rect l="0" t="0" r="0" b="0"/>
            <a:pathLst>
              <a:path w="135468" h="127001">
                <a:moveTo>
                  <a:pt x="59267" y="0"/>
                </a:move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6"/>
                </a:lnTo>
                <a:lnTo>
                  <a:pt x="42334" y="16933"/>
                </a:lnTo>
                <a:lnTo>
                  <a:pt x="25401" y="25400"/>
                </a:lnTo>
                <a:lnTo>
                  <a:pt x="16933" y="33866"/>
                </a:lnTo>
                <a:lnTo>
                  <a:pt x="8467" y="42333"/>
                </a:lnTo>
                <a:lnTo>
                  <a:pt x="0" y="59266"/>
                </a:lnTo>
                <a:lnTo>
                  <a:pt x="0" y="67733"/>
                </a:lnTo>
                <a:lnTo>
                  <a:pt x="8467" y="84666"/>
                </a:lnTo>
                <a:lnTo>
                  <a:pt x="16933" y="93133"/>
                </a:lnTo>
                <a:lnTo>
                  <a:pt x="33867" y="101600"/>
                </a:lnTo>
                <a:lnTo>
                  <a:pt x="50800" y="110066"/>
                </a:lnTo>
                <a:lnTo>
                  <a:pt x="76200" y="118533"/>
                </a:lnTo>
                <a:lnTo>
                  <a:pt x="93133" y="127000"/>
                </a:lnTo>
                <a:lnTo>
                  <a:pt x="110067" y="118533"/>
                </a:lnTo>
                <a:lnTo>
                  <a:pt x="118534" y="118533"/>
                </a:lnTo>
                <a:lnTo>
                  <a:pt x="127000" y="110066"/>
                </a:lnTo>
                <a:lnTo>
                  <a:pt x="127000" y="110066"/>
                </a:lnTo>
                <a:lnTo>
                  <a:pt x="135467" y="101600"/>
                </a:lnTo>
                <a:lnTo>
                  <a:pt x="135467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5" name="Freeform 3084"/>
          <p:cNvSpPr/>
          <p:nvPr/>
        </p:nvSpPr>
        <p:spPr>
          <a:xfrm>
            <a:off x="8559800" y="262467"/>
            <a:ext cx="16935" cy="76201"/>
          </a:xfrm>
          <a:custGeom>
            <a:avLst/>
            <a:gdLst/>
            <a:ahLst/>
            <a:cxnLst/>
            <a:rect l="0" t="0" r="0" b="0"/>
            <a:pathLst>
              <a:path w="16935" h="76201">
                <a:moveTo>
                  <a:pt x="0" y="0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16934" y="76200"/>
                </a:lnTo>
                <a:lnTo>
                  <a:pt x="16934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6" name="Freeform 3085"/>
          <p:cNvSpPr/>
          <p:nvPr/>
        </p:nvSpPr>
        <p:spPr>
          <a:xfrm>
            <a:off x="8576734" y="177800"/>
            <a:ext cx="25400" cy="8468"/>
          </a:xfrm>
          <a:custGeom>
            <a:avLst/>
            <a:gdLst/>
            <a:ahLst/>
            <a:cxnLst/>
            <a:rect l="0" t="0" r="0" b="0"/>
            <a:pathLst>
              <a:path w="25400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25399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7" name="Freeform 3086"/>
          <p:cNvSpPr/>
          <p:nvPr/>
        </p:nvSpPr>
        <p:spPr>
          <a:xfrm>
            <a:off x="8636000" y="169333"/>
            <a:ext cx="448734" cy="194735"/>
          </a:xfrm>
          <a:custGeom>
            <a:avLst/>
            <a:gdLst/>
            <a:ahLst/>
            <a:cxnLst/>
            <a:rect l="0" t="0" r="0" b="0"/>
            <a:pathLst>
              <a:path w="448734" h="194735">
                <a:moveTo>
                  <a:pt x="0" y="76200"/>
                </a:moveTo>
                <a:lnTo>
                  <a:pt x="8466" y="84667"/>
                </a:lnTo>
                <a:lnTo>
                  <a:pt x="8466" y="93134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10067"/>
                </a:lnTo>
                <a:lnTo>
                  <a:pt x="16934" y="118534"/>
                </a:lnTo>
                <a:lnTo>
                  <a:pt x="25400" y="118534"/>
                </a:lnTo>
                <a:lnTo>
                  <a:pt x="33867" y="127000"/>
                </a:lnTo>
                <a:lnTo>
                  <a:pt x="50800" y="127000"/>
                </a:lnTo>
                <a:lnTo>
                  <a:pt x="59267" y="127000"/>
                </a:lnTo>
                <a:lnTo>
                  <a:pt x="76200" y="118534"/>
                </a:lnTo>
                <a:lnTo>
                  <a:pt x="84666" y="110067"/>
                </a:lnTo>
                <a:lnTo>
                  <a:pt x="84666" y="101600"/>
                </a:lnTo>
                <a:lnTo>
                  <a:pt x="93134" y="84667"/>
                </a:lnTo>
                <a:lnTo>
                  <a:pt x="93134" y="67734"/>
                </a:lnTo>
                <a:lnTo>
                  <a:pt x="84666" y="50800"/>
                </a:lnTo>
                <a:lnTo>
                  <a:pt x="84666" y="42334"/>
                </a:lnTo>
                <a:lnTo>
                  <a:pt x="76200" y="33867"/>
                </a:lnTo>
                <a:lnTo>
                  <a:pt x="76200" y="33867"/>
                </a:lnTo>
                <a:lnTo>
                  <a:pt x="67733" y="33867"/>
                </a:lnTo>
                <a:lnTo>
                  <a:pt x="59267" y="42334"/>
                </a:lnTo>
                <a:lnTo>
                  <a:pt x="59267" y="50800"/>
                </a:lnTo>
                <a:lnTo>
                  <a:pt x="50800" y="59267"/>
                </a:lnTo>
                <a:lnTo>
                  <a:pt x="42333" y="76200"/>
                </a:lnTo>
                <a:lnTo>
                  <a:pt x="42333" y="93134"/>
                </a:lnTo>
                <a:lnTo>
                  <a:pt x="42333" y="110067"/>
                </a:lnTo>
                <a:lnTo>
                  <a:pt x="42333" y="127000"/>
                </a:lnTo>
                <a:lnTo>
                  <a:pt x="50800" y="143934"/>
                </a:lnTo>
                <a:lnTo>
                  <a:pt x="59267" y="152400"/>
                </a:lnTo>
                <a:lnTo>
                  <a:pt x="67733" y="169334"/>
                </a:lnTo>
                <a:lnTo>
                  <a:pt x="84666" y="177800"/>
                </a:lnTo>
                <a:lnTo>
                  <a:pt x="93134" y="177800"/>
                </a:lnTo>
                <a:lnTo>
                  <a:pt x="110067" y="186267"/>
                </a:lnTo>
                <a:lnTo>
                  <a:pt x="127000" y="177800"/>
                </a:lnTo>
                <a:lnTo>
                  <a:pt x="143933" y="169334"/>
                </a:lnTo>
                <a:lnTo>
                  <a:pt x="152400" y="160867"/>
                </a:lnTo>
                <a:lnTo>
                  <a:pt x="160866" y="152400"/>
                </a:lnTo>
                <a:lnTo>
                  <a:pt x="169334" y="135467"/>
                </a:lnTo>
                <a:lnTo>
                  <a:pt x="169334" y="118534"/>
                </a:lnTo>
                <a:lnTo>
                  <a:pt x="177800" y="101600"/>
                </a:lnTo>
                <a:lnTo>
                  <a:pt x="186267" y="84667"/>
                </a:lnTo>
                <a:lnTo>
                  <a:pt x="186267" y="76200"/>
                </a:lnTo>
                <a:lnTo>
                  <a:pt x="194733" y="76200"/>
                </a:lnTo>
                <a:lnTo>
                  <a:pt x="194733" y="76200"/>
                </a:lnTo>
                <a:lnTo>
                  <a:pt x="203200" y="76200"/>
                </a:lnTo>
                <a:lnTo>
                  <a:pt x="203200" y="84667"/>
                </a:lnTo>
                <a:lnTo>
                  <a:pt x="211667" y="93134"/>
                </a:lnTo>
                <a:lnTo>
                  <a:pt x="211667" y="110067"/>
                </a:lnTo>
                <a:lnTo>
                  <a:pt x="220133" y="127000"/>
                </a:lnTo>
                <a:lnTo>
                  <a:pt x="220133" y="143934"/>
                </a:lnTo>
                <a:lnTo>
                  <a:pt x="220133" y="160867"/>
                </a:lnTo>
                <a:lnTo>
                  <a:pt x="220133" y="169334"/>
                </a:lnTo>
                <a:lnTo>
                  <a:pt x="220133" y="186267"/>
                </a:lnTo>
                <a:lnTo>
                  <a:pt x="220133" y="194734"/>
                </a:lnTo>
                <a:lnTo>
                  <a:pt x="220133" y="194734"/>
                </a:lnTo>
                <a:lnTo>
                  <a:pt x="228600" y="194734"/>
                </a:lnTo>
                <a:lnTo>
                  <a:pt x="228600" y="194734"/>
                </a:lnTo>
                <a:lnTo>
                  <a:pt x="237066" y="186267"/>
                </a:lnTo>
                <a:lnTo>
                  <a:pt x="237066" y="169334"/>
                </a:lnTo>
                <a:lnTo>
                  <a:pt x="245534" y="160867"/>
                </a:lnTo>
                <a:lnTo>
                  <a:pt x="254000" y="143934"/>
                </a:lnTo>
                <a:lnTo>
                  <a:pt x="262467" y="127000"/>
                </a:lnTo>
                <a:lnTo>
                  <a:pt x="270933" y="110067"/>
                </a:lnTo>
                <a:lnTo>
                  <a:pt x="270933" y="93134"/>
                </a:lnTo>
                <a:lnTo>
                  <a:pt x="279400" y="84667"/>
                </a:lnTo>
                <a:lnTo>
                  <a:pt x="287867" y="76200"/>
                </a:lnTo>
                <a:lnTo>
                  <a:pt x="296333" y="67734"/>
                </a:lnTo>
                <a:lnTo>
                  <a:pt x="296333" y="67734"/>
                </a:lnTo>
                <a:lnTo>
                  <a:pt x="304800" y="67734"/>
                </a:lnTo>
                <a:lnTo>
                  <a:pt x="304800" y="76200"/>
                </a:lnTo>
                <a:lnTo>
                  <a:pt x="304800" y="76200"/>
                </a:lnTo>
                <a:lnTo>
                  <a:pt x="313266" y="93134"/>
                </a:lnTo>
                <a:lnTo>
                  <a:pt x="313266" y="101600"/>
                </a:lnTo>
                <a:lnTo>
                  <a:pt x="313266" y="118534"/>
                </a:lnTo>
                <a:lnTo>
                  <a:pt x="321734" y="135467"/>
                </a:lnTo>
                <a:lnTo>
                  <a:pt x="321734" y="152400"/>
                </a:lnTo>
                <a:lnTo>
                  <a:pt x="330200" y="169334"/>
                </a:lnTo>
                <a:lnTo>
                  <a:pt x="338667" y="177800"/>
                </a:lnTo>
                <a:lnTo>
                  <a:pt x="347133" y="186267"/>
                </a:lnTo>
                <a:lnTo>
                  <a:pt x="364067" y="186267"/>
                </a:lnTo>
                <a:lnTo>
                  <a:pt x="372533" y="186267"/>
                </a:lnTo>
                <a:lnTo>
                  <a:pt x="381000" y="186267"/>
                </a:lnTo>
                <a:lnTo>
                  <a:pt x="389466" y="177800"/>
                </a:lnTo>
                <a:lnTo>
                  <a:pt x="406400" y="160867"/>
                </a:lnTo>
                <a:lnTo>
                  <a:pt x="406400" y="135467"/>
                </a:lnTo>
                <a:lnTo>
                  <a:pt x="414867" y="118534"/>
                </a:lnTo>
                <a:lnTo>
                  <a:pt x="414867" y="93134"/>
                </a:lnTo>
                <a:lnTo>
                  <a:pt x="414867" y="59267"/>
                </a:lnTo>
                <a:lnTo>
                  <a:pt x="414867" y="42334"/>
                </a:lnTo>
                <a:lnTo>
                  <a:pt x="414867" y="16934"/>
                </a:lnTo>
                <a:lnTo>
                  <a:pt x="414867" y="8467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0"/>
                </a:lnTo>
                <a:lnTo>
                  <a:pt x="423333" y="8467"/>
                </a:lnTo>
                <a:lnTo>
                  <a:pt x="423333" y="16934"/>
                </a:lnTo>
                <a:lnTo>
                  <a:pt x="423333" y="33867"/>
                </a:lnTo>
                <a:lnTo>
                  <a:pt x="423333" y="50800"/>
                </a:lnTo>
                <a:lnTo>
                  <a:pt x="431800" y="76200"/>
                </a:lnTo>
                <a:lnTo>
                  <a:pt x="431800" y="93134"/>
                </a:lnTo>
                <a:lnTo>
                  <a:pt x="440267" y="118534"/>
                </a:lnTo>
                <a:lnTo>
                  <a:pt x="440267" y="135467"/>
                </a:lnTo>
                <a:lnTo>
                  <a:pt x="440267" y="152400"/>
                </a:lnTo>
                <a:lnTo>
                  <a:pt x="448733" y="160867"/>
                </a:lnTo>
                <a:lnTo>
                  <a:pt x="448733" y="169334"/>
                </a:lnTo>
                <a:lnTo>
                  <a:pt x="448733" y="169334"/>
                </a:lnTo>
                <a:lnTo>
                  <a:pt x="448733" y="160867"/>
                </a:lnTo>
                <a:lnTo>
                  <a:pt x="448733" y="160867"/>
                </a:lnTo>
                <a:lnTo>
                  <a:pt x="448733" y="160867"/>
                </a:lnTo>
                <a:lnTo>
                  <a:pt x="448733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8" name="Freeform 3087"/>
          <p:cNvSpPr/>
          <p:nvPr/>
        </p:nvSpPr>
        <p:spPr>
          <a:xfrm>
            <a:off x="9042400" y="211667"/>
            <a:ext cx="160868" cy="42334"/>
          </a:xfrm>
          <a:custGeom>
            <a:avLst/>
            <a:gdLst/>
            <a:ahLst/>
            <a:cxnLst/>
            <a:rect l="0" t="0" r="0" b="0"/>
            <a:pathLst>
              <a:path w="160868" h="42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33866"/>
                </a:lnTo>
                <a:lnTo>
                  <a:pt x="8467" y="33866"/>
                </a:lnTo>
                <a:lnTo>
                  <a:pt x="16933" y="25400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6" y="8466"/>
                </a:lnTo>
                <a:lnTo>
                  <a:pt x="76200" y="8466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0"/>
                </a:lnTo>
                <a:lnTo>
                  <a:pt x="135466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9" name="Freeform 3088"/>
          <p:cNvSpPr/>
          <p:nvPr/>
        </p:nvSpPr>
        <p:spPr>
          <a:xfrm>
            <a:off x="9355667" y="169333"/>
            <a:ext cx="101601" cy="110068"/>
          </a:xfrm>
          <a:custGeom>
            <a:avLst/>
            <a:gdLst/>
            <a:ahLst/>
            <a:cxnLst/>
            <a:rect l="0" t="0" r="0" b="0"/>
            <a:pathLst>
              <a:path w="101601" h="110068">
                <a:moveTo>
                  <a:pt x="42333" y="25400"/>
                </a:moveTo>
                <a:lnTo>
                  <a:pt x="42333" y="25400"/>
                </a:lnTo>
                <a:lnTo>
                  <a:pt x="42333" y="25400"/>
                </a:lnTo>
                <a:lnTo>
                  <a:pt x="42333" y="16934"/>
                </a:lnTo>
                <a:lnTo>
                  <a:pt x="50799" y="16934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0"/>
                </a:lnTo>
                <a:lnTo>
                  <a:pt x="42333" y="0"/>
                </a:lnTo>
                <a:lnTo>
                  <a:pt x="33866" y="8467"/>
                </a:lnTo>
                <a:lnTo>
                  <a:pt x="25400" y="8467"/>
                </a:lnTo>
                <a:lnTo>
                  <a:pt x="16933" y="25400"/>
                </a:lnTo>
                <a:lnTo>
                  <a:pt x="8466" y="33867"/>
                </a:lnTo>
                <a:lnTo>
                  <a:pt x="0" y="42334"/>
                </a:lnTo>
                <a:lnTo>
                  <a:pt x="0" y="59267"/>
                </a:lnTo>
                <a:lnTo>
                  <a:pt x="8466" y="76200"/>
                </a:lnTo>
                <a:lnTo>
                  <a:pt x="8466" y="93134"/>
                </a:lnTo>
                <a:lnTo>
                  <a:pt x="16933" y="101600"/>
                </a:lnTo>
                <a:lnTo>
                  <a:pt x="33866" y="110067"/>
                </a:lnTo>
                <a:lnTo>
                  <a:pt x="42333" y="110067"/>
                </a:lnTo>
                <a:lnTo>
                  <a:pt x="59267" y="110067"/>
                </a:lnTo>
                <a:lnTo>
                  <a:pt x="76200" y="110067"/>
                </a:lnTo>
                <a:lnTo>
                  <a:pt x="84666" y="101600"/>
                </a:lnTo>
                <a:lnTo>
                  <a:pt x="93133" y="93134"/>
                </a:lnTo>
                <a:lnTo>
                  <a:pt x="101600" y="84667"/>
                </a:lnTo>
                <a:lnTo>
                  <a:pt x="101600" y="67734"/>
                </a:lnTo>
                <a:lnTo>
                  <a:pt x="101600" y="59267"/>
                </a:lnTo>
                <a:lnTo>
                  <a:pt x="93133" y="42334"/>
                </a:lnTo>
                <a:lnTo>
                  <a:pt x="84666" y="25400"/>
                </a:lnTo>
                <a:lnTo>
                  <a:pt x="76200" y="16934"/>
                </a:lnTo>
                <a:lnTo>
                  <a:pt x="67733" y="8467"/>
                </a:lnTo>
                <a:lnTo>
                  <a:pt x="59267" y="0"/>
                </a:lnTo>
                <a:lnTo>
                  <a:pt x="50799" y="0"/>
                </a:lnTo>
                <a:lnTo>
                  <a:pt x="50799" y="0"/>
                </a:lnTo>
                <a:lnTo>
                  <a:pt x="50799" y="0"/>
                </a:lnTo>
                <a:lnTo>
                  <a:pt x="50799" y="0"/>
                </a:lnTo>
                <a:lnTo>
                  <a:pt x="59267" y="0"/>
                </a:lnTo>
                <a:lnTo>
                  <a:pt x="592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0" name="Freeform 3089"/>
          <p:cNvSpPr/>
          <p:nvPr/>
        </p:nvSpPr>
        <p:spPr>
          <a:xfrm>
            <a:off x="9516533" y="59267"/>
            <a:ext cx="84668" cy="220134"/>
          </a:xfrm>
          <a:custGeom>
            <a:avLst/>
            <a:gdLst/>
            <a:ahLst/>
            <a:cxnLst/>
            <a:rect l="0" t="0" r="0" b="0"/>
            <a:pathLst>
              <a:path w="84668" h="220134">
                <a:moveTo>
                  <a:pt x="76200" y="50800"/>
                </a:moveTo>
                <a:lnTo>
                  <a:pt x="76200" y="50800"/>
                </a:lnTo>
                <a:lnTo>
                  <a:pt x="84667" y="42333"/>
                </a:lnTo>
                <a:lnTo>
                  <a:pt x="84667" y="33866"/>
                </a:lnTo>
                <a:lnTo>
                  <a:pt x="84667" y="16933"/>
                </a:lnTo>
                <a:lnTo>
                  <a:pt x="84667" y="8466"/>
                </a:lnTo>
                <a:lnTo>
                  <a:pt x="84667" y="8466"/>
                </a:lnTo>
                <a:lnTo>
                  <a:pt x="76200" y="0"/>
                </a:lnTo>
                <a:lnTo>
                  <a:pt x="76200" y="0"/>
                </a:lnTo>
                <a:lnTo>
                  <a:pt x="67734" y="0"/>
                </a:lnTo>
                <a:lnTo>
                  <a:pt x="50801" y="0"/>
                </a:lnTo>
                <a:lnTo>
                  <a:pt x="42333" y="8466"/>
                </a:lnTo>
                <a:lnTo>
                  <a:pt x="33867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8467" y="110066"/>
                </a:lnTo>
                <a:lnTo>
                  <a:pt x="16934" y="127000"/>
                </a:lnTo>
                <a:lnTo>
                  <a:pt x="16934" y="143933"/>
                </a:lnTo>
                <a:lnTo>
                  <a:pt x="25400" y="160866"/>
                </a:lnTo>
                <a:lnTo>
                  <a:pt x="25400" y="177800"/>
                </a:lnTo>
                <a:lnTo>
                  <a:pt x="33867" y="186266"/>
                </a:lnTo>
                <a:lnTo>
                  <a:pt x="33867" y="203200"/>
                </a:lnTo>
                <a:lnTo>
                  <a:pt x="33867" y="211666"/>
                </a:lnTo>
                <a:lnTo>
                  <a:pt x="25400" y="211666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11666"/>
                </a:lnTo>
                <a:lnTo>
                  <a:pt x="25400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1" name="Freeform 3090"/>
          <p:cNvSpPr/>
          <p:nvPr/>
        </p:nvSpPr>
        <p:spPr>
          <a:xfrm>
            <a:off x="9499600" y="177800"/>
            <a:ext cx="169334" cy="8468"/>
          </a:xfrm>
          <a:custGeom>
            <a:avLst/>
            <a:gdLst/>
            <a:ahLst/>
            <a:cxnLst/>
            <a:rect l="0" t="0" r="0" b="0"/>
            <a:pathLst>
              <a:path w="1693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0"/>
                </a:lnTo>
                <a:lnTo>
                  <a:pt x="152400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9333" y="8467"/>
                </a:lnTo>
                <a:lnTo>
                  <a:pt x="1693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2" name="Freeform 3091"/>
          <p:cNvSpPr/>
          <p:nvPr/>
        </p:nvSpPr>
        <p:spPr>
          <a:xfrm>
            <a:off x="9906000" y="84667"/>
            <a:ext cx="16935" cy="237067"/>
          </a:xfrm>
          <a:custGeom>
            <a:avLst/>
            <a:gdLst/>
            <a:ahLst/>
            <a:cxnLst/>
            <a:rect l="0" t="0" r="0" b="0"/>
            <a:pathLst>
              <a:path w="16935" h="237067">
                <a:moveTo>
                  <a:pt x="0" y="8466"/>
                </a:move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60866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11666"/>
                </a:lnTo>
                <a:lnTo>
                  <a:pt x="8467" y="211666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28600"/>
                </a:lnTo>
                <a:lnTo>
                  <a:pt x="16934" y="237066"/>
                </a:lnTo>
                <a:lnTo>
                  <a:pt x="16934" y="237066"/>
                </a:lnTo>
                <a:lnTo>
                  <a:pt x="16934" y="237066"/>
                </a:lnTo>
                <a:lnTo>
                  <a:pt x="16934" y="237066"/>
                </a:lnTo>
                <a:lnTo>
                  <a:pt x="16934" y="228600"/>
                </a:lnTo>
                <a:lnTo>
                  <a:pt x="16934" y="228600"/>
                </a:lnTo>
                <a:lnTo>
                  <a:pt x="16934" y="220133"/>
                </a:lnTo>
                <a:lnTo>
                  <a:pt x="16934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3" name="Freeform 3092"/>
          <p:cNvSpPr/>
          <p:nvPr/>
        </p:nvSpPr>
        <p:spPr>
          <a:xfrm>
            <a:off x="10024534" y="270933"/>
            <a:ext cx="8467" cy="16935"/>
          </a:xfrm>
          <a:custGeom>
            <a:avLst/>
            <a:gdLst/>
            <a:ahLst/>
            <a:cxnLst/>
            <a:rect l="0" t="0" r="0" b="0"/>
            <a:pathLst>
              <a:path w="8467" h="16935">
                <a:moveTo>
                  <a:pt x="8466" y="16934"/>
                </a:move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4" name="Freeform 3093"/>
          <p:cNvSpPr/>
          <p:nvPr/>
        </p:nvSpPr>
        <p:spPr>
          <a:xfrm>
            <a:off x="10422466" y="67733"/>
            <a:ext cx="8468" cy="237068"/>
          </a:xfrm>
          <a:custGeom>
            <a:avLst/>
            <a:gdLst/>
            <a:ahLst/>
            <a:cxnLst/>
            <a:rect l="0" t="0" r="0" b="0"/>
            <a:pathLst>
              <a:path w="8468" h="237068">
                <a:moveTo>
                  <a:pt x="0" y="33867"/>
                </a:moveTo>
                <a:lnTo>
                  <a:pt x="0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69334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28600"/>
                </a:lnTo>
                <a:lnTo>
                  <a:pt x="846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5" name="Freeform 3094"/>
          <p:cNvSpPr/>
          <p:nvPr/>
        </p:nvSpPr>
        <p:spPr>
          <a:xfrm>
            <a:off x="10490200" y="25400"/>
            <a:ext cx="152401" cy="279401"/>
          </a:xfrm>
          <a:custGeom>
            <a:avLst/>
            <a:gdLst/>
            <a:ahLst/>
            <a:cxnLst/>
            <a:rect l="0" t="0" r="0" b="0"/>
            <a:pathLst>
              <a:path w="152401" h="279401">
                <a:moveTo>
                  <a:pt x="118534" y="50800"/>
                </a:moveTo>
                <a:lnTo>
                  <a:pt x="118534" y="50800"/>
                </a:lnTo>
                <a:lnTo>
                  <a:pt x="118534" y="42333"/>
                </a:lnTo>
                <a:lnTo>
                  <a:pt x="118534" y="33867"/>
                </a:lnTo>
                <a:lnTo>
                  <a:pt x="110067" y="25400"/>
                </a:lnTo>
                <a:lnTo>
                  <a:pt x="110067" y="16933"/>
                </a:lnTo>
                <a:lnTo>
                  <a:pt x="101600" y="16933"/>
                </a:lnTo>
                <a:lnTo>
                  <a:pt x="101600" y="8467"/>
                </a:lnTo>
                <a:lnTo>
                  <a:pt x="93133" y="0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76200" y="8467"/>
                </a:lnTo>
                <a:lnTo>
                  <a:pt x="59266" y="16933"/>
                </a:lnTo>
                <a:lnTo>
                  <a:pt x="59266" y="16933"/>
                </a:lnTo>
                <a:lnTo>
                  <a:pt x="50800" y="33867"/>
                </a:lnTo>
                <a:lnTo>
                  <a:pt x="50800" y="42333"/>
                </a:lnTo>
                <a:lnTo>
                  <a:pt x="42334" y="59267"/>
                </a:lnTo>
                <a:lnTo>
                  <a:pt x="50800" y="76200"/>
                </a:lnTo>
                <a:lnTo>
                  <a:pt x="50800" y="93133"/>
                </a:lnTo>
                <a:lnTo>
                  <a:pt x="50800" y="110067"/>
                </a:lnTo>
                <a:lnTo>
                  <a:pt x="50800" y="135467"/>
                </a:lnTo>
                <a:lnTo>
                  <a:pt x="50800" y="160867"/>
                </a:lnTo>
                <a:lnTo>
                  <a:pt x="50800" y="177800"/>
                </a:lnTo>
                <a:lnTo>
                  <a:pt x="50800" y="194733"/>
                </a:lnTo>
                <a:lnTo>
                  <a:pt x="50800" y="220133"/>
                </a:lnTo>
                <a:lnTo>
                  <a:pt x="50800" y="237067"/>
                </a:lnTo>
                <a:lnTo>
                  <a:pt x="59266" y="254000"/>
                </a:lnTo>
                <a:lnTo>
                  <a:pt x="59266" y="262467"/>
                </a:lnTo>
                <a:lnTo>
                  <a:pt x="59266" y="270933"/>
                </a:lnTo>
                <a:lnTo>
                  <a:pt x="59266" y="270933"/>
                </a:lnTo>
                <a:lnTo>
                  <a:pt x="59266" y="279400"/>
                </a:lnTo>
                <a:lnTo>
                  <a:pt x="59266" y="270933"/>
                </a:lnTo>
                <a:lnTo>
                  <a:pt x="50800" y="270933"/>
                </a:lnTo>
                <a:lnTo>
                  <a:pt x="50800" y="262467"/>
                </a:lnTo>
                <a:lnTo>
                  <a:pt x="42334" y="254000"/>
                </a:lnTo>
                <a:lnTo>
                  <a:pt x="33867" y="245533"/>
                </a:lnTo>
                <a:lnTo>
                  <a:pt x="25400" y="228600"/>
                </a:lnTo>
                <a:lnTo>
                  <a:pt x="16933" y="220133"/>
                </a:lnTo>
                <a:lnTo>
                  <a:pt x="16933" y="211667"/>
                </a:lnTo>
                <a:lnTo>
                  <a:pt x="0" y="194733"/>
                </a:lnTo>
                <a:lnTo>
                  <a:pt x="0" y="186267"/>
                </a:lnTo>
                <a:lnTo>
                  <a:pt x="0" y="177800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8466" y="169333"/>
                </a:lnTo>
                <a:lnTo>
                  <a:pt x="16933" y="169333"/>
                </a:lnTo>
                <a:lnTo>
                  <a:pt x="25400" y="169333"/>
                </a:lnTo>
                <a:lnTo>
                  <a:pt x="33867" y="160867"/>
                </a:lnTo>
                <a:lnTo>
                  <a:pt x="50800" y="160867"/>
                </a:lnTo>
                <a:lnTo>
                  <a:pt x="67734" y="160867"/>
                </a:lnTo>
                <a:lnTo>
                  <a:pt x="84666" y="152400"/>
                </a:lnTo>
                <a:lnTo>
                  <a:pt x="110067" y="152400"/>
                </a:lnTo>
                <a:lnTo>
                  <a:pt x="127000" y="152400"/>
                </a:lnTo>
                <a:lnTo>
                  <a:pt x="135466" y="152400"/>
                </a:lnTo>
                <a:lnTo>
                  <a:pt x="143934" y="143933"/>
                </a:lnTo>
                <a:lnTo>
                  <a:pt x="143934" y="143933"/>
                </a:lnTo>
                <a:lnTo>
                  <a:pt x="152400" y="143933"/>
                </a:lnTo>
                <a:lnTo>
                  <a:pt x="152400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6" name="Freeform 3095"/>
          <p:cNvSpPr/>
          <p:nvPr/>
        </p:nvSpPr>
        <p:spPr>
          <a:xfrm>
            <a:off x="10752667" y="135467"/>
            <a:ext cx="203200" cy="169334"/>
          </a:xfrm>
          <a:custGeom>
            <a:avLst/>
            <a:gdLst/>
            <a:ahLst/>
            <a:cxnLst/>
            <a:rect l="0" t="0" r="0" b="0"/>
            <a:pathLst>
              <a:path w="203200" h="1693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16933" y="110066"/>
                </a:lnTo>
                <a:lnTo>
                  <a:pt x="16933" y="127000"/>
                </a:lnTo>
                <a:lnTo>
                  <a:pt x="8467" y="143933"/>
                </a:lnTo>
                <a:lnTo>
                  <a:pt x="8467" y="152400"/>
                </a:lnTo>
                <a:lnTo>
                  <a:pt x="8467" y="160866"/>
                </a:lnTo>
                <a:lnTo>
                  <a:pt x="8467" y="160866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52400"/>
                </a:lnTo>
                <a:lnTo>
                  <a:pt x="8467" y="135466"/>
                </a:lnTo>
                <a:lnTo>
                  <a:pt x="8467" y="127000"/>
                </a:lnTo>
                <a:lnTo>
                  <a:pt x="8467" y="110066"/>
                </a:lnTo>
                <a:lnTo>
                  <a:pt x="8467" y="93133"/>
                </a:lnTo>
                <a:lnTo>
                  <a:pt x="16933" y="67733"/>
                </a:lnTo>
                <a:lnTo>
                  <a:pt x="16933" y="59266"/>
                </a:lnTo>
                <a:lnTo>
                  <a:pt x="25399" y="42333"/>
                </a:lnTo>
                <a:lnTo>
                  <a:pt x="25399" y="25400"/>
                </a:lnTo>
                <a:lnTo>
                  <a:pt x="33867" y="16933"/>
                </a:lnTo>
                <a:lnTo>
                  <a:pt x="42333" y="8466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599" y="0"/>
                </a:lnTo>
                <a:lnTo>
                  <a:pt x="110067" y="8466"/>
                </a:lnTo>
                <a:lnTo>
                  <a:pt x="118533" y="16933"/>
                </a:lnTo>
                <a:lnTo>
                  <a:pt x="118533" y="25400"/>
                </a:lnTo>
                <a:lnTo>
                  <a:pt x="126999" y="33866"/>
                </a:lnTo>
                <a:lnTo>
                  <a:pt x="135466" y="42333"/>
                </a:lnTo>
                <a:lnTo>
                  <a:pt x="135466" y="59266"/>
                </a:lnTo>
                <a:lnTo>
                  <a:pt x="135466" y="76200"/>
                </a:lnTo>
                <a:lnTo>
                  <a:pt x="135466" y="93133"/>
                </a:lnTo>
                <a:lnTo>
                  <a:pt x="143933" y="110066"/>
                </a:lnTo>
                <a:lnTo>
                  <a:pt x="143933" y="127000"/>
                </a:lnTo>
                <a:lnTo>
                  <a:pt x="143933" y="135466"/>
                </a:lnTo>
                <a:lnTo>
                  <a:pt x="152400" y="143933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9333" y="152400"/>
                </a:lnTo>
                <a:lnTo>
                  <a:pt x="177799" y="143933"/>
                </a:lnTo>
                <a:lnTo>
                  <a:pt x="186267" y="135466"/>
                </a:lnTo>
                <a:lnTo>
                  <a:pt x="194733" y="127000"/>
                </a:lnTo>
                <a:lnTo>
                  <a:pt x="203199" y="118533"/>
                </a:lnTo>
                <a:lnTo>
                  <a:pt x="203199" y="118533"/>
                </a:lnTo>
                <a:lnTo>
                  <a:pt x="203199" y="110066"/>
                </a:lnTo>
                <a:lnTo>
                  <a:pt x="203199" y="110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7" name="Freeform 3096"/>
          <p:cNvSpPr/>
          <p:nvPr/>
        </p:nvSpPr>
        <p:spPr>
          <a:xfrm>
            <a:off x="10981267" y="127000"/>
            <a:ext cx="67734" cy="152401"/>
          </a:xfrm>
          <a:custGeom>
            <a:avLst/>
            <a:gdLst/>
            <a:ahLst/>
            <a:cxnLst/>
            <a:rect l="0" t="0" r="0" b="0"/>
            <a:pathLst>
              <a:path w="67734" h="1524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27000"/>
                </a:lnTo>
                <a:lnTo>
                  <a:pt x="16933" y="135467"/>
                </a:lnTo>
                <a:lnTo>
                  <a:pt x="25399" y="143933"/>
                </a:lnTo>
                <a:lnTo>
                  <a:pt x="25399" y="152400"/>
                </a:lnTo>
                <a:lnTo>
                  <a:pt x="33867" y="152400"/>
                </a:lnTo>
                <a:lnTo>
                  <a:pt x="42333" y="152400"/>
                </a:lnTo>
                <a:lnTo>
                  <a:pt x="50799" y="152400"/>
                </a:lnTo>
                <a:lnTo>
                  <a:pt x="59266" y="152400"/>
                </a:lnTo>
                <a:lnTo>
                  <a:pt x="67733" y="143933"/>
                </a:lnTo>
                <a:lnTo>
                  <a:pt x="67733" y="135467"/>
                </a:lnTo>
                <a:lnTo>
                  <a:pt x="67733" y="127000"/>
                </a:lnTo>
                <a:lnTo>
                  <a:pt x="67733" y="110067"/>
                </a:lnTo>
                <a:lnTo>
                  <a:pt x="67733" y="93133"/>
                </a:lnTo>
                <a:lnTo>
                  <a:pt x="67733" y="76200"/>
                </a:lnTo>
                <a:lnTo>
                  <a:pt x="59266" y="59267"/>
                </a:lnTo>
                <a:lnTo>
                  <a:pt x="50799" y="42333"/>
                </a:lnTo>
                <a:lnTo>
                  <a:pt x="42333" y="25400"/>
                </a:lnTo>
                <a:lnTo>
                  <a:pt x="33867" y="16933"/>
                </a:lnTo>
                <a:lnTo>
                  <a:pt x="33867" y="16933"/>
                </a:lnTo>
                <a:lnTo>
                  <a:pt x="25399" y="8467"/>
                </a:lnTo>
                <a:lnTo>
                  <a:pt x="25399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8" name="Freeform 3097"/>
          <p:cNvSpPr/>
          <p:nvPr/>
        </p:nvSpPr>
        <p:spPr>
          <a:xfrm>
            <a:off x="11125200" y="42333"/>
            <a:ext cx="42335" cy="270935"/>
          </a:xfrm>
          <a:custGeom>
            <a:avLst/>
            <a:gdLst/>
            <a:ahLst/>
            <a:cxnLst/>
            <a:rect l="0" t="0" r="0" b="0"/>
            <a:pathLst>
              <a:path w="42335" h="270935">
                <a:moveTo>
                  <a:pt x="0" y="8467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25400" y="59267"/>
                </a:lnTo>
                <a:lnTo>
                  <a:pt x="25400" y="76200"/>
                </a:lnTo>
                <a:lnTo>
                  <a:pt x="33866" y="93134"/>
                </a:lnTo>
                <a:lnTo>
                  <a:pt x="33866" y="118534"/>
                </a:lnTo>
                <a:lnTo>
                  <a:pt x="33866" y="143934"/>
                </a:lnTo>
                <a:lnTo>
                  <a:pt x="42334" y="169334"/>
                </a:lnTo>
                <a:lnTo>
                  <a:pt x="42334" y="194734"/>
                </a:lnTo>
                <a:lnTo>
                  <a:pt x="42334" y="220134"/>
                </a:lnTo>
                <a:lnTo>
                  <a:pt x="33866" y="237067"/>
                </a:lnTo>
                <a:lnTo>
                  <a:pt x="33866" y="245534"/>
                </a:lnTo>
                <a:lnTo>
                  <a:pt x="42334" y="262467"/>
                </a:lnTo>
                <a:lnTo>
                  <a:pt x="42334" y="262467"/>
                </a:lnTo>
                <a:lnTo>
                  <a:pt x="42334" y="270934"/>
                </a:lnTo>
                <a:lnTo>
                  <a:pt x="42334" y="270934"/>
                </a:lnTo>
                <a:lnTo>
                  <a:pt x="42334" y="270934"/>
                </a:lnTo>
                <a:lnTo>
                  <a:pt x="42334" y="270934"/>
                </a:lnTo>
                <a:lnTo>
                  <a:pt x="42334" y="270934"/>
                </a:lnTo>
                <a:lnTo>
                  <a:pt x="42334" y="270934"/>
                </a:lnTo>
                <a:lnTo>
                  <a:pt x="33866" y="262467"/>
                </a:lnTo>
                <a:lnTo>
                  <a:pt x="33866" y="245534"/>
                </a:lnTo>
                <a:lnTo>
                  <a:pt x="33866" y="237067"/>
                </a:lnTo>
                <a:lnTo>
                  <a:pt x="25400" y="220134"/>
                </a:lnTo>
                <a:lnTo>
                  <a:pt x="16934" y="211667"/>
                </a:lnTo>
                <a:lnTo>
                  <a:pt x="16934" y="194734"/>
                </a:lnTo>
                <a:lnTo>
                  <a:pt x="16934" y="194734"/>
                </a:lnTo>
                <a:lnTo>
                  <a:pt x="8467" y="186267"/>
                </a:lnTo>
                <a:lnTo>
                  <a:pt x="8467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9" name="Freeform 3098"/>
          <p:cNvSpPr/>
          <p:nvPr/>
        </p:nvSpPr>
        <p:spPr>
          <a:xfrm>
            <a:off x="11091334" y="169333"/>
            <a:ext cx="160867" cy="16935"/>
          </a:xfrm>
          <a:custGeom>
            <a:avLst/>
            <a:gdLst/>
            <a:ahLst/>
            <a:cxnLst/>
            <a:rect l="0" t="0" r="0" b="0"/>
            <a:pathLst>
              <a:path w="160867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2" y="8467"/>
                </a:lnTo>
                <a:lnTo>
                  <a:pt x="25399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101599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43932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6" y="16934"/>
                </a:lnTo>
                <a:lnTo>
                  <a:pt x="160866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0" name="Freeform 3099"/>
          <p:cNvSpPr/>
          <p:nvPr/>
        </p:nvSpPr>
        <p:spPr>
          <a:xfrm>
            <a:off x="11286067" y="254000"/>
            <a:ext cx="76201" cy="194734"/>
          </a:xfrm>
          <a:custGeom>
            <a:avLst/>
            <a:gdLst/>
            <a:ahLst/>
            <a:cxnLst/>
            <a:rect l="0" t="0" r="0" b="0"/>
            <a:pathLst>
              <a:path w="76201" h="194734">
                <a:moveTo>
                  <a:pt x="42333" y="0"/>
                </a:moveTo>
                <a:lnTo>
                  <a:pt x="42333" y="8467"/>
                </a:lnTo>
                <a:lnTo>
                  <a:pt x="42333" y="8467"/>
                </a:lnTo>
                <a:lnTo>
                  <a:pt x="50799" y="8467"/>
                </a:lnTo>
                <a:lnTo>
                  <a:pt x="50799" y="8467"/>
                </a:lnTo>
                <a:lnTo>
                  <a:pt x="50799" y="16933"/>
                </a:lnTo>
                <a:lnTo>
                  <a:pt x="59266" y="25400"/>
                </a:lnTo>
                <a:lnTo>
                  <a:pt x="59266" y="25400"/>
                </a:lnTo>
                <a:lnTo>
                  <a:pt x="67733" y="33867"/>
                </a:lnTo>
                <a:lnTo>
                  <a:pt x="67733" y="42333"/>
                </a:lnTo>
                <a:lnTo>
                  <a:pt x="76200" y="50800"/>
                </a:lnTo>
                <a:lnTo>
                  <a:pt x="76200" y="67733"/>
                </a:lnTo>
                <a:lnTo>
                  <a:pt x="76200" y="76200"/>
                </a:lnTo>
                <a:lnTo>
                  <a:pt x="76200" y="93133"/>
                </a:lnTo>
                <a:lnTo>
                  <a:pt x="76200" y="110067"/>
                </a:lnTo>
                <a:lnTo>
                  <a:pt x="67733" y="127000"/>
                </a:lnTo>
                <a:lnTo>
                  <a:pt x="59266" y="152400"/>
                </a:lnTo>
                <a:lnTo>
                  <a:pt x="42333" y="169333"/>
                </a:lnTo>
                <a:lnTo>
                  <a:pt x="16933" y="186267"/>
                </a:lnTo>
                <a:lnTo>
                  <a:pt x="16933" y="186267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1" name="Freeform 3100"/>
          <p:cNvSpPr/>
          <p:nvPr/>
        </p:nvSpPr>
        <p:spPr>
          <a:xfrm>
            <a:off x="11624734" y="8467"/>
            <a:ext cx="110067" cy="355601"/>
          </a:xfrm>
          <a:custGeom>
            <a:avLst/>
            <a:gdLst/>
            <a:ahLst/>
            <a:cxnLst/>
            <a:rect l="0" t="0" r="0" b="0"/>
            <a:pathLst>
              <a:path w="110067" h="355601">
                <a:moveTo>
                  <a:pt x="110066" y="127000"/>
                </a:moveTo>
                <a:lnTo>
                  <a:pt x="110066" y="127000"/>
                </a:lnTo>
                <a:lnTo>
                  <a:pt x="110066" y="118533"/>
                </a:lnTo>
                <a:lnTo>
                  <a:pt x="110066" y="110066"/>
                </a:lnTo>
                <a:lnTo>
                  <a:pt x="110066" y="110066"/>
                </a:lnTo>
                <a:lnTo>
                  <a:pt x="110066" y="101600"/>
                </a:lnTo>
                <a:lnTo>
                  <a:pt x="110066" y="101600"/>
                </a:lnTo>
                <a:lnTo>
                  <a:pt x="110066" y="101600"/>
                </a:lnTo>
                <a:lnTo>
                  <a:pt x="110066" y="101600"/>
                </a:lnTo>
                <a:lnTo>
                  <a:pt x="110066" y="93133"/>
                </a:lnTo>
                <a:lnTo>
                  <a:pt x="110066" y="93133"/>
                </a:lnTo>
                <a:lnTo>
                  <a:pt x="110066" y="84666"/>
                </a:lnTo>
                <a:lnTo>
                  <a:pt x="110066" y="84666"/>
                </a:lnTo>
                <a:lnTo>
                  <a:pt x="110066" y="76200"/>
                </a:lnTo>
                <a:lnTo>
                  <a:pt x="110066" y="67733"/>
                </a:lnTo>
                <a:lnTo>
                  <a:pt x="101599" y="59266"/>
                </a:lnTo>
                <a:lnTo>
                  <a:pt x="93132" y="42333"/>
                </a:lnTo>
                <a:lnTo>
                  <a:pt x="84666" y="33866"/>
                </a:lnTo>
                <a:lnTo>
                  <a:pt x="67732" y="16933"/>
                </a:lnTo>
                <a:lnTo>
                  <a:pt x="59266" y="8466"/>
                </a:lnTo>
                <a:lnTo>
                  <a:pt x="50800" y="0"/>
                </a:lnTo>
                <a:lnTo>
                  <a:pt x="33866" y="0"/>
                </a:lnTo>
                <a:lnTo>
                  <a:pt x="25399" y="0"/>
                </a:lnTo>
                <a:lnTo>
                  <a:pt x="16932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0" y="67733"/>
                </a:lnTo>
                <a:lnTo>
                  <a:pt x="0" y="84666"/>
                </a:lnTo>
                <a:lnTo>
                  <a:pt x="0" y="110066"/>
                </a:lnTo>
                <a:lnTo>
                  <a:pt x="8466" y="143933"/>
                </a:lnTo>
                <a:lnTo>
                  <a:pt x="8466" y="169333"/>
                </a:lnTo>
                <a:lnTo>
                  <a:pt x="16932" y="203200"/>
                </a:lnTo>
                <a:lnTo>
                  <a:pt x="16932" y="237066"/>
                </a:lnTo>
                <a:lnTo>
                  <a:pt x="25399" y="270933"/>
                </a:lnTo>
                <a:lnTo>
                  <a:pt x="25399" y="296333"/>
                </a:lnTo>
                <a:lnTo>
                  <a:pt x="33866" y="321733"/>
                </a:lnTo>
                <a:lnTo>
                  <a:pt x="42333" y="338666"/>
                </a:lnTo>
                <a:lnTo>
                  <a:pt x="42333" y="347133"/>
                </a:lnTo>
                <a:lnTo>
                  <a:pt x="50800" y="355600"/>
                </a:lnTo>
                <a:lnTo>
                  <a:pt x="50800" y="355600"/>
                </a:lnTo>
                <a:lnTo>
                  <a:pt x="42333" y="347133"/>
                </a:lnTo>
                <a:lnTo>
                  <a:pt x="42333" y="338666"/>
                </a:lnTo>
                <a:lnTo>
                  <a:pt x="42333" y="338666"/>
                </a:lnTo>
                <a:lnTo>
                  <a:pt x="33866" y="330200"/>
                </a:lnTo>
                <a:lnTo>
                  <a:pt x="33866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2" name="Freeform 3101"/>
          <p:cNvSpPr/>
          <p:nvPr/>
        </p:nvSpPr>
        <p:spPr>
          <a:xfrm>
            <a:off x="11607800" y="152400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50800" y="25400"/>
                </a:lnTo>
                <a:lnTo>
                  <a:pt x="67734" y="16933"/>
                </a:lnTo>
                <a:lnTo>
                  <a:pt x="93134" y="16933"/>
                </a:lnTo>
                <a:lnTo>
                  <a:pt x="118533" y="16933"/>
                </a:lnTo>
                <a:lnTo>
                  <a:pt x="135467" y="8467"/>
                </a:lnTo>
                <a:lnTo>
                  <a:pt x="160866" y="8467"/>
                </a:lnTo>
                <a:lnTo>
                  <a:pt x="169334" y="8467"/>
                </a:lnTo>
                <a:lnTo>
                  <a:pt x="169334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3" name="Freeform 3102"/>
          <p:cNvSpPr/>
          <p:nvPr/>
        </p:nvSpPr>
        <p:spPr>
          <a:xfrm>
            <a:off x="11734800" y="135467"/>
            <a:ext cx="135467" cy="211667"/>
          </a:xfrm>
          <a:custGeom>
            <a:avLst/>
            <a:gdLst/>
            <a:ahLst/>
            <a:cxnLst/>
            <a:rect l="0" t="0" r="0" b="0"/>
            <a:pathLst>
              <a:path w="135467" h="211667">
                <a:moveTo>
                  <a:pt x="50800" y="0"/>
                </a:moveTo>
                <a:lnTo>
                  <a:pt x="50800" y="8466"/>
                </a:lnTo>
                <a:lnTo>
                  <a:pt x="42334" y="16933"/>
                </a:lnTo>
                <a:lnTo>
                  <a:pt x="42334" y="16933"/>
                </a:lnTo>
                <a:lnTo>
                  <a:pt x="33866" y="25400"/>
                </a:lnTo>
                <a:lnTo>
                  <a:pt x="33866" y="33866"/>
                </a:lnTo>
                <a:lnTo>
                  <a:pt x="25400" y="33866"/>
                </a:lnTo>
                <a:lnTo>
                  <a:pt x="16934" y="50800"/>
                </a:lnTo>
                <a:lnTo>
                  <a:pt x="8467" y="67733"/>
                </a:lnTo>
                <a:lnTo>
                  <a:pt x="0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16934" y="186266"/>
                </a:lnTo>
                <a:lnTo>
                  <a:pt x="25400" y="194733"/>
                </a:lnTo>
                <a:lnTo>
                  <a:pt x="33866" y="203200"/>
                </a:lnTo>
                <a:lnTo>
                  <a:pt x="50800" y="203200"/>
                </a:lnTo>
                <a:lnTo>
                  <a:pt x="59266" y="194733"/>
                </a:lnTo>
                <a:lnTo>
                  <a:pt x="59266" y="194733"/>
                </a:lnTo>
                <a:lnTo>
                  <a:pt x="67733" y="186266"/>
                </a:lnTo>
                <a:lnTo>
                  <a:pt x="76200" y="169333"/>
                </a:lnTo>
                <a:lnTo>
                  <a:pt x="76200" y="160866"/>
                </a:lnTo>
                <a:lnTo>
                  <a:pt x="76200" y="143933"/>
                </a:lnTo>
                <a:lnTo>
                  <a:pt x="76200" y="135466"/>
                </a:lnTo>
                <a:lnTo>
                  <a:pt x="76200" y="118533"/>
                </a:lnTo>
                <a:lnTo>
                  <a:pt x="76200" y="93133"/>
                </a:lnTo>
                <a:lnTo>
                  <a:pt x="76200" y="76200"/>
                </a:lnTo>
                <a:lnTo>
                  <a:pt x="76200" y="59266"/>
                </a:lnTo>
                <a:lnTo>
                  <a:pt x="76200" y="42333"/>
                </a:lnTo>
                <a:lnTo>
                  <a:pt x="76200" y="33866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84667" y="33866"/>
                </a:lnTo>
                <a:lnTo>
                  <a:pt x="84667" y="33866"/>
                </a:lnTo>
                <a:lnTo>
                  <a:pt x="84667" y="50800"/>
                </a:lnTo>
                <a:lnTo>
                  <a:pt x="93134" y="67733"/>
                </a:lnTo>
                <a:lnTo>
                  <a:pt x="93134" y="84666"/>
                </a:lnTo>
                <a:lnTo>
                  <a:pt x="93134" y="110066"/>
                </a:lnTo>
                <a:lnTo>
                  <a:pt x="101600" y="135466"/>
                </a:lnTo>
                <a:lnTo>
                  <a:pt x="101600" y="160866"/>
                </a:lnTo>
                <a:lnTo>
                  <a:pt x="110066" y="186266"/>
                </a:lnTo>
                <a:lnTo>
                  <a:pt x="118534" y="194733"/>
                </a:lnTo>
                <a:lnTo>
                  <a:pt x="118534" y="203200"/>
                </a:lnTo>
                <a:lnTo>
                  <a:pt x="127000" y="211666"/>
                </a:lnTo>
                <a:lnTo>
                  <a:pt x="135466" y="211666"/>
                </a:lnTo>
                <a:lnTo>
                  <a:pt x="135466" y="211666"/>
                </a:lnTo>
                <a:lnTo>
                  <a:pt x="135466" y="203200"/>
                </a:lnTo>
                <a:lnTo>
                  <a:pt x="135466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4" name="Freeform 3103"/>
          <p:cNvSpPr/>
          <p:nvPr/>
        </p:nvSpPr>
        <p:spPr>
          <a:xfrm>
            <a:off x="11904134" y="169333"/>
            <a:ext cx="110067" cy="177801"/>
          </a:xfrm>
          <a:custGeom>
            <a:avLst/>
            <a:gdLst/>
            <a:ahLst/>
            <a:cxnLst/>
            <a:rect l="0" t="0" r="0" b="0"/>
            <a:pathLst>
              <a:path w="110067" h="177801">
                <a:moveTo>
                  <a:pt x="76200" y="8467"/>
                </a:move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8467"/>
                </a:lnTo>
                <a:lnTo>
                  <a:pt x="59266" y="8467"/>
                </a:lnTo>
                <a:lnTo>
                  <a:pt x="50799" y="16934"/>
                </a:lnTo>
                <a:lnTo>
                  <a:pt x="42332" y="25400"/>
                </a:lnTo>
                <a:lnTo>
                  <a:pt x="33866" y="33867"/>
                </a:lnTo>
                <a:lnTo>
                  <a:pt x="25400" y="50800"/>
                </a:lnTo>
                <a:lnTo>
                  <a:pt x="16932" y="67734"/>
                </a:lnTo>
                <a:lnTo>
                  <a:pt x="8466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8466" y="135467"/>
                </a:lnTo>
                <a:lnTo>
                  <a:pt x="16932" y="143934"/>
                </a:lnTo>
                <a:lnTo>
                  <a:pt x="25400" y="152400"/>
                </a:lnTo>
                <a:lnTo>
                  <a:pt x="33866" y="160867"/>
                </a:lnTo>
                <a:lnTo>
                  <a:pt x="42332" y="169334"/>
                </a:lnTo>
                <a:lnTo>
                  <a:pt x="59266" y="169334"/>
                </a:lnTo>
                <a:lnTo>
                  <a:pt x="76200" y="177800"/>
                </a:lnTo>
                <a:lnTo>
                  <a:pt x="84666" y="169334"/>
                </a:lnTo>
                <a:lnTo>
                  <a:pt x="93132" y="169334"/>
                </a:lnTo>
                <a:lnTo>
                  <a:pt x="101600" y="160867"/>
                </a:lnTo>
                <a:lnTo>
                  <a:pt x="110066" y="152400"/>
                </a:lnTo>
                <a:lnTo>
                  <a:pt x="110066" y="152400"/>
                </a:lnTo>
                <a:lnTo>
                  <a:pt x="110066" y="143934"/>
                </a:lnTo>
                <a:lnTo>
                  <a:pt x="110066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5" name="Freeform 3104"/>
          <p:cNvSpPr/>
          <p:nvPr/>
        </p:nvSpPr>
        <p:spPr>
          <a:xfrm>
            <a:off x="12022666" y="118533"/>
            <a:ext cx="25402" cy="237068"/>
          </a:xfrm>
          <a:custGeom>
            <a:avLst/>
            <a:gdLst/>
            <a:ahLst/>
            <a:cxnLst/>
            <a:rect l="0" t="0" r="0" b="0"/>
            <a:pathLst>
              <a:path w="25402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16934"/>
                </a:lnTo>
                <a:lnTo>
                  <a:pt x="16934" y="33867"/>
                </a:lnTo>
                <a:lnTo>
                  <a:pt x="25401" y="59267"/>
                </a:lnTo>
                <a:lnTo>
                  <a:pt x="25401" y="84667"/>
                </a:lnTo>
                <a:lnTo>
                  <a:pt x="25401" y="110067"/>
                </a:lnTo>
                <a:lnTo>
                  <a:pt x="25401" y="143934"/>
                </a:lnTo>
                <a:lnTo>
                  <a:pt x="25401" y="169334"/>
                </a:lnTo>
                <a:lnTo>
                  <a:pt x="25401" y="194734"/>
                </a:lnTo>
                <a:lnTo>
                  <a:pt x="25401" y="211667"/>
                </a:lnTo>
                <a:lnTo>
                  <a:pt x="25401" y="228600"/>
                </a:lnTo>
                <a:lnTo>
                  <a:pt x="25401" y="237067"/>
                </a:lnTo>
                <a:lnTo>
                  <a:pt x="25401" y="237067"/>
                </a:lnTo>
                <a:lnTo>
                  <a:pt x="16934" y="237067"/>
                </a:lnTo>
                <a:lnTo>
                  <a:pt x="16934" y="228600"/>
                </a:lnTo>
                <a:lnTo>
                  <a:pt x="16934" y="220134"/>
                </a:lnTo>
                <a:lnTo>
                  <a:pt x="16934" y="220134"/>
                </a:lnTo>
                <a:lnTo>
                  <a:pt x="16934" y="211667"/>
                </a:lnTo>
                <a:lnTo>
                  <a:pt x="16934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6" name="Freeform 3105"/>
          <p:cNvSpPr/>
          <p:nvPr/>
        </p:nvSpPr>
        <p:spPr>
          <a:xfrm>
            <a:off x="12005734" y="211667"/>
            <a:ext cx="101600" cy="25401"/>
          </a:xfrm>
          <a:custGeom>
            <a:avLst/>
            <a:gdLst/>
            <a:ahLst/>
            <a:cxnLst/>
            <a:rect l="0" t="0" r="0" b="0"/>
            <a:pathLst>
              <a:path w="101600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25399" y="25400"/>
                </a:lnTo>
                <a:lnTo>
                  <a:pt x="33866" y="25400"/>
                </a:lnTo>
                <a:lnTo>
                  <a:pt x="42333" y="25400"/>
                </a:lnTo>
                <a:lnTo>
                  <a:pt x="59266" y="25400"/>
                </a:lnTo>
                <a:lnTo>
                  <a:pt x="67732" y="25400"/>
                </a:lnTo>
                <a:lnTo>
                  <a:pt x="84666" y="16933"/>
                </a:lnTo>
                <a:lnTo>
                  <a:pt x="93132" y="16933"/>
                </a:lnTo>
                <a:lnTo>
                  <a:pt x="101599" y="8466"/>
                </a:lnTo>
                <a:lnTo>
                  <a:pt x="101599" y="8466"/>
                </a:lnTo>
                <a:lnTo>
                  <a:pt x="101599" y="8466"/>
                </a:lnTo>
                <a:lnTo>
                  <a:pt x="101599" y="0"/>
                </a:lnTo>
                <a:lnTo>
                  <a:pt x="1015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7" name="Freeform 3106"/>
          <p:cNvSpPr/>
          <p:nvPr/>
        </p:nvSpPr>
        <p:spPr>
          <a:xfrm>
            <a:off x="12090400" y="211667"/>
            <a:ext cx="50801" cy="160867"/>
          </a:xfrm>
          <a:custGeom>
            <a:avLst/>
            <a:gdLst/>
            <a:ahLst/>
            <a:cxnLst/>
            <a:rect l="0" t="0" r="0" b="0"/>
            <a:pathLst>
              <a:path w="50801" h="160867">
                <a:moveTo>
                  <a:pt x="8466" y="25400"/>
                </a:moveTo>
                <a:lnTo>
                  <a:pt x="8466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8466" y="143933"/>
                </a:lnTo>
                <a:lnTo>
                  <a:pt x="8466" y="152400"/>
                </a:lnTo>
                <a:lnTo>
                  <a:pt x="16933" y="160866"/>
                </a:lnTo>
                <a:lnTo>
                  <a:pt x="25400" y="160866"/>
                </a:lnTo>
                <a:lnTo>
                  <a:pt x="33867" y="160866"/>
                </a:lnTo>
                <a:lnTo>
                  <a:pt x="42334" y="160866"/>
                </a:lnTo>
                <a:lnTo>
                  <a:pt x="42334" y="160866"/>
                </a:lnTo>
                <a:lnTo>
                  <a:pt x="50800" y="152400"/>
                </a:lnTo>
                <a:lnTo>
                  <a:pt x="50800" y="152400"/>
                </a:lnTo>
                <a:lnTo>
                  <a:pt x="50800" y="143933"/>
                </a:lnTo>
                <a:lnTo>
                  <a:pt x="50800" y="127000"/>
                </a:lnTo>
                <a:lnTo>
                  <a:pt x="50800" y="118533"/>
                </a:lnTo>
                <a:lnTo>
                  <a:pt x="50800" y="101600"/>
                </a:lnTo>
                <a:lnTo>
                  <a:pt x="42334" y="84666"/>
                </a:lnTo>
                <a:lnTo>
                  <a:pt x="42334" y="67733"/>
                </a:lnTo>
                <a:lnTo>
                  <a:pt x="33867" y="42333"/>
                </a:lnTo>
                <a:lnTo>
                  <a:pt x="33867" y="25400"/>
                </a:lnTo>
                <a:lnTo>
                  <a:pt x="33867" y="16933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8" name="Freeform 3107"/>
          <p:cNvSpPr/>
          <p:nvPr/>
        </p:nvSpPr>
        <p:spPr>
          <a:xfrm>
            <a:off x="12149666" y="262467"/>
            <a:ext cx="33868" cy="118534"/>
          </a:xfrm>
          <a:custGeom>
            <a:avLst/>
            <a:gdLst/>
            <a:ahLst/>
            <a:cxnLst/>
            <a:rect l="0" t="0" r="0" b="0"/>
            <a:pathLst>
              <a:path w="33868" h="118534">
                <a:moveTo>
                  <a:pt x="0" y="0"/>
                </a:moveTo>
                <a:lnTo>
                  <a:pt x="8468" y="0"/>
                </a:lnTo>
                <a:lnTo>
                  <a:pt x="8468" y="8466"/>
                </a:lnTo>
                <a:lnTo>
                  <a:pt x="8468" y="16933"/>
                </a:lnTo>
                <a:lnTo>
                  <a:pt x="8468" y="25400"/>
                </a:lnTo>
                <a:lnTo>
                  <a:pt x="16934" y="42333"/>
                </a:lnTo>
                <a:lnTo>
                  <a:pt x="16934" y="59266"/>
                </a:lnTo>
                <a:lnTo>
                  <a:pt x="16934" y="76200"/>
                </a:lnTo>
                <a:lnTo>
                  <a:pt x="25400" y="93133"/>
                </a:lnTo>
                <a:lnTo>
                  <a:pt x="25400" y="101600"/>
                </a:lnTo>
                <a:lnTo>
                  <a:pt x="25400" y="110066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0066"/>
                </a:lnTo>
                <a:lnTo>
                  <a:pt x="25400" y="101600"/>
                </a:lnTo>
                <a:lnTo>
                  <a:pt x="25400" y="93133"/>
                </a:lnTo>
                <a:lnTo>
                  <a:pt x="25400" y="76200"/>
                </a:lnTo>
                <a:lnTo>
                  <a:pt x="33867" y="508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9" name="Freeform 3108"/>
          <p:cNvSpPr/>
          <p:nvPr/>
        </p:nvSpPr>
        <p:spPr>
          <a:xfrm>
            <a:off x="12183533" y="2201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0" name="Freeform 3109"/>
          <p:cNvSpPr/>
          <p:nvPr/>
        </p:nvSpPr>
        <p:spPr>
          <a:xfrm>
            <a:off x="9152467" y="448733"/>
            <a:ext cx="143934" cy="143935"/>
          </a:xfrm>
          <a:custGeom>
            <a:avLst/>
            <a:gdLst/>
            <a:ahLst/>
            <a:cxnLst/>
            <a:rect l="0" t="0" r="0" b="0"/>
            <a:pathLst>
              <a:path w="143934" h="143935">
                <a:moveTo>
                  <a:pt x="101599" y="16934"/>
                </a:moveTo>
                <a:lnTo>
                  <a:pt x="101599" y="16934"/>
                </a:lnTo>
                <a:lnTo>
                  <a:pt x="101599" y="16934"/>
                </a:lnTo>
                <a:lnTo>
                  <a:pt x="93133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67733" y="0"/>
                </a:lnTo>
                <a:lnTo>
                  <a:pt x="59266" y="8467"/>
                </a:lnTo>
                <a:lnTo>
                  <a:pt x="50800" y="8467"/>
                </a:lnTo>
                <a:lnTo>
                  <a:pt x="33867" y="16934"/>
                </a:lnTo>
                <a:lnTo>
                  <a:pt x="25399" y="25400"/>
                </a:lnTo>
                <a:lnTo>
                  <a:pt x="16933" y="33867"/>
                </a:lnTo>
                <a:lnTo>
                  <a:pt x="8466" y="42334"/>
                </a:lnTo>
                <a:lnTo>
                  <a:pt x="8466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8466" y="135467"/>
                </a:lnTo>
                <a:lnTo>
                  <a:pt x="16933" y="135467"/>
                </a:lnTo>
                <a:lnTo>
                  <a:pt x="25399" y="143934"/>
                </a:lnTo>
                <a:lnTo>
                  <a:pt x="33867" y="143934"/>
                </a:lnTo>
                <a:lnTo>
                  <a:pt x="50800" y="143934"/>
                </a:lnTo>
                <a:lnTo>
                  <a:pt x="67733" y="135467"/>
                </a:lnTo>
                <a:lnTo>
                  <a:pt x="84666" y="127000"/>
                </a:lnTo>
                <a:lnTo>
                  <a:pt x="101599" y="118534"/>
                </a:lnTo>
                <a:lnTo>
                  <a:pt x="118533" y="110067"/>
                </a:lnTo>
                <a:lnTo>
                  <a:pt x="127000" y="101600"/>
                </a:lnTo>
                <a:lnTo>
                  <a:pt x="135466" y="84667"/>
                </a:lnTo>
                <a:lnTo>
                  <a:pt x="143933" y="84667"/>
                </a:lnTo>
                <a:lnTo>
                  <a:pt x="143933" y="67734"/>
                </a:lnTo>
                <a:lnTo>
                  <a:pt x="143933" y="59267"/>
                </a:lnTo>
                <a:lnTo>
                  <a:pt x="143933" y="59267"/>
                </a:lnTo>
                <a:lnTo>
                  <a:pt x="135466" y="50800"/>
                </a:lnTo>
                <a:lnTo>
                  <a:pt x="127000" y="42334"/>
                </a:lnTo>
                <a:lnTo>
                  <a:pt x="118533" y="33867"/>
                </a:lnTo>
                <a:lnTo>
                  <a:pt x="110067" y="33867"/>
                </a:lnTo>
                <a:lnTo>
                  <a:pt x="101599" y="25400"/>
                </a:lnTo>
                <a:lnTo>
                  <a:pt x="101599" y="25400"/>
                </a:lnTo>
                <a:lnTo>
                  <a:pt x="101599" y="25400"/>
                </a:lnTo>
                <a:lnTo>
                  <a:pt x="101599" y="25400"/>
                </a:lnTo>
                <a:lnTo>
                  <a:pt x="101599" y="25400"/>
                </a:lnTo>
                <a:lnTo>
                  <a:pt x="110067" y="25400"/>
                </a:lnTo>
                <a:lnTo>
                  <a:pt x="1100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1" name="Freeform 3110"/>
          <p:cNvSpPr/>
          <p:nvPr/>
        </p:nvSpPr>
        <p:spPr>
          <a:xfrm>
            <a:off x="9372600" y="457200"/>
            <a:ext cx="101601" cy="135468"/>
          </a:xfrm>
          <a:custGeom>
            <a:avLst/>
            <a:gdLst/>
            <a:ahLst/>
            <a:cxnLst/>
            <a:rect l="0" t="0" r="0" b="0"/>
            <a:pathLst>
              <a:path w="101601" h="135468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16933" y="67733"/>
                </a:lnTo>
                <a:lnTo>
                  <a:pt x="16933" y="76200"/>
                </a:lnTo>
                <a:lnTo>
                  <a:pt x="25400" y="93133"/>
                </a:lnTo>
                <a:lnTo>
                  <a:pt x="25400" y="101600"/>
                </a:lnTo>
                <a:lnTo>
                  <a:pt x="33866" y="110067"/>
                </a:lnTo>
                <a:lnTo>
                  <a:pt x="33866" y="127000"/>
                </a:lnTo>
                <a:lnTo>
                  <a:pt x="42334" y="135467"/>
                </a:lnTo>
                <a:lnTo>
                  <a:pt x="50800" y="135467"/>
                </a:lnTo>
                <a:lnTo>
                  <a:pt x="59267" y="135467"/>
                </a:lnTo>
                <a:lnTo>
                  <a:pt x="67733" y="135467"/>
                </a:lnTo>
                <a:lnTo>
                  <a:pt x="67733" y="135467"/>
                </a:lnTo>
                <a:lnTo>
                  <a:pt x="76200" y="135467"/>
                </a:lnTo>
                <a:lnTo>
                  <a:pt x="84667" y="127000"/>
                </a:lnTo>
                <a:lnTo>
                  <a:pt x="84667" y="127000"/>
                </a:lnTo>
                <a:lnTo>
                  <a:pt x="93133" y="118533"/>
                </a:lnTo>
                <a:lnTo>
                  <a:pt x="93133" y="110067"/>
                </a:lnTo>
                <a:lnTo>
                  <a:pt x="101600" y="93133"/>
                </a:lnTo>
                <a:lnTo>
                  <a:pt x="101600" y="84667"/>
                </a:lnTo>
                <a:lnTo>
                  <a:pt x="101600" y="76200"/>
                </a:lnTo>
                <a:lnTo>
                  <a:pt x="93133" y="59267"/>
                </a:lnTo>
                <a:lnTo>
                  <a:pt x="93133" y="50800"/>
                </a:lnTo>
                <a:lnTo>
                  <a:pt x="84667" y="33867"/>
                </a:lnTo>
                <a:lnTo>
                  <a:pt x="84667" y="25400"/>
                </a:lnTo>
                <a:lnTo>
                  <a:pt x="84667" y="16933"/>
                </a:lnTo>
                <a:lnTo>
                  <a:pt x="84667" y="8467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2" name="Freeform 3111"/>
          <p:cNvSpPr/>
          <p:nvPr/>
        </p:nvSpPr>
        <p:spPr>
          <a:xfrm>
            <a:off x="9516533" y="423333"/>
            <a:ext cx="50802" cy="211668"/>
          </a:xfrm>
          <a:custGeom>
            <a:avLst/>
            <a:gdLst/>
            <a:ahLst/>
            <a:cxnLst/>
            <a:rect l="0" t="0" r="0" b="0"/>
            <a:pathLst>
              <a:path w="50802" h="2116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16934" y="50800"/>
                </a:lnTo>
                <a:lnTo>
                  <a:pt x="25400" y="76200"/>
                </a:lnTo>
                <a:lnTo>
                  <a:pt x="33867" y="93134"/>
                </a:lnTo>
                <a:lnTo>
                  <a:pt x="33867" y="110067"/>
                </a:lnTo>
                <a:lnTo>
                  <a:pt x="33867" y="127000"/>
                </a:lnTo>
                <a:lnTo>
                  <a:pt x="42333" y="152400"/>
                </a:lnTo>
                <a:lnTo>
                  <a:pt x="42333" y="169334"/>
                </a:lnTo>
                <a:lnTo>
                  <a:pt x="42333" y="186267"/>
                </a:lnTo>
                <a:lnTo>
                  <a:pt x="50801" y="203200"/>
                </a:lnTo>
                <a:lnTo>
                  <a:pt x="50801" y="211667"/>
                </a:lnTo>
                <a:lnTo>
                  <a:pt x="42333" y="211667"/>
                </a:lnTo>
                <a:lnTo>
                  <a:pt x="42333" y="211667"/>
                </a:lnTo>
                <a:lnTo>
                  <a:pt x="42333" y="211667"/>
                </a:lnTo>
                <a:lnTo>
                  <a:pt x="423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3" name="Freeform 3112"/>
          <p:cNvSpPr/>
          <p:nvPr/>
        </p:nvSpPr>
        <p:spPr>
          <a:xfrm>
            <a:off x="9474200" y="533400"/>
            <a:ext cx="203201" cy="25401"/>
          </a:xfrm>
          <a:custGeom>
            <a:avLst/>
            <a:gdLst/>
            <a:ahLst/>
            <a:cxnLst/>
            <a:rect l="0" t="0" r="0" b="0"/>
            <a:pathLst>
              <a:path w="203201" h="25401">
                <a:moveTo>
                  <a:pt x="0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4" y="25400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101600" y="0"/>
                </a:lnTo>
                <a:lnTo>
                  <a:pt x="118533" y="0"/>
                </a:lnTo>
                <a:lnTo>
                  <a:pt x="143933" y="0"/>
                </a:lnTo>
                <a:lnTo>
                  <a:pt x="169334" y="0"/>
                </a:lnTo>
                <a:lnTo>
                  <a:pt x="186267" y="0"/>
                </a:lnTo>
                <a:lnTo>
                  <a:pt x="186267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4" name="Freeform 3113"/>
          <p:cNvSpPr/>
          <p:nvPr/>
        </p:nvSpPr>
        <p:spPr>
          <a:xfrm>
            <a:off x="9889066" y="457200"/>
            <a:ext cx="76201" cy="194734"/>
          </a:xfrm>
          <a:custGeom>
            <a:avLst/>
            <a:gdLst/>
            <a:ahLst/>
            <a:cxnLst/>
            <a:rect l="0" t="0" r="0" b="0"/>
            <a:pathLst>
              <a:path w="76201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16933"/>
                </a:lnTo>
                <a:lnTo>
                  <a:pt x="25401" y="33867"/>
                </a:lnTo>
                <a:lnTo>
                  <a:pt x="25401" y="42333"/>
                </a:lnTo>
                <a:lnTo>
                  <a:pt x="33868" y="59267"/>
                </a:lnTo>
                <a:lnTo>
                  <a:pt x="33868" y="76200"/>
                </a:lnTo>
                <a:lnTo>
                  <a:pt x="42334" y="93133"/>
                </a:lnTo>
                <a:lnTo>
                  <a:pt x="50800" y="110067"/>
                </a:lnTo>
                <a:lnTo>
                  <a:pt x="50800" y="135467"/>
                </a:lnTo>
                <a:lnTo>
                  <a:pt x="59268" y="152400"/>
                </a:lnTo>
                <a:lnTo>
                  <a:pt x="59268" y="160867"/>
                </a:lnTo>
                <a:lnTo>
                  <a:pt x="59268" y="177800"/>
                </a:lnTo>
                <a:lnTo>
                  <a:pt x="67734" y="186267"/>
                </a:lnTo>
                <a:lnTo>
                  <a:pt x="67734" y="186267"/>
                </a:lnTo>
                <a:lnTo>
                  <a:pt x="76200" y="194733"/>
                </a:lnTo>
                <a:lnTo>
                  <a:pt x="67734" y="194733"/>
                </a:lnTo>
                <a:lnTo>
                  <a:pt x="67734" y="194733"/>
                </a:lnTo>
                <a:lnTo>
                  <a:pt x="67734" y="186267"/>
                </a:lnTo>
                <a:lnTo>
                  <a:pt x="67734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5" name="Freeform 3114"/>
          <p:cNvSpPr/>
          <p:nvPr/>
        </p:nvSpPr>
        <p:spPr>
          <a:xfrm>
            <a:off x="9872134" y="482600"/>
            <a:ext cx="347134" cy="135468"/>
          </a:xfrm>
          <a:custGeom>
            <a:avLst/>
            <a:gdLst/>
            <a:ahLst/>
            <a:cxnLst/>
            <a:rect l="0" t="0" r="0" b="0"/>
            <a:pathLst>
              <a:path w="347134" h="135468">
                <a:moveTo>
                  <a:pt x="0" y="67733"/>
                </a:move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8466" y="67733"/>
                </a:lnTo>
                <a:lnTo>
                  <a:pt x="16932" y="67733"/>
                </a:lnTo>
                <a:lnTo>
                  <a:pt x="25399" y="59267"/>
                </a:lnTo>
                <a:lnTo>
                  <a:pt x="42333" y="59267"/>
                </a:lnTo>
                <a:lnTo>
                  <a:pt x="59266" y="59267"/>
                </a:lnTo>
                <a:lnTo>
                  <a:pt x="76200" y="59267"/>
                </a:lnTo>
                <a:lnTo>
                  <a:pt x="93132" y="59267"/>
                </a:lnTo>
                <a:lnTo>
                  <a:pt x="101599" y="59267"/>
                </a:lnTo>
                <a:lnTo>
                  <a:pt x="118533" y="59267"/>
                </a:lnTo>
                <a:lnTo>
                  <a:pt x="127000" y="59267"/>
                </a:lnTo>
                <a:lnTo>
                  <a:pt x="135466" y="50800"/>
                </a:lnTo>
                <a:lnTo>
                  <a:pt x="143932" y="42333"/>
                </a:lnTo>
                <a:lnTo>
                  <a:pt x="143932" y="42333"/>
                </a:lnTo>
                <a:lnTo>
                  <a:pt x="135466" y="33867"/>
                </a:lnTo>
                <a:lnTo>
                  <a:pt x="135466" y="25400"/>
                </a:lnTo>
                <a:lnTo>
                  <a:pt x="127000" y="16933"/>
                </a:lnTo>
                <a:lnTo>
                  <a:pt x="127000" y="16933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16933"/>
                </a:lnTo>
                <a:lnTo>
                  <a:pt x="135466" y="25400"/>
                </a:lnTo>
                <a:lnTo>
                  <a:pt x="143932" y="42333"/>
                </a:lnTo>
                <a:lnTo>
                  <a:pt x="143932" y="50800"/>
                </a:lnTo>
                <a:lnTo>
                  <a:pt x="152400" y="67733"/>
                </a:lnTo>
                <a:lnTo>
                  <a:pt x="160866" y="84667"/>
                </a:lnTo>
                <a:lnTo>
                  <a:pt x="160866" y="101600"/>
                </a:lnTo>
                <a:lnTo>
                  <a:pt x="169332" y="110067"/>
                </a:lnTo>
                <a:lnTo>
                  <a:pt x="169332" y="118533"/>
                </a:lnTo>
                <a:lnTo>
                  <a:pt x="177799" y="127000"/>
                </a:lnTo>
                <a:lnTo>
                  <a:pt x="177799" y="135467"/>
                </a:lnTo>
                <a:lnTo>
                  <a:pt x="177799" y="135467"/>
                </a:lnTo>
                <a:lnTo>
                  <a:pt x="177799" y="135467"/>
                </a:lnTo>
                <a:lnTo>
                  <a:pt x="177799" y="135467"/>
                </a:lnTo>
                <a:lnTo>
                  <a:pt x="177799" y="135467"/>
                </a:lnTo>
                <a:lnTo>
                  <a:pt x="177799" y="127000"/>
                </a:lnTo>
                <a:lnTo>
                  <a:pt x="177799" y="118533"/>
                </a:lnTo>
                <a:lnTo>
                  <a:pt x="177799" y="101600"/>
                </a:lnTo>
                <a:lnTo>
                  <a:pt x="177799" y="93133"/>
                </a:lnTo>
                <a:lnTo>
                  <a:pt x="186266" y="76200"/>
                </a:lnTo>
                <a:lnTo>
                  <a:pt x="194733" y="67733"/>
                </a:lnTo>
                <a:lnTo>
                  <a:pt x="211666" y="59267"/>
                </a:lnTo>
                <a:lnTo>
                  <a:pt x="220132" y="50800"/>
                </a:lnTo>
                <a:lnTo>
                  <a:pt x="237066" y="50800"/>
                </a:lnTo>
                <a:lnTo>
                  <a:pt x="253999" y="50800"/>
                </a:lnTo>
                <a:lnTo>
                  <a:pt x="270933" y="50800"/>
                </a:lnTo>
                <a:lnTo>
                  <a:pt x="287866" y="59267"/>
                </a:lnTo>
                <a:lnTo>
                  <a:pt x="296332" y="67733"/>
                </a:lnTo>
                <a:lnTo>
                  <a:pt x="313266" y="76200"/>
                </a:lnTo>
                <a:lnTo>
                  <a:pt x="321732" y="84667"/>
                </a:lnTo>
                <a:lnTo>
                  <a:pt x="330199" y="101600"/>
                </a:lnTo>
                <a:lnTo>
                  <a:pt x="330199" y="110067"/>
                </a:lnTo>
                <a:lnTo>
                  <a:pt x="338666" y="118533"/>
                </a:lnTo>
                <a:lnTo>
                  <a:pt x="338666" y="118533"/>
                </a:lnTo>
                <a:lnTo>
                  <a:pt x="347133" y="127000"/>
                </a:lnTo>
                <a:lnTo>
                  <a:pt x="347133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6" name="Freeform 3115"/>
          <p:cNvSpPr/>
          <p:nvPr/>
        </p:nvSpPr>
        <p:spPr>
          <a:xfrm>
            <a:off x="10202333" y="524933"/>
            <a:ext cx="194734" cy="118535"/>
          </a:xfrm>
          <a:custGeom>
            <a:avLst/>
            <a:gdLst/>
            <a:ahLst/>
            <a:cxnLst/>
            <a:rect l="0" t="0" r="0" b="0"/>
            <a:pathLst>
              <a:path w="194734" h="118535">
                <a:moveTo>
                  <a:pt x="76200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0"/>
                </a:lnTo>
                <a:lnTo>
                  <a:pt x="50801" y="0"/>
                </a:lnTo>
                <a:lnTo>
                  <a:pt x="50801" y="8467"/>
                </a:lnTo>
                <a:lnTo>
                  <a:pt x="42333" y="16934"/>
                </a:lnTo>
                <a:lnTo>
                  <a:pt x="25401" y="25400"/>
                </a:lnTo>
                <a:lnTo>
                  <a:pt x="16934" y="42334"/>
                </a:lnTo>
                <a:lnTo>
                  <a:pt x="8467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93134"/>
                </a:lnTo>
                <a:lnTo>
                  <a:pt x="8467" y="101600"/>
                </a:lnTo>
                <a:lnTo>
                  <a:pt x="16934" y="110067"/>
                </a:lnTo>
                <a:lnTo>
                  <a:pt x="33867" y="110067"/>
                </a:lnTo>
                <a:lnTo>
                  <a:pt x="50801" y="118534"/>
                </a:lnTo>
                <a:lnTo>
                  <a:pt x="59267" y="110067"/>
                </a:lnTo>
                <a:lnTo>
                  <a:pt x="76200" y="110067"/>
                </a:lnTo>
                <a:lnTo>
                  <a:pt x="84667" y="101600"/>
                </a:lnTo>
                <a:lnTo>
                  <a:pt x="93134" y="93134"/>
                </a:lnTo>
                <a:lnTo>
                  <a:pt x="101601" y="84667"/>
                </a:lnTo>
                <a:lnTo>
                  <a:pt x="101601" y="76200"/>
                </a:lnTo>
                <a:lnTo>
                  <a:pt x="101601" y="67734"/>
                </a:lnTo>
                <a:lnTo>
                  <a:pt x="101601" y="59267"/>
                </a:lnTo>
                <a:lnTo>
                  <a:pt x="101601" y="42334"/>
                </a:lnTo>
                <a:lnTo>
                  <a:pt x="93134" y="33867"/>
                </a:lnTo>
                <a:lnTo>
                  <a:pt x="84667" y="25400"/>
                </a:lnTo>
                <a:lnTo>
                  <a:pt x="84667" y="16934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16934"/>
                </a:lnTo>
                <a:lnTo>
                  <a:pt x="76200" y="16934"/>
                </a:lnTo>
                <a:lnTo>
                  <a:pt x="84667" y="25400"/>
                </a:lnTo>
                <a:lnTo>
                  <a:pt x="84667" y="42334"/>
                </a:lnTo>
                <a:lnTo>
                  <a:pt x="84667" y="50800"/>
                </a:lnTo>
                <a:lnTo>
                  <a:pt x="93134" y="59267"/>
                </a:lnTo>
                <a:lnTo>
                  <a:pt x="101601" y="67734"/>
                </a:lnTo>
                <a:lnTo>
                  <a:pt x="110067" y="76200"/>
                </a:lnTo>
                <a:lnTo>
                  <a:pt x="118533" y="84667"/>
                </a:lnTo>
                <a:lnTo>
                  <a:pt x="135467" y="93134"/>
                </a:lnTo>
                <a:lnTo>
                  <a:pt x="143933" y="93134"/>
                </a:lnTo>
                <a:lnTo>
                  <a:pt x="152400" y="101600"/>
                </a:lnTo>
                <a:lnTo>
                  <a:pt x="160867" y="93134"/>
                </a:lnTo>
                <a:lnTo>
                  <a:pt x="169334" y="93134"/>
                </a:lnTo>
                <a:lnTo>
                  <a:pt x="177801" y="84667"/>
                </a:lnTo>
                <a:lnTo>
                  <a:pt x="186267" y="76200"/>
                </a:lnTo>
                <a:lnTo>
                  <a:pt x="194733" y="67734"/>
                </a:lnTo>
                <a:lnTo>
                  <a:pt x="194733" y="67734"/>
                </a:lnTo>
                <a:lnTo>
                  <a:pt x="194733" y="59267"/>
                </a:lnTo>
                <a:lnTo>
                  <a:pt x="194733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7" name="Freeform 3116"/>
          <p:cNvSpPr/>
          <p:nvPr/>
        </p:nvSpPr>
        <p:spPr>
          <a:xfrm>
            <a:off x="10405534" y="440267"/>
            <a:ext cx="42334" cy="186267"/>
          </a:xfrm>
          <a:custGeom>
            <a:avLst/>
            <a:gdLst/>
            <a:ahLst/>
            <a:cxnLst/>
            <a:rect l="0" t="0" r="0" b="0"/>
            <a:pathLst>
              <a:path w="42334" h="186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59266"/>
                </a:lnTo>
                <a:lnTo>
                  <a:pt x="16932" y="76200"/>
                </a:lnTo>
                <a:lnTo>
                  <a:pt x="16932" y="101600"/>
                </a:lnTo>
                <a:lnTo>
                  <a:pt x="25399" y="118533"/>
                </a:lnTo>
                <a:lnTo>
                  <a:pt x="25399" y="135466"/>
                </a:lnTo>
                <a:lnTo>
                  <a:pt x="25399" y="143933"/>
                </a:lnTo>
                <a:lnTo>
                  <a:pt x="33866" y="160866"/>
                </a:lnTo>
                <a:lnTo>
                  <a:pt x="33866" y="169333"/>
                </a:lnTo>
                <a:lnTo>
                  <a:pt x="42333" y="177800"/>
                </a:lnTo>
                <a:lnTo>
                  <a:pt x="42333" y="186266"/>
                </a:lnTo>
                <a:lnTo>
                  <a:pt x="42333" y="186266"/>
                </a:lnTo>
                <a:lnTo>
                  <a:pt x="33866" y="177800"/>
                </a:lnTo>
                <a:lnTo>
                  <a:pt x="33866" y="177800"/>
                </a:lnTo>
                <a:lnTo>
                  <a:pt x="25399" y="169333"/>
                </a:lnTo>
                <a:lnTo>
                  <a:pt x="25399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8" name="Freeform 3117"/>
          <p:cNvSpPr/>
          <p:nvPr/>
        </p:nvSpPr>
        <p:spPr>
          <a:xfrm>
            <a:off x="10363200" y="508000"/>
            <a:ext cx="203201" cy="16934"/>
          </a:xfrm>
          <a:custGeom>
            <a:avLst/>
            <a:gdLst/>
            <a:ahLst/>
            <a:cxnLst/>
            <a:rect l="0" t="0" r="0" b="0"/>
            <a:pathLst>
              <a:path w="203201" h="16934">
                <a:moveTo>
                  <a:pt x="0" y="8467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7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67733" y="0"/>
                </a:lnTo>
                <a:lnTo>
                  <a:pt x="93134" y="0"/>
                </a:lnTo>
                <a:lnTo>
                  <a:pt x="110066" y="0"/>
                </a:lnTo>
                <a:lnTo>
                  <a:pt x="135466" y="0"/>
                </a:lnTo>
                <a:lnTo>
                  <a:pt x="160867" y="0"/>
                </a:lnTo>
                <a:lnTo>
                  <a:pt x="177800" y="0"/>
                </a:lnTo>
                <a:lnTo>
                  <a:pt x="177800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9" name="Freeform 3118"/>
          <p:cNvSpPr/>
          <p:nvPr/>
        </p:nvSpPr>
        <p:spPr>
          <a:xfrm>
            <a:off x="10718800" y="474133"/>
            <a:ext cx="169334" cy="143935"/>
          </a:xfrm>
          <a:custGeom>
            <a:avLst/>
            <a:gdLst/>
            <a:ahLst/>
            <a:cxnLst/>
            <a:rect l="0" t="0" r="0" b="0"/>
            <a:pathLst>
              <a:path w="169334" h="143935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01600"/>
                </a:lnTo>
                <a:lnTo>
                  <a:pt x="16933" y="118534"/>
                </a:lnTo>
                <a:lnTo>
                  <a:pt x="25400" y="127000"/>
                </a:lnTo>
                <a:lnTo>
                  <a:pt x="25400" y="135467"/>
                </a:lnTo>
                <a:lnTo>
                  <a:pt x="25400" y="143934"/>
                </a:lnTo>
                <a:lnTo>
                  <a:pt x="25400" y="143934"/>
                </a:lnTo>
                <a:lnTo>
                  <a:pt x="25400" y="143934"/>
                </a:lnTo>
                <a:lnTo>
                  <a:pt x="25400" y="143934"/>
                </a:lnTo>
                <a:lnTo>
                  <a:pt x="25400" y="143934"/>
                </a:lnTo>
                <a:lnTo>
                  <a:pt x="25400" y="135467"/>
                </a:lnTo>
                <a:lnTo>
                  <a:pt x="25400" y="135467"/>
                </a:lnTo>
                <a:lnTo>
                  <a:pt x="16933" y="118534"/>
                </a:lnTo>
                <a:lnTo>
                  <a:pt x="16933" y="110067"/>
                </a:lnTo>
                <a:lnTo>
                  <a:pt x="16933" y="93134"/>
                </a:lnTo>
                <a:lnTo>
                  <a:pt x="16933" y="76200"/>
                </a:lnTo>
                <a:lnTo>
                  <a:pt x="16933" y="67734"/>
                </a:lnTo>
                <a:lnTo>
                  <a:pt x="16933" y="50800"/>
                </a:lnTo>
                <a:lnTo>
                  <a:pt x="25400" y="42334"/>
                </a:lnTo>
                <a:lnTo>
                  <a:pt x="33867" y="25400"/>
                </a:lnTo>
                <a:lnTo>
                  <a:pt x="42334" y="25400"/>
                </a:lnTo>
                <a:lnTo>
                  <a:pt x="59266" y="16934"/>
                </a:lnTo>
                <a:lnTo>
                  <a:pt x="67734" y="16934"/>
                </a:lnTo>
                <a:lnTo>
                  <a:pt x="84666" y="16934"/>
                </a:lnTo>
                <a:lnTo>
                  <a:pt x="93133" y="25400"/>
                </a:lnTo>
                <a:lnTo>
                  <a:pt x="101600" y="25400"/>
                </a:lnTo>
                <a:lnTo>
                  <a:pt x="110067" y="33867"/>
                </a:lnTo>
                <a:lnTo>
                  <a:pt x="118534" y="50800"/>
                </a:lnTo>
                <a:lnTo>
                  <a:pt x="127000" y="59267"/>
                </a:lnTo>
                <a:lnTo>
                  <a:pt x="135466" y="76200"/>
                </a:lnTo>
                <a:lnTo>
                  <a:pt x="135466" y="93134"/>
                </a:lnTo>
                <a:lnTo>
                  <a:pt x="143934" y="101600"/>
                </a:lnTo>
                <a:lnTo>
                  <a:pt x="143934" y="118534"/>
                </a:lnTo>
                <a:lnTo>
                  <a:pt x="152400" y="127000"/>
                </a:lnTo>
                <a:lnTo>
                  <a:pt x="152400" y="135467"/>
                </a:lnTo>
                <a:lnTo>
                  <a:pt x="152400" y="143934"/>
                </a:lnTo>
                <a:lnTo>
                  <a:pt x="160866" y="143934"/>
                </a:lnTo>
                <a:lnTo>
                  <a:pt x="169333" y="143934"/>
                </a:lnTo>
                <a:lnTo>
                  <a:pt x="169333" y="143934"/>
                </a:lnTo>
                <a:lnTo>
                  <a:pt x="169333" y="135467"/>
                </a:lnTo>
                <a:lnTo>
                  <a:pt x="169333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0" name="Freeform 3119"/>
          <p:cNvSpPr/>
          <p:nvPr/>
        </p:nvSpPr>
        <p:spPr>
          <a:xfrm>
            <a:off x="10938934" y="499533"/>
            <a:ext cx="93133" cy="101601"/>
          </a:xfrm>
          <a:custGeom>
            <a:avLst/>
            <a:gdLst/>
            <a:ahLst/>
            <a:cxnLst/>
            <a:rect l="0" t="0" r="0" b="0"/>
            <a:pathLst>
              <a:path w="93133" h="101601">
                <a:moveTo>
                  <a:pt x="0" y="16934"/>
                </a:move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16932" y="67734"/>
                </a:lnTo>
                <a:lnTo>
                  <a:pt x="25399" y="76200"/>
                </a:lnTo>
                <a:lnTo>
                  <a:pt x="25399" y="84667"/>
                </a:lnTo>
                <a:lnTo>
                  <a:pt x="33866" y="93134"/>
                </a:lnTo>
                <a:lnTo>
                  <a:pt x="50800" y="93134"/>
                </a:lnTo>
                <a:lnTo>
                  <a:pt x="59266" y="101600"/>
                </a:lnTo>
                <a:lnTo>
                  <a:pt x="67732" y="93134"/>
                </a:lnTo>
                <a:lnTo>
                  <a:pt x="76200" y="93134"/>
                </a:lnTo>
                <a:lnTo>
                  <a:pt x="84666" y="84667"/>
                </a:lnTo>
                <a:lnTo>
                  <a:pt x="84666" y="84667"/>
                </a:lnTo>
                <a:lnTo>
                  <a:pt x="93132" y="76200"/>
                </a:lnTo>
                <a:lnTo>
                  <a:pt x="93132" y="67734"/>
                </a:lnTo>
                <a:lnTo>
                  <a:pt x="93132" y="59267"/>
                </a:lnTo>
                <a:lnTo>
                  <a:pt x="93132" y="50800"/>
                </a:lnTo>
                <a:lnTo>
                  <a:pt x="93132" y="33867"/>
                </a:lnTo>
                <a:lnTo>
                  <a:pt x="93132" y="25400"/>
                </a:lnTo>
                <a:lnTo>
                  <a:pt x="84666" y="16934"/>
                </a:lnTo>
                <a:lnTo>
                  <a:pt x="84666" y="8467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1" name="Freeform 3120"/>
          <p:cNvSpPr/>
          <p:nvPr/>
        </p:nvSpPr>
        <p:spPr>
          <a:xfrm>
            <a:off x="11108266" y="508000"/>
            <a:ext cx="211669" cy="127001"/>
          </a:xfrm>
          <a:custGeom>
            <a:avLst/>
            <a:gdLst/>
            <a:ahLst/>
            <a:cxnLst/>
            <a:rect l="0" t="0" r="0" b="0"/>
            <a:pathLst>
              <a:path w="211669" h="1270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84667"/>
                </a:lnTo>
                <a:lnTo>
                  <a:pt x="8467" y="76200"/>
                </a:lnTo>
                <a:lnTo>
                  <a:pt x="8467" y="59267"/>
                </a:lnTo>
                <a:lnTo>
                  <a:pt x="8467" y="50800"/>
                </a:lnTo>
                <a:lnTo>
                  <a:pt x="8467" y="33867"/>
                </a:lnTo>
                <a:lnTo>
                  <a:pt x="16934" y="25400"/>
                </a:lnTo>
                <a:lnTo>
                  <a:pt x="16934" y="16933"/>
                </a:lnTo>
                <a:lnTo>
                  <a:pt x="25401" y="8467"/>
                </a:lnTo>
                <a:lnTo>
                  <a:pt x="33868" y="0"/>
                </a:lnTo>
                <a:lnTo>
                  <a:pt x="42334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9268" y="16933"/>
                </a:lnTo>
                <a:lnTo>
                  <a:pt x="59268" y="33867"/>
                </a:lnTo>
                <a:lnTo>
                  <a:pt x="59268" y="42333"/>
                </a:lnTo>
                <a:lnTo>
                  <a:pt x="67734" y="59267"/>
                </a:lnTo>
                <a:lnTo>
                  <a:pt x="67734" y="67733"/>
                </a:lnTo>
                <a:lnTo>
                  <a:pt x="67734" y="76200"/>
                </a:lnTo>
                <a:lnTo>
                  <a:pt x="67734" y="84667"/>
                </a:lnTo>
                <a:lnTo>
                  <a:pt x="67734" y="93133"/>
                </a:lnTo>
                <a:lnTo>
                  <a:pt x="67734" y="93133"/>
                </a:lnTo>
                <a:lnTo>
                  <a:pt x="67734" y="93133"/>
                </a:lnTo>
                <a:lnTo>
                  <a:pt x="67734" y="93133"/>
                </a:lnTo>
                <a:lnTo>
                  <a:pt x="67734" y="84667"/>
                </a:lnTo>
                <a:lnTo>
                  <a:pt x="67734" y="76200"/>
                </a:lnTo>
                <a:lnTo>
                  <a:pt x="76200" y="76200"/>
                </a:lnTo>
                <a:lnTo>
                  <a:pt x="76200" y="59267"/>
                </a:lnTo>
                <a:lnTo>
                  <a:pt x="84667" y="50800"/>
                </a:lnTo>
                <a:lnTo>
                  <a:pt x="84667" y="33867"/>
                </a:lnTo>
                <a:lnTo>
                  <a:pt x="93134" y="25400"/>
                </a:lnTo>
                <a:lnTo>
                  <a:pt x="93134" y="16933"/>
                </a:lnTo>
                <a:lnTo>
                  <a:pt x="101601" y="16933"/>
                </a:lnTo>
                <a:lnTo>
                  <a:pt x="101601" y="8467"/>
                </a:lnTo>
                <a:lnTo>
                  <a:pt x="101601" y="8467"/>
                </a:lnTo>
                <a:lnTo>
                  <a:pt x="110068" y="16933"/>
                </a:lnTo>
                <a:lnTo>
                  <a:pt x="110068" y="25400"/>
                </a:lnTo>
                <a:lnTo>
                  <a:pt x="118534" y="33867"/>
                </a:lnTo>
                <a:lnTo>
                  <a:pt x="118534" y="42333"/>
                </a:lnTo>
                <a:lnTo>
                  <a:pt x="127000" y="59267"/>
                </a:lnTo>
                <a:lnTo>
                  <a:pt x="135468" y="67733"/>
                </a:lnTo>
                <a:lnTo>
                  <a:pt x="135468" y="84667"/>
                </a:lnTo>
                <a:lnTo>
                  <a:pt x="143934" y="93133"/>
                </a:lnTo>
                <a:lnTo>
                  <a:pt x="160867" y="110067"/>
                </a:lnTo>
                <a:lnTo>
                  <a:pt x="169334" y="118533"/>
                </a:lnTo>
                <a:lnTo>
                  <a:pt x="177801" y="127000"/>
                </a:lnTo>
                <a:lnTo>
                  <a:pt x="186268" y="127000"/>
                </a:lnTo>
                <a:lnTo>
                  <a:pt x="194734" y="127000"/>
                </a:lnTo>
                <a:lnTo>
                  <a:pt x="203200" y="118533"/>
                </a:lnTo>
                <a:lnTo>
                  <a:pt x="203200" y="118533"/>
                </a:lnTo>
                <a:lnTo>
                  <a:pt x="211668" y="110067"/>
                </a:lnTo>
                <a:lnTo>
                  <a:pt x="211668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2" name="Freeform 3121"/>
          <p:cNvSpPr/>
          <p:nvPr/>
        </p:nvSpPr>
        <p:spPr>
          <a:xfrm>
            <a:off x="11303000" y="465667"/>
            <a:ext cx="313267" cy="194734"/>
          </a:xfrm>
          <a:custGeom>
            <a:avLst/>
            <a:gdLst/>
            <a:ahLst/>
            <a:cxnLst/>
            <a:rect l="0" t="0" r="0" b="0"/>
            <a:pathLst>
              <a:path w="313267" h="194734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4" y="42333"/>
                </a:lnTo>
                <a:lnTo>
                  <a:pt x="25400" y="59266"/>
                </a:lnTo>
                <a:lnTo>
                  <a:pt x="25400" y="76200"/>
                </a:lnTo>
                <a:lnTo>
                  <a:pt x="33866" y="101600"/>
                </a:lnTo>
                <a:lnTo>
                  <a:pt x="42333" y="118533"/>
                </a:lnTo>
                <a:lnTo>
                  <a:pt x="42333" y="143933"/>
                </a:lnTo>
                <a:lnTo>
                  <a:pt x="50800" y="152400"/>
                </a:lnTo>
                <a:lnTo>
                  <a:pt x="50800" y="160866"/>
                </a:lnTo>
                <a:lnTo>
                  <a:pt x="50800" y="169333"/>
                </a:lnTo>
                <a:lnTo>
                  <a:pt x="50800" y="177800"/>
                </a:lnTo>
                <a:lnTo>
                  <a:pt x="59267" y="177800"/>
                </a:lnTo>
                <a:lnTo>
                  <a:pt x="59267" y="169333"/>
                </a:lnTo>
                <a:lnTo>
                  <a:pt x="59267" y="160866"/>
                </a:lnTo>
                <a:lnTo>
                  <a:pt x="59267" y="152400"/>
                </a:lnTo>
                <a:lnTo>
                  <a:pt x="59267" y="143933"/>
                </a:lnTo>
                <a:lnTo>
                  <a:pt x="59267" y="127000"/>
                </a:lnTo>
                <a:lnTo>
                  <a:pt x="67734" y="110066"/>
                </a:lnTo>
                <a:lnTo>
                  <a:pt x="76200" y="101600"/>
                </a:lnTo>
                <a:lnTo>
                  <a:pt x="84666" y="84666"/>
                </a:lnTo>
                <a:lnTo>
                  <a:pt x="93134" y="76200"/>
                </a:lnTo>
                <a:lnTo>
                  <a:pt x="110066" y="76200"/>
                </a:lnTo>
                <a:lnTo>
                  <a:pt x="127000" y="76200"/>
                </a:lnTo>
                <a:lnTo>
                  <a:pt x="135467" y="84666"/>
                </a:lnTo>
                <a:lnTo>
                  <a:pt x="143934" y="84666"/>
                </a:lnTo>
                <a:lnTo>
                  <a:pt x="160866" y="101600"/>
                </a:lnTo>
                <a:lnTo>
                  <a:pt x="169334" y="110066"/>
                </a:lnTo>
                <a:lnTo>
                  <a:pt x="169334" y="127000"/>
                </a:lnTo>
                <a:lnTo>
                  <a:pt x="169334" y="143933"/>
                </a:lnTo>
                <a:lnTo>
                  <a:pt x="160866" y="152400"/>
                </a:lnTo>
                <a:lnTo>
                  <a:pt x="152400" y="169333"/>
                </a:lnTo>
                <a:lnTo>
                  <a:pt x="143934" y="177800"/>
                </a:lnTo>
                <a:lnTo>
                  <a:pt x="135467" y="186266"/>
                </a:lnTo>
                <a:lnTo>
                  <a:pt x="118533" y="194733"/>
                </a:lnTo>
                <a:lnTo>
                  <a:pt x="110066" y="194733"/>
                </a:lnTo>
                <a:lnTo>
                  <a:pt x="101600" y="194733"/>
                </a:lnTo>
                <a:lnTo>
                  <a:pt x="101600" y="194733"/>
                </a:lnTo>
                <a:lnTo>
                  <a:pt x="101600" y="194733"/>
                </a:lnTo>
                <a:lnTo>
                  <a:pt x="101600" y="186266"/>
                </a:lnTo>
                <a:lnTo>
                  <a:pt x="110066" y="186266"/>
                </a:lnTo>
                <a:lnTo>
                  <a:pt x="127000" y="177800"/>
                </a:lnTo>
                <a:lnTo>
                  <a:pt x="143934" y="177800"/>
                </a:lnTo>
                <a:lnTo>
                  <a:pt x="160866" y="169333"/>
                </a:lnTo>
                <a:lnTo>
                  <a:pt x="177800" y="169333"/>
                </a:lnTo>
                <a:lnTo>
                  <a:pt x="203200" y="160866"/>
                </a:lnTo>
                <a:lnTo>
                  <a:pt x="220134" y="152400"/>
                </a:lnTo>
                <a:lnTo>
                  <a:pt x="237066" y="143933"/>
                </a:lnTo>
                <a:lnTo>
                  <a:pt x="254000" y="135466"/>
                </a:lnTo>
                <a:lnTo>
                  <a:pt x="254000" y="118533"/>
                </a:lnTo>
                <a:lnTo>
                  <a:pt x="262466" y="110066"/>
                </a:lnTo>
                <a:lnTo>
                  <a:pt x="262466" y="93133"/>
                </a:lnTo>
                <a:lnTo>
                  <a:pt x="262466" y="84666"/>
                </a:lnTo>
                <a:lnTo>
                  <a:pt x="254000" y="67733"/>
                </a:lnTo>
                <a:lnTo>
                  <a:pt x="254000" y="59266"/>
                </a:lnTo>
                <a:lnTo>
                  <a:pt x="245534" y="59266"/>
                </a:lnTo>
                <a:lnTo>
                  <a:pt x="245534" y="59266"/>
                </a:lnTo>
                <a:lnTo>
                  <a:pt x="237066" y="59266"/>
                </a:lnTo>
                <a:lnTo>
                  <a:pt x="228600" y="59266"/>
                </a:lnTo>
                <a:lnTo>
                  <a:pt x="220134" y="67733"/>
                </a:lnTo>
                <a:lnTo>
                  <a:pt x="220134" y="84666"/>
                </a:lnTo>
                <a:lnTo>
                  <a:pt x="220134" y="93133"/>
                </a:lnTo>
                <a:lnTo>
                  <a:pt x="220134" y="110066"/>
                </a:lnTo>
                <a:lnTo>
                  <a:pt x="228600" y="127000"/>
                </a:lnTo>
                <a:lnTo>
                  <a:pt x="237066" y="135466"/>
                </a:lnTo>
                <a:lnTo>
                  <a:pt x="245534" y="152400"/>
                </a:lnTo>
                <a:lnTo>
                  <a:pt x="254000" y="160866"/>
                </a:lnTo>
                <a:lnTo>
                  <a:pt x="270933" y="169333"/>
                </a:lnTo>
                <a:lnTo>
                  <a:pt x="287867" y="169333"/>
                </a:lnTo>
                <a:lnTo>
                  <a:pt x="304800" y="169333"/>
                </a:lnTo>
                <a:lnTo>
                  <a:pt x="304800" y="169333"/>
                </a:lnTo>
                <a:lnTo>
                  <a:pt x="313266" y="169333"/>
                </a:lnTo>
                <a:lnTo>
                  <a:pt x="313266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3" name="Freeform 3122"/>
          <p:cNvSpPr/>
          <p:nvPr/>
        </p:nvSpPr>
        <p:spPr>
          <a:xfrm>
            <a:off x="11675534" y="482600"/>
            <a:ext cx="143934" cy="152401"/>
          </a:xfrm>
          <a:custGeom>
            <a:avLst/>
            <a:gdLst/>
            <a:ahLst/>
            <a:cxnLst/>
            <a:rect l="0" t="0" r="0" b="0"/>
            <a:pathLst>
              <a:path w="143934" h="152401">
                <a:moveTo>
                  <a:pt x="0" y="76200"/>
                </a:move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8466" y="93133"/>
                </a:lnTo>
                <a:lnTo>
                  <a:pt x="8466" y="101600"/>
                </a:lnTo>
                <a:lnTo>
                  <a:pt x="16932" y="118533"/>
                </a:lnTo>
                <a:lnTo>
                  <a:pt x="16932" y="127000"/>
                </a:lnTo>
                <a:lnTo>
                  <a:pt x="16932" y="143933"/>
                </a:lnTo>
                <a:lnTo>
                  <a:pt x="16932" y="143933"/>
                </a:lnTo>
                <a:lnTo>
                  <a:pt x="16932" y="152400"/>
                </a:lnTo>
                <a:lnTo>
                  <a:pt x="16932" y="152400"/>
                </a:lnTo>
                <a:lnTo>
                  <a:pt x="16932" y="152400"/>
                </a:lnTo>
                <a:lnTo>
                  <a:pt x="16932" y="152400"/>
                </a:lnTo>
                <a:lnTo>
                  <a:pt x="16932" y="143933"/>
                </a:lnTo>
                <a:lnTo>
                  <a:pt x="16932" y="135467"/>
                </a:lnTo>
                <a:lnTo>
                  <a:pt x="16932" y="118533"/>
                </a:lnTo>
                <a:lnTo>
                  <a:pt x="16932" y="101600"/>
                </a:lnTo>
                <a:lnTo>
                  <a:pt x="16932" y="84667"/>
                </a:lnTo>
                <a:lnTo>
                  <a:pt x="25400" y="67733"/>
                </a:lnTo>
                <a:lnTo>
                  <a:pt x="25400" y="50800"/>
                </a:lnTo>
                <a:lnTo>
                  <a:pt x="33866" y="33867"/>
                </a:lnTo>
                <a:lnTo>
                  <a:pt x="50799" y="16933"/>
                </a:lnTo>
                <a:lnTo>
                  <a:pt x="59266" y="8467"/>
                </a:lnTo>
                <a:lnTo>
                  <a:pt x="76200" y="0"/>
                </a:lnTo>
                <a:lnTo>
                  <a:pt x="93132" y="0"/>
                </a:lnTo>
                <a:lnTo>
                  <a:pt x="110066" y="0"/>
                </a:lnTo>
                <a:lnTo>
                  <a:pt x="126999" y="8467"/>
                </a:lnTo>
                <a:lnTo>
                  <a:pt x="126999" y="8467"/>
                </a:lnTo>
                <a:lnTo>
                  <a:pt x="143933" y="8467"/>
                </a:lnTo>
                <a:lnTo>
                  <a:pt x="1439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4" name="Freeform 3123"/>
          <p:cNvSpPr/>
          <p:nvPr/>
        </p:nvSpPr>
        <p:spPr>
          <a:xfrm>
            <a:off x="11887200" y="609600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5" name="Freeform 3124"/>
          <p:cNvSpPr/>
          <p:nvPr/>
        </p:nvSpPr>
        <p:spPr>
          <a:xfrm>
            <a:off x="829733" y="1430867"/>
            <a:ext cx="194735" cy="287867"/>
          </a:xfrm>
          <a:custGeom>
            <a:avLst/>
            <a:gdLst/>
            <a:ahLst/>
            <a:cxnLst/>
            <a:rect l="0" t="0" r="0" b="0"/>
            <a:pathLst>
              <a:path w="194735" h="287867">
                <a:moveTo>
                  <a:pt x="194734" y="0"/>
                </a:moveTo>
                <a:lnTo>
                  <a:pt x="194734" y="0"/>
                </a:lnTo>
                <a:lnTo>
                  <a:pt x="194734" y="0"/>
                </a:lnTo>
                <a:lnTo>
                  <a:pt x="186267" y="0"/>
                </a:lnTo>
                <a:lnTo>
                  <a:pt x="186267" y="8466"/>
                </a:lnTo>
                <a:lnTo>
                  <a:pt x="186267" y="8466"/>
                </a:lnTo>
                <a:lnTo>
                  <a:pt x="177800" y="16933"/>
                </a:lnTo>
                <a:lnTo>
                  <a:pt x="169334" y="33866"/>
                </a:lnTo>
                <a:lnTo>
                  <a:pt x="160867" y="42333"/>
                </a:lnTo>
                <a:lnTo>
                  <a:pt x="143934" y="59266"/>
                </a:lnTo>
                <a:lnTo>
                  <a:pt x="127000" y="84666"/>
                </a:lnTo>
                <a:lnTo>
                  <a:pt x="110067" y="101600"/>
                </a:lnTo>
                <a:lnTo>
                  <a:pt x="93134" y="135466"/>
                </a:lnTo>
                <a:lnTo>
                  <a:pt x="76200" y="160866"/>
                </a:lnTo>
                <a:lnTo>
                  <a:pt x="67734" y="194733"/>
                </a:lnTo>
                <a:lnTo>
                  <a:pt x="50800" y="220133"/>
                </a:lnTo>
                <a:lnTo>
                  <a:pt x="33867" y="245533"/>
                </a:lnTo>
                <a:lnTo>
                  <a:pt x="25400" y="262466"/>
                </a:lnTo>
                <a:lnTo>
                  <a:pt x="16934" y="279400"/>
                </a:lnTo>
                <a:lnTo>
                  <a:pt x="8467" y="287866"/>
                </a:lnTo>
                <a:lnTo>
                  <a:pt x="8467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6" name="Freeform 3125"/>
          <p:cNvSpPr/>
          <p:nvPr/>
        </p:nvSpPr>
        <p:spPr>
          <a:xfrm>
            <a:off x="880533" y="1422400"/>
            <a:ext cx="127001" cy="237068"/>
          </a:xfrm>
          <a:custGeom>
            <a:avLst/>
            <a:gdLst/>
            <a:ahLst/>
            <a:cxnLst/>
            <a:rect l="0" t="0" r="0" b="0"/>
            <a:pathLst>
              <a:path w="127001" h="2370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16934" y="33867"/>
                </a:lnTo>
                <a:lnTo>
                  <a:pt x="25400" y="42333"/>
                </a:lnTo>
                <a:lnTo>
                  <a:pt x="33867" y="59267"/>
                </a:lnTo>
                <a:lnTo>
                  <a:pt x="42334" y="76200"/>
                </a:lnTo>
                <a:lnTo>
                  <a:pt x="50800" y="101600"/>
                </a:lnTo>
                <a:lnTo>
                  <a:pt x="59267" y="118533"/>
                </a:lnTo>
                <a:lnTo>
                  <a:pt x="67734" y="143933"/>
                </a:lnTo>
                <a:lnTo>
                  <a:pt x="76200" y="160867"/>
                </a:lnTo>
                <a:lnTo>
                  <a:pt x="84667" y="177800"/>
                </a:lnTo>
                <a:lnTo>
                  <a:pt x="84667" y="194733"/>
                </a:lnTo>
                <a:lnTo>
                  <a:pt x="93134" y="211667"/>
                </a:lnTo>
                <a:lnTo>
                  <a:pt x="101600" y="220133"/>
                </a:lnTo>
                <a:lnTo>
                  <a:pt x="110067" y="228600"/>
                </a:lnTo>
                <a:lnTo>
                  <a:pt x="110067" y="237067"/>
                </a:lnTo>
                <a:lnTo>
                  <a:pt x="118534" y="237067"/>
                </a:lnTo>
                <a:lnTo>
                  <a:pt x="127000" y="237067"/>
                </a:lnTo>
                <a:lnTo>
                  <a:pt x="127000" y="237067"/>
                </a:lnTo>
                <a:lnTo>
                  <a:pt x="127000" y="237067"/>
                </a:lnTo>
                <a:lnTo>
                  <a:pt x="12700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7" name="Freeform 3126"/>
          <p:cNvSpPr/>
          <p:nvPr/>
        </p:nvSpPr>
        <p:spPr>
          <a:xfrm>
            <a:off x="1117600" y="1270000"/>
            <a:ext cx="160868" cy="186268"/>
          </a:xfrm>
          <a:custGeom>
            <a:avLst/>
            <a:gdLst/>
            <a:ahLst/>
            <a:cxnLst/>
            <a:rect l="0" t="0" r="0" b="0"/>
            <a:pathLst>
              <a:path w="160868" h="186268">
                <a:moveTo>
                  <a:pt x="0" y="25400"/>
                </a:moveTo>
                <a:lnTo>
                  <a:pt x="0" y="16933"/>
                </a:lnTo>
                <a:lnTo>
                  <a:pt x="8467" y="16933"/>
                </a:lnTo>
                <a:lnTo>
                  <a:pt x="16933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8467"/>
                </a:lnTo>
                <a:lnTo>
                  <a:pt x="93133" y="16933"/>
                </a:lnTo>
                <a:lnTo>
                  <a:pt x="101600" y="25400"/>
                </a:lnTo>
                <a:lnTo>
                  <a:pt x="118533" y="33867"/>
                </a:lnTo>
                <a:lnTo>
                  <a:pt x="118533" y="59267"/>
                </a:lnTo>
                <a:lnTo>
                  <a:pt x="127000" y="76200"/>
                </a:lnTo>
                <a:lnTo>
                  <a:pt x="127000" y="93133"/>
                </a:lnTo>
                <a:lnTo>
                  <a:pt x="118533" y="118533"/>
                </a:lnTo>
                <a:lnTo>
                  <a:pt x="110067" y="135467"/>
                </a:lnTo>
                <a:lnTo>
                  <a:pt x="101600" y="143933"/>
                </a:lnTo>
                <a:lnTo>
                  <a:pt x="93133" y="160867"/>
                </a:lnTo>
                <a:lnTo>
                  <a:pt x="84667" y="169333"/>
                </a:lnTo>
                <a:lnTo>
                  <a:pt x="67733" y="177800"/>
                </a:lnTo>
                <a:lnTo>
                  <a:pt x="50800" y="177800"/>
                </a:lnTo>
                <a:lnTo>
                  <a:pt x="42333" y="186267"/>
                </a:lnTo>
                <a:lnTo>
                  <a:pt x="33867" y="186267"/>
                </a:lnTo>
                <a:lnTo>
                  <a:pt x="25400" y="177800"/>
                </a:lnTo>
                <a:lnTo>
                  <a:pt x="16933" y="169333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43933"/>
                </a:lnTo>
                <a:lnTo>
                  <a:pt x="8467" y="143933"/>
                </a:lnTo>
                <a:lnTo>
                  <a:pt x="16933" y="143933"/>
                </a:lnTo>
                <a:lnTo>
                  <a:pt x="33867" y="135467"/>
                </a:lnTo>
                <a:lnTo>
                  <a:pt x="42333" y="135467"/>
                </a:lnTo>
                <a:lnTo>
                  <a:pt x="59267" y="143933"/>
                </a:lnTo>
                <a:lnTo>
                  <a:pt x="84667" y="143933"/>
                </a:lnTo>
                <a:lnTo>
                  <a:pt x="93133" y="143933"/>
                </a:lnTo>
                <a:lnTo>
                  <a:pt x="110067" y="152400"/>
                </a:lnTo>
                <a:lnTo>
                  <a:pt x="118533" y="152400"/>
                </a:lnTo>
                <a:lnTo>
                  <a:pt x="135467" y="160867"/>
                </a:lnTo>
                <a:lnTo>
                  <a:pt x="135467" y="160867"/>
                </a:lnTo>
                <a:lnTo>
                  <a:pt x="143933" y="169333"/>
                </a:lnTo>
                <a:lnTo>
                  <a:pt x="152400" y="169333"/>
                </a:lnTo>
                <a:lnTo>
                  <a:pt x="152400" y="177800"/>
                </a:lnTo>
                <a:lnTo>
                  <a:pt x="160867" y="186267"/>
                </a:lnTo>
                <a:lnTo>
                  <a:pt x="160867" y="186267"/>
                </a:lnTo>
                <a:lnTo>
                  <a:pt x="160867" y="186267"/>
                </a:lnTo>
                <a:lnTo>
                  <a:pt x="160867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8" name="Freeform 3127"/>
          <p:cNvSpPr/>
          <p:nvPr/>
        </p:nvSpPr>
        <p:spPr>
          <a:xfrm>
            <a:off x="1134533" y="1557867"/>
            <a:ext cx="177801" cy="33867"/>
          </a:xfrm>
          <a:custGeom>
            <a:avLst/>
            <a:gdLst/>
            <a:ahLst/>
            <a:cxnLst/>
            <a:rect l="0" t="0" r="0" b="0"/>
            <a:pathLst>
              <a:path w="177801" h="33867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8467" y="33866"/>
                </a:lnTo>
                <a:lnTo>
                  <a:pt x="16934" y="33866"/>
                </a:lnTo>
                <a:lnTo>
                  <a:pt x="25400" y="33866"/>
                </a:lnTo>
                <a:lnTo>
                  <a:pt x="42334" y="33866"/>
                </a:lnTo>
                <a:lnTo>
                  <a:pt x="50800" y="25400"/>
                </a:lnTo>
                <a:lnTo>
                  <a:pt x="76200" y="25400"/>
                </a:lnTo>
                <a:lnTo>
                  <a:pt x="93134" y="16933"/>
                </a:lnTo>
                <a:lnTo>
                  <a:pt x="110067" y="16933"/>
                </a:lnTo>
                <a:lnTo>
                  <a:pt x="127000" y="8466"/>
                </a:lnTo>
                <a:lnTo>
                  <a:pt x="143934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9" name="Freeform 3128"/>
          <p:cNvSpPr/>
          <p:nvPr/>
        </p:nvSpPr>
        <p:spPr>
          <a:xfrm>
            <a:off x="1439333" y="1380067"/>
            <a:ext cx="169335" cy="279401"/>
          </a:xfrm>
          <a:custGeom>
            <a:avLst/>
            <a:gdLst/>
            <a:ahLst/>
            <a:cxnLst/>
            <a:rect l="0" t="0" r="0" b="0"/>
            <a:pathLst>
              <a:path w="169335" h="279401">
                <a:moveTo>
                  <a:pt x="160867" y="42333"/>
                </a:moveTo>
                <a:lnTo>
                  <a:pt x="169334" y="42333"/>
                </a:lnTo>
                <a:lnTo>
                  <a:pt x="169334" y="33866"/>
                </a:lnTo>
                <a:lnTo>
                  <a:pt x="169334" y="33866"/>
                </a:lnTo>
                <a:lnTo>
                  <a:pt x="169334" y="25400"/>
                </a:lnTo>
                <a:lnTo>
                  <a:pt x="160867" y="25400"/>
                </a:lnTo>
                <a:lnTo>
                  <a:pt x="160867" y="16933"/>
                </a:lnTo>
                <a:lnTo>
                  <a:pt x="152400" y="8466"/>
                </a:lnTo>
                <a:lnTo>
                  <a:pt x="143934" y="8466"/>
                </a:lnTo>
                <a:lnTo>
                  <a:pt x="127000" y="0"/>
                </a:lnTo>
                <a:lnTo>
                  <a:pt x="110067" y="0"/>
                </a:lnTo>
                <a:lnTo>
                  <a:pt x="93134" y="0"/>
                </a:lnTo>
                <a:lnTo>
                  <a:pt x="67734" y="8466"/>
                </a:lnTo>
                <a:lnTo>
                  <a:pt x="50800" y="8466"/>
                </a:lnTo>
                <a:lnTo>
                  <a:pt x="33867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8467" y="76200"/>
                </a:lnTo>
                <a:lnTo>
                  <a:pt x="16934" y="84666"/>
                </a:lnTo>
                <a:lnTo>
                  <a:pt x="33867" y="93133"/>
                </a:lnTo>
                <a:lnTo>
                  <a:pt x="42334" y="110066"/>
                </a:lnTo>
                <a:lnTo>
                  <a:pt x="59267" y="118533"/>
                </a:lnTo>
                <a:lnTo>
                  <a:pt x="84667" y="135466"/>
                </a:lnTo>
                <a:lnTo>
                  <a:pt x="101600" y="152400"/>
                </a:lnTo>
                <a:lnTo>
                  <a:pt x="118534" y="160866"/>
                </a:lnTo>
                <a:lnTo>
                  <a:pt x="127000" y="177800"/>
                </a:lnTo>
                <a:lnTo>
                  <a:pt x="135467" y="194733"/>
                </a:lnTo>
                <a:lnTo>
                  <a:pt x="143934" y="211666"/>
                </a:lnTo>
                <a:lnTo>
                  <a:pt x="143934" y="228600"/>
                </a:lnTo>
                <a:lnTo>
                  <a:pt x="135467" y="237066"/>
                </a:lnTo>
                <a:lnTo>
                  <a:pt x="127000" y="254000"/>
                </a:lnTo>
                <a:lnTo>
                  <a:pt x="118534" y="262466"/>
                </a:lnTo>
                <a:lnTo>
                  <a:pt x="110067" y="270933"/>
                </a:lnTo>
                <a:lnTo>
                  <a:pt x="93134" y="279400"/>
                </a:lnTo>
                <a:lnTo>
                  <a:pt x="84667" y="279400"/>
                </a:lnTo>
                <a:lnTo>
                  <a:pt x="67734" y="279400"/>
                </a:lnTo>
                <a:lnTo>
                  <a:pt x="50800" y="279400"/>
                </a:lnTo>
                <a:lnTo>
                  <a:pt x="42334" y="270933"/>
                </a:lnTo>
                <a:lnTo>
                  <a:pt x="33867" y="262466"/>
                </a:lnTo>
                <a:lnTo>
                  <a:pt x="25400" y="245533"/>
                </a:lnTo>
                <a:lnTo>
                  <a:pt x="25400" y="228600"/>
                </a:lnTo>
                <a:lnTo>
                  <a:pt x="25400" y="203200"/>
                </a:lnTo>
                <a:lnTo>
                  <a:pt x="25400" y="186266"/>
                </a:lnTo>
                <a:lnTo>
                  <a:pt x="33867" y="160866"/>
                </a:lnTo>
                <a:lnTo>
                  <a:pt x="42334" y="135466"/>
                </a:lnTo>
                <a:lnTo>
                  <a:pt x="50800" y="118533"/>
                </a:lnTo>
                <a:lnTo>
                  <a:pt x="67734" y="93133"/>
                </a:lnTo>
                <a:lnTo>
                  <a:pt x="76200" y="84666"/>
                </a:lnTo>
                <a:lnTo>
                  <a:pt x="93134" y="76200"/>
                </a:lnTo>
                <a:lnTo>
                  <a:pt x="101600" y="67733"/>
                </a:lnTo>
                <a:lnTo>
                  <a:pt x="118534" y="59266"/>
                </a:lnTo>
                <a:lnTo>
                  <a:pt x="127000" y="50800"/>
                </a:lnTo>
                <a:lnTo>
                  <a:pt x="127000" y="50800"/>
                </a:lnTo>
                <a:lnTo>
                  <a:pt x="143934" y="50800"/>
                </a:lnTo>
                <a:lnTo>
                  <a:pt x="143934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0" name="Freeform 3129"/>
          <p:cNvSpPr/>
          <p:nvPr/>
        </p:nvSpPr>
        <p:spPr>
          <a:xfrm>
            <a:off x="1617133" y="1397000"/>
            <a:ext cx="135468" cy="228601"/>
          </a:xfrm>
          <a:custGeom>
            <a:avLst/>
            <a:gdLst/>
            <a:ahLst/>
            <a:cxnLst/>
            <a:rect l="0" t="0" r="0" b="0"/>
            <a:pathLst>
              <a:path w="135468" h="228601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27000" y="16933"/>
                </a:lnTo>
                <a:lnTo>
                  <a:pt x="127000" y="33867"/>
                </a:lnTo>
                <a:lnTo>
                  <a:pt x="118534" y="50800"/>
                </a:lnTo>
                <a:lnTo>
                  <a:pt x="101600" y="67733"/>
                </a:lnTo>
                <a:lnTo>
                  <a:pt x="93134" y="93133"/>
                </a:lnTo>
                <a:lnTo>
                  <a:pt x="84667" y="110067"/>
                </a:lnTo>
                <a:lnTo>
                  <a:pt x="67734" y="135467"/>
                </a:lnTo>
                <a:lnTo>
                  <a:pt x="50800" y="152400"/>
                </a:lnTo>
                <a:lnTo>
                  <a:pt x="42334" y="177800"/>
                </a:lnTo>
                <a:lnTo>
                  <a:pt x="33867" y="194733"/>
                </a:lnTo>
                <a:lnTo>
                  <a:pt x="25400" y="211667"/>
                </a:lnTo>
                <a:lnTo>
                  <a:pt x="16934" y="220133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1" name="Freeform 3130"/>
          <p:cNvSpPr/>
          <p:nvPr/>
        </p:nvSpPr>
        <p:spPr>
          <a:xfrm>
            <a:off x="1625600" y="1447800"/>
            <a:ext cx="135468" cy="118534"/>
          </a:xfrm>
          <a:custGeom>
            <a:avLst/>
            <a:gdLst/>
            <a:ahLst/>
            <a:cxnLst/>
            <a:rect l="0" t="0" r="0" b="0"/>
            <a:pathLst>
              <a:path w="135468" h="1185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25400"/>
                </a:lnTo>
                <a:lnTo>
                  <a:pt x="33867" y="33867"/>
                </a:lnTo>
                <a:lnTo>
                  <a:pt x="42333" y="42333"/>
                </a:lnTo>
                <a:lnTo>
                  <a:pt x="50800" y="59267"/>
                </a:lnTo>
                <a:lnTo>
                  <a:pt x="59267" y="67733"/>
                </a:lnTo>
                <a:lnTo>
                  <a:pt x="67733" y="76200"/>
                </a:lnTo>
                <a:lnTo>
                  <a:pt x="84667" y="84667"/>
                </a:lnTo>
                <a:lnTo>
                  <a:pt x="93133" y="93133"/>
                </a:lnTo>
                <a:lnTo>
                  <a:pt x="101600" y="101600"/>
                </a:lnTo>
                <a:lnTo>
                  <a:pt x="118533" y="110067"/>
                </a:lnTo>
                <a:lnTo>
                  <a:pt x="127000" y="118533"/>
                </a:lnTo>
                <a:lnTo>
                  <a:pt x="127000" y="118533"/>
                </a:lnTo>
                <a:lnTo>
                  <a:pt x="135467" y="118533"/>
                </a:lnTo>
                <a:lnTo>
                  <a:pt x="135467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2" name="Freeform 3131"/>
          <p:cNvSpPr/>
          <p:nvPr/>
        </p:nvSpPr>
        <p:spPr>
          <a:xfrm>
            <a:off x="2074333" y="1464733"/>
            <a:ext cx="177801" cy="8468"/>
          </a:xfrm>
          <a:custGeom>
            <a:avLst/>
            <a:gdLst/>
            <a:ahLst/>
            <a:cxnLst/>
            <a:rect l="0" t="0" r="0" b="0"/>
            <a:pathLst>
              <a:path w="177801" h="8468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93134" y="0"/>
                </a:lnTo>
                <a:lnTo>
                  <a:pt x="110067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3" name="Freeform 3132"/>
          <p:cNvSpPr/>
          <p:nvPr/>
        </p:nvSpPr>
        <p:spPr>
          <a:xfrm>
            <a:off x="1989667" y="1574800"/>
            <a:ext cx="237067" cy="16934"/>
          </a:xfrm>
          <a:custGeom>
            <a:avLst/>
            <a:gdLst/>
            <a:ahLst/>
            <a:cxnLst/>
            <a:rect l="0" t="0" r="0" b="0"/>
            <a:pathLst>
              <a:path w="237067" h="16934">
                <a:moveTo>
                  <a:pt x="0" y="8467"/>
                </a:moveTo>
                <a:lnTo>
                  <a:pt x="0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84666" y="16933"/>
                </a:lnTo>
                <a:lnTo>
                  <a:pt x="101600" y="8467"/>
                </a:lnTo>
                <a:lnTo>
                  <a:pt x="127000" y="8467"/>
                </a:lnTo>
                <a:lnTo>
                  <a:pt x="152400" y="0"/>
                </a:lnTo>
                <a:lnTo>
                  <a:pt x="169333" y="0"/>
                </a:lnTo>
                <a:lnTo>
                  <a:pt x="194733" y="0"/>
                </a:lnTo>
                <a:lnTo>
                  <a:pt x="220133" y="0"/>
                </a:lnTo>
                <a:lnTo>
                  <a:pt x="220133" y="0"/>
                </a:lnTo>
                <a:lnTo>
                  <a:pt x="237066" y="0"/>
                </a:lnTo>
                <a:lnTo>
                  <a:pt x="2370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4" name="Freeform 3133"/>
          <p:cNvSpPr/>
          <p:nvPr/>
        </p:nvSpPr>
        <p:spPr>
          <a:xfrm>
            <a:off x="2429933" y="1337733"/>
            <a:ext cx="194735" cy="406401"/>
          </a:xfrm>
          <a:custGeom>
            <a:avLst/>
            <a:gdLst/>
            <a:ahLst/>
            <a:cxnLst/>
            <a:rect l="0" t="0" r="0" b="0"/>
            <a:pathLst>
              <a:path w="194735" h="406401">
                <a:moveTo>
                  <a:pt x="33867" y="33867"/>
                </a:moveTo>
                <a:lnTo>
                  <a:pt x="33867" y="33867"/>
                </a:lnTo>
                <a:lnTo>
                  <a:pt x="25400" y="42334"/>
                </a:lnTo>
                <a:lnTo>
                  <a:pt x="16934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25400" y="194734"/>
                </a:lnTo>
                <a:lnTo>
                  <a:pt x="33867" y="203200"/>
                </a:lnTo>
                <a:lnTo>
                  <a:pt x="42334" y="211667"/>
                </a:lnTo>
                <a:lnTo>
                  <a:pt x="59267" y="211667"/>
                </a:lnTo>
                <a:lnTo>
                  <a:pt x="67734" y="211667"/>
                </a:lnTo>
                <a:lnTo>
                  <a:pt x="76200" y="211667"/>
                </a:lnTo>
                <a:lnTo>
                  <a:pt x="93134" y="203200"/>
                </a:lnTo>
                <a:lnTo>
                  <a:pt x="101600" y="194734"/>
                </a:lnTo>
                <a:lnTo>
                  <a:pt x="110067" y="177800"/>
                </a:lnTo>
                <a:lnTo>
                  <a:pt x="127000" y="160867"/>
                </a:lnTo>
                <a:lnTo>
                  <a:pt x="135467" y="135467"/>
                </a:lnTo>
                <a:lnTo>
                  <a:pt x="143934" y="110067"/>
                </a:lnTo>
                <a:lnTo>
                  <a:pt x="152400" y="93134"/>
                </a:lnTo>
                <a:lnTo>
                  <a:pt x="152400" y="59267"/>
                </a:lnTo>
                <a:lnTo>
                  <a:pt x="160867" y="42334"/>
                </a:lnTo>
                <a:lnTo>
                  <a:pt x="160867" y="25400"/>
                </a:lnTo>
                <a:lnTo>
                  <a:pt x="160867" y="8467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8467"/>
                </a:lnTo>
                <a:lnTo>
                  <a:pt x="160867" y="16934"/>
                </a:lnTo>
                <a:lnTo>
                  <a:pt x="152400" y="25400"/>
                </a:lnTo>
                <a:lnTo>
                  <a:pt x="152400" y="42334"/>
                </a:lnTo>
                <a:lnTo>
                  <a:pt x="152400" y="59267"/>
                </a:lnTo>
                <a:lnTo>
                  <a:pt x="160867" y="84667"/>
                </a:lnTo>
                <a:lnTo>
                  <a:pt x="160867" y="110067"/>
                </a:lnTo>
                <a:lnTo>
                  <a:pt x="169334" y="135467"/>
                </a:lnTo>
                <a:lnTo>
                  <a:pt x="169334" y="160867"/>
                </a:lnTo>
                <a:lnTo>
                  <a:pt x="186267" y="186267"/>
                </a:lnTo>
                <a:lnTo>
                  <a:pt x="186267" y="211667"/>
                </a:lnTo>
                <a:lnTo>
                  <a:pt x="194734" y="245534"/>
                </a:lnTo>
                <a:lnTo>
                  <a:pt x="194734" y="262467"/>
                </a:lnTo>
                <a:lnTo>
                  <a:pt x="194734" y="287867"/>
                </a:lnTo>
                <a:lnTo>
                  <a:pt x="186267" y="313267"/>
                </a:lnTo>
                <a:lnTo>
                  <a:pt x="186267" y="330200"/>
                </a:lnTo>
                <a:lnTo>
                  <a:pt x="177800" y="347134"/>
                </a:lnTo>
                <a:lnTo>
                  <a:pt x="160867" y="364067"/>
                </a:lnTo>
                <a:lnTo>
                  <a:pt x="152400" y="381000"/>
                </a:lnTo>
                <a:lnTo>
                  <a:pt x="143934" y="389467"/>
                </a:lnTo>
                <a:lnTo>
                  <a:pt x="127000" y="397934"/>
                </a:lnTo>
                <a:lnTo>
                  <a:pt x="110067" y="406400"/>
                </a:lnTo>
                <a:lnTo>
                  <a:pt x="101600" y="406400"/>
                </a:lnTo>
                <a:lnTo>
                  <a:pt x="84667" y="406400"/>
                </a:lnTo>
                <a:lnTo>
                  <a:pt x="76200" y="397934"/>
                </a:lnTo>
                <a:lnTo>
                  <a:pt x="59267" y="389467"/>
                </a:lnTo>
                <a:lnTo>
                  <a:pt x="59267" y="389467"/>
                </a:lnTo>
                <a:lnTo>
                  <a:pt x="59267" y="381000"/>
                </a:lnTo>
                <a:lnTo>
                  <a:pt x="59267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5" name="Freeform 3134"/>
          <p:cNvSpPr/>
          <p:nvPr/>
        </p:nvSpPr>
        <p:spPr>
          <a:xfrm>
            <a:off x="2760133" y="1447800"/>
            <a:ext cx="169335" cy="8468"/>
          </a:xfrm>
          <a:custGeom>
            <a:avLst/>
            <a:gdLst/>
            <a:ahLst/>
            <a:cxnLst/>
            <a:rect l="0" t="0" r="0" b="0"/>
            <a:pathLst>
              <a:path w="169335" h="8468">
                <a:moveTo>
                  <a:pt x="0" y="8467"/>
                </a:move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4" y="8467"/>
                </a:lnTo>
                <a:lnTo>
                  <a:pt x="135467" y="8467"/>
                </a:lnTo>
                <a:lnTo>
                  <a:pt x="143934" y="8467"/>
                </a:lnTo>
                <a:lnTo>
                  <a:pt x="152400" y="8467"/>
                </a:lnTo>
                <a:lnTo>
                  <a:pt x="160867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6" name="Freeform 3135"/>
          <p:cNvSpPr/>
          <p:nvPr/>
        </p:nvSpPr>
        <p:spPr>
          <a:xfrm>
            <a:off x="3064933" y="1346200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25400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03200"/>
                </a:lnTo>
                <a:lnTo>
                  <a:pt x="16934" y="203200"/>
                </a:lnTo>
                <a:lnTo>
                  <a:pt x="16934" y="203200"/>
                </a:lnTo>
                <a:lnTo>
                  <a:pt x="25400" y="194733"/>
                </a:lnTo>
                <a:lnTo>
                  <a:pt x="25400" y="194733"/>
                </a:lnTo>
                <a:lnTo>
                  <a:pt x="25400" y="186267"/>
                </a:lnTo>
                <a:lnTo>
                  <a:pt x="2540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7" name="Freeform 3136"/>
          <p:cNvSpPr/>
          <p:nvPr/>
        </p:nvSpPr>
        <p:spPr>
          <a:xfrm>
            <a:off x="3158067" y="1303867"/>
            <a:ext cx="177801" cy="245534"/>
          </a:xfrm>
          <a:custGeom>
            <a:avLst/>
            <a:gdLst/>
            <a:ahLst/>
            <a:cxnLst/>
            <a:rect l="0" t="0" r="0" b="0"/>
            <a:pathLst>
              <a:path w="177801" h="245534">
                <a:moveTo>
                  <a:pt x="177800" y="42333"/>
                </a:moveTo>
                <a:lnTo>
                  <a:pt x="177800" y="33866"/>
                </a:lnTo>
                <a:lnTo>
                  <a:pt x="177800" y="33866"/>
                </a:lnTo>
                <a:lnTo>
                  <a:pt x="169333" y="33866"/>
                </a:lnTo>
                <a:lnTo>
                  <a:pt x="169333" y="25400"/>
                </a:lnTo>
                <a:lnTo>
                  <a:pt x="160866" y="16933"/>
                </a:lnTo>
                <a:lnTo>
                  <a:pt x="152400" y="16933"/>
                </a:lnTo>
                <a:lnTo>
                  <a:pt x="143933" y="8466"/>
                </a:lnTo>
                <a:lnTo>
                  <a:pt x="135466" y="0"/>
                </a:lnTo>
                <a:lnTo>
                  <a:pt x="118533" y="0"/>
                </a:lnTo>
                <a:lnTo>
                  <a:pt x="93133" y="0"/>
                </a:lnTo>
                <a:lnTo>
                  <a:pt x="76200" y="0"/>
                </a:lnTo>
                <a:lnTo>
                  <a:pt x="59266" y="0"/>
                </a:lnTo>
                <a:lnTo>
                  <a:pt x="33866" y="8466"/>
                </a:lnTo>
                <a:lnTo>
                  <a:pt x="16933" y="16933"/>
                </a:lnTo>
                <a:lnTo>
                  <a:pt x="8466" y="25400"/>
                </a:lnTo>
                <a:lnTo>
                  <a:pt x="0" y="33866"/>
                </a:lnTo>
                <a:lnTo>
                  <a:pt x="0" y="42333"/>
                </a:lnTo>
                <a:lnTo>
                  <a:pt x="8466" y="59266"/>
                </a:lnTo>
                <a:lnTo>
                  <a:pt x="16933" y="76200"/>
                </a:lnTo>
                <a:lnTo>
                  <a:pt x="33866" y="84666"/>
                </a:lnTo>
                <a:lnTo>
                  <a:pt x="50800" y="110066"/>
                </a:lnTo>
                <a:lnTo>
                  <a:pt x="67733" y="127000"/>
                </a:lnTo>
                <a:lnTo>
                  <a:pt x="84666" y="135466"/>
                </a:lnTo>
                <a:lnTo>
                  <a:pt x="101600" y="152400"/>
                </a:lnTo>
                <a:lnTo>
                  <a:pt x="110066" y="169333"/>
                </a:lnTo>
                <a:lnTo>
                  <a:pt x="118533" y="186266"/>
                </a:lnTo>
                <a:lnTo>
                  <a:pt x="118533" y="203200"/>
                </a:lnTo>
                <a:lnTo>
                  <a:pt x="118533" y="220133"/>
                </a:lnTo>
                <a:lnTo>
                  <a:pt x="118533" y="228600"/>
                </a:lnTo>
                <a:lnTo>
                  <a:pt x="110066" y="228600"/>
                </a:lnTo>
                <a:lnTo>
                  <a:pt x="93133" y="237066"/>
                </a:lnTo>
                <a:lnTo>
                  <a:pt x="84666" y="245533"/>
                </a:lnTo>
                <a:lnTo>
                  <a:pt x="76200" y="245533"/>
                </a:lnTo>
                <a:lnTo>
                  <a:pt x="67733" y="245533"/>
                </a:lnTo>
                <a:lnTo>
                  <a:pt x="59266" y="245533"/>
                </a:lnTo>
                <a:lnTo>
                  <a:pt x="42333" y="245533"/>
                </a:lnTo>
                <a:lnTo>
                  <a:pt x="33866" y="237066"/>
                </a:lnTo>
                <a:lnTo>
                  <a:pt x="33866" y="228600"/>
                </a:lnTo>
                <a:lnTo>
                  <a:pt x="25400" y="211666"/>
                </a:lnTo>
                <a:lnTo>
                  <a:pt x="25400" y="194733"/>
                </a:lnTo>
                <a:lnTo>
                  <a:pt x="25400" y="177800"/>
                </a:lnTo>
                <a:lnTo>
                  <a:pt x="33866" y="160866"/>
                </a:lnTo>
                <a:lnTo>
                  <a:pt x="33866" y="143933"/>
                </a:lnTo>
                <a:lnTo>
                  <a:pt x="50800" y="127000"/>
                </a:lnTo>
                <a:lnTo>
                  <a:pt x="59266" y="110066"/>
                </a:lnTo>
                <a:lnTo>
                  <a:pt x="76200" y="93133"/>
                </a:lnTo>
                <a:lnTo>
                  <a:pt x="84666" y="84666"/>
                </a:lnTo>
                <a:lnTo>
                  <a:pt x="101600" y="84666"/>
                </a:lnTo>
                <a:lnTo>
                  <a:pt x="118533" y="76200"/>
                </a:lnTo>
                <a:lnTo>
                  <a:pt x="127000" y="76200"/>
                </a:lnTo>
                <a:lnTo>
                  <a:pt x="127000" y="76200"/>
                </a:lnTo>
                <a:lnTo>
                  <a:pt x="143933" y="76200"/>
                </a:lnTo>
                <a:lnTo>
                  <a:pt x="143933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8" name="Freeform 3137"/>
          <p:cNvSpPr/>
          <p:nvPr/>
        </p:nvSpPr>
        <p:spPr>
          <a:xfrm>
            <a:off x="4775200" y="685800"/>
            <a:ext cx="143934" cy="364068"/>
          </a:xfrm>
          <a:custGeom>
            <a:avLst/>
            <a:gdLst/>
            <a:ahLst/>
            <a:cxnLst/>
            <a:rect l="0" t="0" r="0" b="0"/>
            <a:pathLst>
              <a:path w="143934" h="364068">
                <a:moveTo>
                  <a:pt x="143933" y="0"/>
                </a:moveTo>
                <a:lnTo>
                  <a:pt x="143933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3" y="16933"/>
                </a:lnTo>
                <a:lnTo>
                  <a:pt x="110067" y="25400"/>
                </a:lnTo>
                <a:lnTo>
                  <a:pt x="93133" y="33867"/>
                </a:lnTo>
                <a:lnTo>
                  <a:pt x="84667" y="50800"/>
                </a:lnTo>
                <a:lnTo>
                  <a:pt x="76200" y="59267"/>
                </a:lnTo>
                <a:lnTo>
                  <a:pt x="59267" y="84667"/>
                </a:lnTo>
                <a:lnTo>
                  <a:pt x="42333" y="101600"/>
                </a:lnTo>
                <a:lnTo>
                  <a:pt x="33867" y="127000"/>
                </a:lnTo>
                <a:lnTo>
                  <a:pt x="16933" y="152400"/>
                </a:lnTo>
                <a:lnTo>
                  <a:pt x="8467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0933"/>
                </a:lnTo>
                <a:lnTo>
                  <a:pt x="0" y="296333"/>
                </a:lnTo>
                <a:lnTo>
                  <a:pt x="8467" y="313267"/>
                </a:lnTo>
                <a:lnTo>
                  <a:pt x="16933" y="321733"/>
                </a:lnTo>
                <a:lnTo>
                  <a:pt x="16933" y="330200"/>
                </a:lnTo>
                <a:lnTo>
                  <a:pt x="25400" y="347133"/>
                </a:lnTo>
                <a:lnTo>
                  <a:pt x="33867" y="355600"/>
                </a:lnTo>
                <a:lnTo>
                  <a:pt x="33867" y="355600"/>
                </a:lnTo>
                <a:lnTo>
                  <a:pt x="42333" y="364067"/>
                </a:lnTo>
                <a:lnTo>
                  <a:pt x="50800" y="364067"/>
                </a:lnTo>
                <a:lnTo>
                  <a:pt x="59267" y="355600"/>
                </a:lnTo>
                <a:lnTo>
                  <a:pt x="59267" y="355600"/>
                </a:lnTo>
                <a:lnTo>
                  <a:pt x="67733" y="355600"/>
                </a:lnTo>
                <a:lnTo>
                  <a:pt x="67733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9" name="Freeform 3138"/>
          <p:cNvSpPr/>
          <p:nvPr/>
        </p:nvSpPr>
        <p:spPr>
          <a:xfrm>
            <a:off x="4902200" y="787400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152400" y="0"/>
                </a:moveTo>
                <a:lnTo>
                  <a:pt x="152400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43933" y="8467"/>
                </a:lnTo>
                <a:lnTo>
                  <a:pt x="143933" y="16933"/>
                </a:lnTo>
                <a:lnTo>
                  <a:pt x="135467" y="25400"/>
                </a:lnTo>
                <a:lnTo>
                  <a:pt x="127000" y="33867"/>
                </a:lnTo>
                <a:lnTo>
                  <a:pt x="118533" y="50800"/>
                </a:lnTo>
                <a:lnTo>
                  <a:pt x="110067" y="67733"/>
                </a:lnTo>
                <a:lnTo>
                  <a:pt x="93133" y="93133"/>
                </a:lnTo>
                <a:lnTo>
                  <a:pt x="76200" y="118533"/>
                </a:lnTo>
                <a:lnTo>
                  <a:pt x="59267" y="152400"/>
                </a:lnTo>
                <a:lnTo>
                  <a:pt x="50800" y="177800"/>
                </a:lnTo>
                <a:lnTo>
                  <a:pt x="33867" y="194733"/>
                </a:lnTo>
                <a:lnTo>
                  <a:pt x="25400" y="211667"/>
                </a:lnTo>
                <a:lnTo>
                  <a:pt x="16933" y="228600"/>
                </a:lnTo>
                <a:lnTo>
                  <a:pt x="8467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3"/>
                </a:lnTo>
                <a:lnTo>
                  <a:pt x="0" y="203200"/>
                </a:lnTo>
                <a:lnTo>
                  <a:pt x="0" y="203200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0" name="Freeform 3139"/>
          <p:cNvSpPr/>
          <p:nvPr/>
        </p:nvSpPr>
        <p:spPr>
          <a:xfrm>
            <a:off x="4910667" y="821267"/>
            <a:ext cx="127001" cy="160867"/>
          </a:xfrm>
          <a:custGeom>
            <a:avLst/>
            <a:gdLst/>
            <a:ahLst/>
            <a:cxnLst/>
            <a:rect l="0" t="0" r="0" b="0"/>
            <a:pathLst>
              <a:path w="127001" h="160867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33866"/>
                </a:lnTo>
                <a:lnTo>
                  <a:pt x="33866" y="50800"/>
                </a:lnTo>
                <a:lnTo>
                  <a:pt x="42333" y="59266"/>
                </a:lnTo>
                <a:lnTo>
                  <a:pt x="50800" y="76200"/>
                </a:lnTo>
                <a:lnTo>
                  <a:pt x="59266" y="93133"/>
                </a:lnTo>
                <a:lnTo>
                  <a:pt x="67733" y="101600"/>
                </a:lnTo>
                <a:lnTo>
                  <a:pt x="76200" y="118533"/>
                </a:lnTo>
                <a:lnTo>
                  <a:pt x="76200" y="127000"/>
                </a:lnTo>
                <a:lnTo>
                  <a:pt x="84666" y="143933"/>
                </a:lnTo>
                <a:lnTo>
                  <a:pt x="101600" y="143933"/>
                </a:lnTo>
                <a:lnTo>
                  <a:pt x="110066" y="152400"/>
                </a:lnTo>
                <a:lnTo>
                  <a:pt x="110066" y="160866"/>
                </a:lnTo>
                <a:lnTo>
                  <a:pt x="118533" y="160866"/>
                </a:lnTo>
                <a:lnTo>
                  <a:pt x="118533" y="160866"/>
                </a:lnTo>
                <a:lnTo>
                  <a:pt x="127000" y="152400"/>
                </a:lnTo>
                <a:lnTo>
                  <a:pt x="12700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1" name="Freeform 3140"/>
          <p:cNvSpPr/>
          <p:nvPr/>
        </p:nvSpPr>
        <p:spPr>
          <a:xfrm>
            <a:off x="5122333" y="905933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2" name="Freeform 3141"/>
          <p:cNvSpPr/>
          <p:nvPr/>
        </p:nvSpPr>
        <p:spPr>
          <a:xfrm>
            <a:off x="5334000" y="728133"/>
            <a:ext cx="169334" cy="287868"/>
          </a:xfrm>
          <a:custGeom>
            <a:avLst/>
            <a:gdLst/>
            <a:ahLst/>
            <a:cxnLst/>
            <a:rect l="0" t="0" r="0" b="0"/>
            <a:pathLst>
              <a:path w="169334" h="2878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8534"/>
                </a:lnTo>
                <a:lnTo>
                  <a:pt x="8467" y="143934"/>
                </a:lnTo>
                <a:lnTo>
                  <a:pt x="8467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0" y="237067"/>
                </a:lnTo>
                <a:lnTo>
                  <a:pt x="0" y="254000"/>
                </a:lnTo>
                <a:lnTo>
                  <a:pt x="0" y="270934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4"/>
                </a:lnTo>
                <a:lnTo>
                  <a:pt x="8467" y="254000"/>
                </a:lnTo>
                <a:lnTo>
                  <a:pt x="8467" y="237067"/>
                </a:lnTo>
                <a:lnTo>
                  <a:pt x="16933" y="220134"/>
                </a:lnTo>
                <a:lnTo>
                  <a:pt x="25400" y="203200"/>
                </a:lnTo>
                <a:lnTo>
                  <a:pt x="25400" y="177800"/>
                </a:lnTo>
                <a:lnTo>
                  <a:pt x="33867" y="160867"/>
                </a:lnTo>
                <a:lnTo>
                  <a:pt x="42333" y="143934"/>
                </a:lnTo>
                <a:lnTo>
                  <a:pt x="59267" y="135467"/>
                </a:lnTo>
                <a:lnTo>
                  <a:pt x="76200" y="127000"/>
                </a:lnTo>
                <a:lnTo>
                  <a:pt x="84667" y="118534"/>
                </a:lnTo>
                <a:lnTo>
                  <a:pt x="101600" y="127000"/>
                </a:lnTo>
                <a:lnTo>
                  <a:pt x="118533" y="127000"/>
                </a:lnTo>
                <a:lnTo>
                  <a:pt x="127000" y="143934"/>
                </a:lnTo>
                <a:lnTo>
                  <a:pt x="143933" y="152400"/>
                </a:lnTo>
                <a:lnTo>
                  <a:pt x="152400" y="160867"/>
                </a:lnTo>
                <a:lnTo>
                  <a:pt x="152400" y="177800"/>
                </a:lnTo>
                <a:lnTo>
                  <a:pt x="160867" y="203200"/>
                </a:lnTo>
                <a:lnTo>
                  <a:pt x="160867" y="220134"/>
                </a:lnTo>
                <a:lnTo>
                  <a:pt x="160867" y="237067"/>
                </a:lnTo>
                <a:lnTo>
                  <a:pt x="152400" y="254000"/>
                </a:lnTo>
                <a:lnTo>
                  <a:pt x="152400" y="262467"/>
                </a:lnTo>
                <a:lnTo>
                  <a:pt x="152400" y="270934"/>
                </a:lnTo>
                <a:lnTo>
                  <a:pt x="152400" y="279400"/>
                </a:lnTo>
                <a:lnTo>
                  <a:pt x="152400" y="287867"/>
                </a:lnTo>
                <a:lnTo>
                  <a:pt x="152400" y="287867"/>
                </a:lnTo>
                <a:lnTo>
                  <a:pt x="160867" y="279400"/>
                </a:lnTo>
                <a:lnTo>
                  <a:pt x="160867" y="270934"/>
                </a:lnTo>
                <a:lnTo>
                  <a:pt x="160867" y="270934"/>
                </a:lnTo>
                <a:lnTo>
                  <a:pt x="169333" y="262467"/>
                </a:lnTo>
                <a:lnTo>
                  <a:pt x="169333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3" name="Freeform 3142"/>
          <p:cNvSpPr/>
          <p:nvPr/>
        </p:nvSpPr>
        <p:spPr>
          <a:xfrm>
            <a:off x="5511800" y="694267"/>
            <a:ext cx="160868" cy="355601"/>
          </a:xfrm>
          <a:custGeom>
            <a:avLst/>
            <a:gdLst/>
            <a:ahLst/>
            <a:cxnLst/>
            <a:rect l="0" t="0" r="0" b="0"/>
            <a:pathLst>
              <a:path w="160868" h="3556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8466"/>
                </a:lnTo>
                <a:lnTo>
                  <a:pt x="33867" y="8466"/>
                </a:lnTo>
                <a:lnTo>
                  <a:pt x="42333" y="16933"/>
                </a:lnTo>
                <a:lnTo>
                  <a:pt x="59267" y="25400"/>
                </a:lnTo>
                <a:lnTo>
                  <a:pt x="76200" y="42333"/>
                </a:lnTo>
                <a:lnTo>
                  <a:pt x="101600" y="59266"/>
                </a:lnTo>
                <a:lnTo>
                  <a:pt x="118533" y="84666"/>
                </a:lnTo>
                <a:lnTo>
                  <a:pt x="135467" y="110066"/>
                </a:lnTo>
                <a:lnTo>
                  <a:pt x="152400" y="135466"/>
                </a:lnTo>
                <a:lnTo>
                  <a:pt x="160867" y="160866"/>
                </a:lnTo>
                <a:lnTo>
                  <a:pt x="160867" y="194733"/>
                </a:lnTo>
                <a:lnTo>
                  <a:pt x="160867" y="220133"/>
                </a:lnTo>
                <a:lnTo>
                  <a:pt x="152400" y="245533"/>
                </a:lnTo>
                <a:lnTo>
                  <a:pt x="135467" y="270933"/>
                </a:lnTo>
                <a:lnTo>
                  <a:pt x="127000" y="296333"/>
                </a:lnTo>
                <a:lnTo>
                  <a:pt x="118533" y="313266"/>
                </a:lnTo>
                <a:lnTo>
                  <a:pt x="110067" y="330200"/>
                </a:lnTo>
                <a:lnTo>
                  <a:pt x="101600" y="347133"/>
                </a:lnTo>
                <a:lnTo>
                  <a:pt x="101600" y="355600"/>
                </a:lnTo>
                <a:lnTo>
                  <a:pt x="93133" y="355600"/>
                </a:lnTo>
                <a:lnTo>
                  <a:pt x="93133" y="355600"/>
                </a:lnTo>
                <a:lnTo>
                  <a:pt x="93133" y="355600"/>
                </a:lnTo>
                <a:lnTo>
                  <a:pt x="93133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4" name="Freeform 3143"/>
          <p:cNvSpPr/>
          <p:nvPr/>
        </p:nvSpPr>
        <p:spPr>
          <a:xfrm>
            <a:off x="5689600" y="609600"/>
            <a:ext cx="177801" cy="152401"/>
          </a:xfrm>
          <a:custGeom>
            <a:avLst/>
            <a:gdLst/>
            <a:ahLst/>
            <a:cxnLst/>
            <a:rect l="0" t="0" r="0" b="0"/>
            <a:pathLst>
              <a:path w="177801" h="152401">
                <a:moveTo>
                  <a:pt x="0" y="25400"/>
                </a:move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8467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8467"/>
                </a:lnTo>
                <a:lnTo>
                  <a:pt x="84667" y="16933"/>
                </a:lnTo>
                <a:lnTo>
                  <a:pt x="101600" y="33867"/>
                </a:lnTo>
                <a:lnTo>
                  <a:pt x="110067" y="50800"/>
                </a:lnTo>
                <a:lnTo>
                  <a:pt x="118533" y="67733"/>
                </a:lnTo>
                <a:lnTo>
                  <a:pt x="118533" y="84667"/>
                </a:lnTo>
                <a:lnTo>
                  <a:pt x="110067" y="101600"/>
                </a:lnTo>
                <a:lnTo>
                  <a:pt x="110067" y="118533"/>
                </a:lnTo>
                <a:lnTo>
                  <a:pt x="101600" y="135467"/>
                </a:lnTo>
                <a:lnTo>
                  <a:pt x="84667" y="143933"/>
                </a:lnTo>
                <a:lnTo>
                  <a:pt x="76200" y="152400"/>
                </a:lnTo>
                <a:lnTo>
                  <a:pt x="67733" y="152400"/>
                </a:lnTo>
                <a:lnTo>
                  <a:pt x="50800" y="152400"/>
                </a:lnTo>
                <a:lnTo>
                  <a:pt x="42333" y="152400"/>
                </a:lnTo>
                <a:lnTo>
                  <a:pt x="33867" y="152400"/>
                </a:lnTo>
                <a:lnTo>
                  <a:pt x="16933" y="152400"/>
                </a:lnTo>
                <a:lnTo>
                  <a:pt x="8467" y="143933"/>
                </a:lnTo>
                <a:lnTo>
                  <a:pt x="8467" y="135467"/>
                </a:lnTo>
                <a:lnTo>
                  <a:pt x="8467" y="127000"/>
                </a:lnTo>
                <a:lnTo>
                  <a:pt x="8467" y="110067"/>
                </a:lnTo>
                <a:lnTo>
                  <a:pt x="16933" y="101600"/>
                </a:lnTo>
                <a:lnTo>
                  <a:pt x="25400" y="93133"/>
                </a:lnTo>
                <a:lnTo>
                  <a:pt x="33867" y="84667"/>
                </a:lnTo>
                <a:lnTo>
                  <a:pt x="50800" y="76200"/>
                </a:lnTo>
                <a:lnTo>
                  <a:pt x="59267" y="76200"/>
                </a:lnTo>
                <a:lnTo>
                  <a:pt x="76200" y="84667"/>
                </a:lnTo>
                <a:lnTo>
                  <a:pt x="93133" y="84667"/>
                </a:lnTo>
                <a:lnTo>
                  <a:pt x="101600" y="93133"/>
                </a:lnTo>
                <a:lnTo>
                  <a:pt x="110067" y="93133"/>
                </a:lnTo>
                <a:lnTo>
                  <a:pt x="127000" y="101600"/>
                </a:lnTo>
                <a:lnTo>
                  <a:pt x="135467" y="110067"/>
                </a:lnTo>
                <a:lnTo>
                  <a:pt x="143933" y="118533"/>
                </a:lnTo>
                <a:lnTo>
                  <a:pt x="152400" y="118533"/>
                </a:lnTo>
                <a:lnTo>
                  <a:pt x="160867" y="127000"/>
                </a:lnTo>
                <a:lnTo>
                  <a:pt x="169333" y="127000"/>
                </a:lnTo>
                <a:lnTo>
                  <a:pt x="169333" y="127000"/>
                </a:lnTo>
                <a:lnTo>
                  <a:pt x="169333" y="127000"/>
                </a:lnTo>
                <a:lnTo>
                  <a:pt x="177800" y="127000"/>
                </a:lnTo>
                <a:lnTo>
                  <a:pt x="177800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5" name="Freeform 3144"/>
          <p:cNvSpPr/>
          <p:nvPr/>
        </p:nvSpPr>
        <p:spPr>
          <a:xfrm>
            <a:off x="5740400" y="889000"/>
            <a:ext cx="169334" cy="8468"/>
          </a:xfrm>
          <a:custGeom>
            <a:avLst/>
            <a:gdLst/>
            <a:ahLst/>
            <a:cxnLst/>
            <a:rect l="0" t="0" r="0" b="0"/>
            <a:pathLst>
              <a:path w="169334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60867" y="8467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6" name="Freeform 3145"/>
          <p:cNvSpPr/>
          <p:nvPr/>
        </p:nvSpPr>
        <p:spPr>
          <a:xfrm>
            <a:off x="5740400" y="973667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3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7" name="Freeform 3146"/>
          <p:cNvSpPr/>
          <p:nvPr/>
        </p:nvSpPr>
        <p:spPr>
          <a:xfrm>
            <a:off x="6053667" y="795867"/>
            <a:ext cx="152401" cy="84667"/>
          </a:xfrm>
          <a:custGeom>
            <a:avLst/>
            <a:gdLst/>
            <a:ahLst/>
            <a:cxnLst/>
            <a:rect l="0" t="0" r="0" b="0"/>
            <a:pathLst>
              <a:path w="152401" h="84667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0" y="50800"/>
                </a:lnTo>
                <a:lnTo>
                  <a:pt x="0" y="59266"/>
                </a:lnTo>
                <a:lnTo>
                  <a:pt x="8466" y="67733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84666"/>
                </a:lnTo>
                <a:lnTo>
                  <a:pt x="8466" y="84666"/>
                </a:lnTo>
                <a:lnTo>
                  <a:pt x="8466" y="84666"/>
                </a:lnTo>
                <a:lnTo>
                  <a:pt x="8466" y="84666"/>
                </a:lnTo>
                <a:lnTo>
                  <a:pt x="16933" y="76200"/>
                </a:lnTo>
                <a:lnTo>
                  <a:pt x="25400" y="76200"/>
                </a:lnTo>
                <a:lnTo>
                  <a:pt x="42333" y="76200"/>
                </a:lnTo>
                <a:lnTo>
                  <a:pt x="50800" y="67733"/>
                </a:lnTo>
                <a:lnTo>
                  <a:pt x="67733" y="67733"/>
                </a:lnTo>
                <a:lnTo>
                  <a:pt x="76200" y="59266"/>
                </a:lnTo>
                <a:lnTo>
                  <a:pt x="84666" y="59266"/>
                </a:lnTo>
                <a:lnTo>
                  <a:pt x="101600" y="59266"/>
                </a:lnTo>
                <a:lnTo>
                  <a:pt x="110066" y="59266"/>
                </a:lnTo>
                <a:lnTo>
                  <a:pt x="118533" y="59266"/>
                </a:lnTo>
                <a:lnTo>
                  <a:pt x="127000" y="67733"/>
                </a:lnTo>
                <a:lnTo>
                  <a:pt x="135466" y="67733"/>
                </a:lnTo>
                <a:lnTo>
                  <a:pt x="135466" y="67733"/>
                </a:lnTo>
                <a:lnTo>
                  <a:pt x="143933" y="67733"/>
                </a:lnTo>
                <a:lnTo>
                  <a:pt x="152400" y="67733"/>
                </a:lnTo>
                <a:lnTo>
                  <a:pt x="152400" y="67733"/>
                </a:lnTo>
                <a:lnTo>
                  <a:pt x="152400" y="67733"/>
                </a:lnTo>
                <a:lnTo>
                  <a:pt x="152400" y="67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8" name="Freeform 3147"/>
          <p:cNvSpPr/>
          <p:nvPr/>
        </p:nvSpPr>
        <p:spPr>
          <a:xfrm>
            <a:off x="6180667" y="753533"/>
            <a:ext cx="50801" cy="211668"/>
          </a:xfrm>
          <a:custGeom>
            <a:avLst/>
            <a:gdLst/>
            <a:ahLst/>
            <a:cxnLst/>
            <a:rect l="0" t="0" r="0" b="0"/>
            <a:pathLst>
              <a:path w="50801" h="211668">
                <a:moveTo>
                  <a:pt x="50800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33866" y="8467"/>
                </a:lnTo>
                <a:lnTo>
                  <a:pt x="25400" y="16934"/>
                </a:lnTo>
                <a:lnTo>
                  <a:pt x="25400" y="33867"/>
                </a:lnTo>
                <a:lnTo>
                  <a:pt x="25400" y="42334"/>
                </a:lnTo>
                <a:lnTo>
                  <a:pt x="16933" y="59267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0" y="203200"/>
                </a:lnTo>
                <a:lnTo>
                  <a:pt x="0" y="211667"/>
                </a:lnTo>
                <a:lnTo>
                  <a:pt x="8466" y="211667"/>
                </a:lnTo>
                <a:lnTo>
                  <a:pt x="8466" y="211667"/>
                </a:lnTo>
                <a:lnTo>
                  <a:pt x="8466" y="211667"/>
                </a:lnTo>
                <a:lnTo>
                  <a:pt x="16933" y="203200"/>
                </a:lnTo>
                <a:lnTo>
                  <a:pt x="16933" y="203200"/>
                </a:lnTo>
                <a:lnTo>
                  <a:pt x="25400" y="194734"/>
                </a:lnTo>
                <a:lnTo>
                  <a:pt x="25400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9" name="Freeform 3148"/>
          <p:cNvSpPr/>
          <p:nvPr/>
        </p:nvSpPr>
        <p:spPr>
          <a:xfrm>
            <a:off x="6316133" y="846667"/>
            <a:ext cx="16935" cy="228601"/>
          </a:xfrm>
          <a:custGeom>
            <a:avLst/>
            <a:gdLst/>
            <a:ahLst/>
            <a:cxnLst/>
            <a:rect l="0" t="0" r="0" b="0"/>
            <a:pathLst>
              <a:path w="16935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4" y="16933"/>
                </a:lnTo>
                <a:lnTo>
                  <a:pt x="16934" y="33866"/>
                </a:lnTo>
                <a:lnTo>
                  <a:pt x="16934" y="50800"/>
                </a:lnTo>
                <a:lnTo>
                  <a:pt x="16934" y="67733"/>
                </a:lnTo>
                <a:lnTo>
                  <a:pt x="16934" y="93133"/>
                </a:lnTo>
                <a:lnTo>
                  <a:pt x="16934" y="118533"/>
                </a:lnTo>
                <a:lnTo>
                  <a:pt x="8467" y="143933"/>
                </a:lnTo>
                <a:lnTo>
                  <a:pt x="8467" y="169333"/>
                </a:lnTo>
                <a:lnTo>
                  <a:pt x="8467" y="186266"/>
                </a:lnTo>
                <a:lnTo>
                  <a:pt x="8467" y="203200"/>
                </a:lnTo>
                <a:lnTo>
                  <a:pt x="8467" y="211666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0133"/>
                </a:lnTo>
                <a:lnTo>
                  <a:pt x="8467" y="211666"/>
                </a:lnTo>
                <a:lnTo>
                  <a:pt x="8467" y="211666"/>
                </a:lnTo>
                <a:lnTo>
                  <a:pt x="8467" y="203200"/>
                </a:lnTo>
                <a:lnTo>
                  <a:pt x="8467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0" name="Freeform 3149"/>
          <p:cNvSpPr/>
          <p:nvPr/>
        </p:nvSpPr>
        <p:spPr>
          <a:xfrm>
            <a:off x="6316133" y="829733"/>
            <a:ext cx="143935" cy="160868"/>
          </a:xfrm>
          <a:custGeom>
            <a:avLst/>
            <a:gdLst/>
            <a:ahLst/>
            <a:cxnLst/>
            <a:rect l="0" t="0" r="0" b="0"/>
            <a:pathLst>
              <a:path w="143935" h="160868">
                <a:moveTo>
                  <a:pt x="16934" y="16934"/>
                </a:move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8467"/>
                </a:lnTo>
                <a:lnTo>
                  <a:pt x="93134" y="16934"/>
                </a:lnTo>
                <a:lnTo>
                  <a:pt x="110067" y="25400"/>
                </a:lnTo>
                <a:lnTo>
                  <a:pt x="118534" y="42334"/>
                </a:lnTo>
                <a:lnTo>
                  <a:pt x="135467" y="50800"/>
                </a:lnTo>
                <a:lnTo>
                  <a:pt x="143934" y="67734"/>
                </a:lnTo>
                <a:lnTo>
                  <a:pt x="143934" y="76200"/>
                </a:lnTo>
                <a:lnTo>
                  <a:pt x="143934" y="93134"/>
                </a:lnTo>
                <a:lnTo>
                  <a:pt x="143934" y="101600"/>
                </a:lnTo>
                <a:lnTo>
                  <a:pt x="135467" y="110067"/>
                </a:lnTo>
                <a:lnTo>
                  <a:pt x="127000" y="118534"/>
                </a:lnTo>
                <a:lnTo>
                  <a:pt x="118534" y="127000"/>
                </a:lnTo>
                <a:lnTo>
                  <a:pt x="110067" y="135467"/>
                </a:lnTo>
                <a:lnTo>
                  <a:pt x="93134" y="152400"/>
                </a:lnTo>
                <a:lnTo>
                  <a:pt x="84667" y="152400"/>
                </a:lnTo>
                <a:lnTo>
                  <a:pt x="67734" y="160867"/>
                </a:lnTo>
                <a:lnTo>
                  <a:pt x="50800" y="160867"/>
                </a:lnTo>
                <a:lnTo>
                  <a:pt x="42334" y="160867"/>
                </a:lnTo>
                <a:lnTo>
                  <a:pt x="25400" y="160867"/>
                </a:lnTo>
                <a:lnTo>
                  <a:pt x="8467" y="152400"/>
                </a:lnTo>
                <a:lnTo>
                  <a:pt x="0" y="152400"/>
                </a:lnTo>
                <a:lnTo>
                  <a:pt x="0" y="135467"/>
                </a:lnTo>
                <a:lnTo>
                  <a:pt x="0" y="135467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1" name="Freeform 3150"/>
          <p:cNvSpPr/>
          <p:nvPr/>
        </p:nvSpPr>
        <p:spPr>
          <a:xfrm>
            <a:off x="6570133" y="660400"/>
            <a:ext cx="127001" cy="355601"/>
          </a:xfrm>
          <a:custGeom>
            <a:avLst/>
            <a:gdLst/>
            <a:ahLst/>
            <a:cxnLst/>
            <a:rect l="0" t="0" r="0" b="0"/>
            <a:pathLst>
              <a:path w="127001" h="355601">
                <a:moveTo>
                  <a:pt x="93133" y="25400"/>
                </a:moveTo>
                <a:lnTo>
                  <a:pt x="93133" y="25400"/>
                </a:lnTo>
                <a:lnTo>
                  <a:pt x="93133" y="16933"/>
                </a:lnTo>
                <a:lnTo>
                  <a:pt x="101601" y="16933"/>
                </a:lnTo>
                <a:lnTo>
                  <a:pt x="101601" y="16933"/>
                </a:lnTo>
                <a:lnTo>
                  <a:pt x="101601" y="8467"/>
                </a:lnTo>
                <a:lnTo>
                  <a:pt x="101601" y="8467"/>
                </a:lnTo>
                <a:lnTo>
                  <a:pt x="101601" y="0"/>
                </a:lnTo>
                <a:lnTo>
                  <a:pt x="101601" y="0"/>
                </a:lnTo>
                <a:lnTo>
                  <a:pt x="101601" y="0"/>
                </a:lnTo>
                <a:lnTo>
                  <a:pt x="101601" y="0"/>
                </a:lnTo>
                <a:lnTo>
                  <a:pt x="101601" y="8467"/>
                </a:lnTo>
                <a:lnTo>
                  <a:pt x="93133" y="16933"/>
                </a:lnTo>
                <a:lnTo>
                  <a:pt x="84667" y="25400"/>
                </a:lnTo>
                <a:lnTo>
                  <a:pt x="76200" y="42333"/>
                </a:lnTo>
                <a:lnTo>
                  <a:pt x="59267" y="67733"/>
                </a:lnTo>
                <a:lnTo>
                  <a:pt x="42334" y="93133"/>
                </a:lnTo>
                <a:lnTo>
                  <a:pt x="33867" y="118533"/>
                </a:lnTo>
                <a:lnTo>
                  <a:pt x="16933" y="135467"/>
                </a:lnTo>
                <a:lnTo>
                  <a:pt x="8467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8467" y="254000"/>
                </a:lnTo>
                <a:lnTo>
                  <a:pt x="16933" y="270933"/>
                </a:lnTo>
                <a:lnTo>
                  <a:pt x="25401" y="287867"/>
                </a:lnTo>
                <a:lnTo>
                  <a:pt x="33867" y="313267"/>
                </a:lnTo>
                <a:lnTo>
                  <a:pt x="50800" y="321733"/>
                </a:lnTo>
                <a:lnTo>
                  <a:pt x="67734" y="338667"/>
                </a:lnTo>
                <a:lnTo>
                  <a:pt x="84667" y="347133"/>
                </a:lnTo>
                <a:lnTo>
                  <a:pt x="93133" y="355600"/>
                </a:lnTo>
                <a:lnTo>
                  <a:pt x="110067" y="355600"/>
                </a:lnTo>
                <a:lnTo>
                  <a:pt x="118534" y="347133"/>
                </a:lnTo>
                <a:lnTo>
                  <a:pt x="118534" y="347133"/>
                </a:lnTo>
                <a:lnTo>
                  <a:pt x="127000" y="338667"/>
                </a:lnTo>
                <a:lnTo>
                  <a:pt x="127000" y="338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2" name="Freeform 3151"/>
          <p:cNvSpPr/>
          <p:nvPr/>
        </p:nvSpPr>
        <p:spPr>
          <a:xfrm>
            <a:off x="6756400" y="753533"/>
            <a:ext cx="101601" cy="194735"/>
          </a:xfrm>
          <a:custGeom>
            <a:avLst/>
            <a:gdLst/>
            <a:ahLst/>
            <a:cxnLst/>
            <a:rect l="0" t="0" r="0" b="0"/>
            <a:pathLst>
              <a:path w="101601" h="1947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0" y="59267"/>
                </a:lnTo>
                <a:lnTo>
                  <a:pt x="8467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8467" y="143934"/>
                </a:lnTo>
                <a:lnTo>
                  <a:pt x="8467" y="160867"/>
                </a:lnTo>
                <a:lnTo>
                  <a:pt x="16933" y="169334"/>
                </a:lnTo>
                <a:lnTo>
                  <a:pt x="16933" y="186267"/>
                </a:lnTo>
                <a:lnTo>
                  <a:pt x="25400" y="186267"/>
                </a:lnTo>
                <a:lnTo>
                  <a:pt x="42333" y="194734"/>
                </a:lnTo>
                <a:lnTo>
                  <a:pt x="50800" y="194734"/>
                </a:lnTo>
                <a:lnTo>
                  <a:pt x="67734" y="194734"/>
                </a:lnTo>
                <a:lnTo>
                  <a:pt x="76200" y="186267"/>
                </a:lnTo>
                <a:lnTo>
                  <a:pt x="84667" y="177800"/>
                </a:lnTo>
                <a:lnTo>
                  <a:pt x="93133" y="160867"/>
                </a:lnTo>
                <a:lnTo>
                  <a:pt x="93133" y="160867"/>
                </a:lnTo>
                <a:lnTo>
                  <a:pt x="101600" y="143934"/>
                </a:lnTo>
                <a:lnTo>
                  <a:pt x="101600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3" name="Freeform 3152"/>
          <p:cNvSpPr/>
          <p:nvPr/>
        </p:nvSpPr>
        <p:spPr>
          <a:xfrm>
            <a:off x="6773333" y="778933"/>
            <a:ext cx="127002" cy="347135"/>
          </a:xfrm>
          <a:custGeom>
            <a:avLst/>
            <a:gdLst/>
            <a:ahLst/>
            <a:cxnLst/>
            <a:rect l="0" t="0" r="0" b="0"/>
            <a:pathLst>
              <a:path w="127002" h="347135">
                <a:moveTo>
                  <a:pt x="110067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01600" y="16934"/>
                </a:lnTo>
                <a:lnTo>
                  <a:pt x="101600" y="25400"/>
                </a:lnTo>
                <a:lnTo>
                  <a:pt x="110067" y="33867"/>
                </a:lnTo>
                <a:lnTo>
                  <a:pt x="110067" y="50800"/>
                </a:lnTo>
                <a:lnTo>
                  <a:pt x="118533" y="67734"/>
                </a:lnTo>
                <a:lnTo>
                  <a:pt x="127001" y="84667"/>
                </a:lnTo>
                <a:lnTo>
                  <a:pt x="127001" y="110067"/>
                </a:lnTo>
                <a:lnTo>
                  <a:pt x="127001" y="127000"/>
                </a:lnTo>
                <a:lnTo>
                  <a:pt x="127001" y="143934"/>
                </a:lnTo>
                <a:lnTo>
                  <a:pt x="127001" y="169334"/>
                </a:lnTo>
                <a:lnTo>
                  <a:pt x="127001" y="186267"/>
                </a:lnTo>
                <a:lnTo>
                  <a:pt x="118533" y="211667"/>
                </a:lnTo>
                <a:lnTo>
                  <a:pt x="110067" y="228600"/>
                </a:lnTo>
                <a:lnTo>
                  <a:pt x="110067" y="254000"/>
                </a:lnTo>
                <a:lnTo>
                  <a:pt x="101600" y="270934"/>
                </a:lnTo>
                <a:lnTo>
                  <a:pt x="93134" y="287867"/>
                </a:lnTo>
                <a:lnTo>
                  <a:pt x="84667" y="304800"/>
                </a:lnTo>
                <a:lnTo>
                  <a:pt x="76200" y="321734"/>
                </a:lnTo>
                <a:lnTo>
                  <a:pt x="67734" y="330200"/>
                </a:lnTo>
                <a:lnTo>
                  <a:pt x="50801" y="338667"/>
                </a:lnTo>
                <a:lnTo>
                  <a:pt x="42333" y="347134"/>
                </a:lnTo>
                <a:lnTo>
                  <a:pt x="33867" y="347134"/>
                </a:lnTo>
                <a:lnTo>
                  <a:pt x="16934" y="338667"/>
                </a:lnTo>
                <a:lnTo>
                  <a:pt x="8467" y="330200"/>
                </a:lnTo>
                <a:lnTo>
                  <a:pt x="0" y="313267"/>
                </a:lnTo>
                <a:lnTo>
                  <a:pt x="0" y="287867"/>
                </a:lnTo>
                <a:lnTo>
                  <a:pt x="0" y="287867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4" name="Freeform 3153"/>
          <p:cNvSpPr/>
          <p:nvPr/>
        </p:nvSpPr>
        <p:spPr>
          <a:xfrm>
            <a:off x="6985000" y="855133"/>
            <a:ext cx="177801" cy="33868"/>
          </a:xfrm>
          <a:custGeom>
            <a:avLst/>
            <a:gdLst/>
            <a:ahLst/>
            <a:cxnLst/>
            <a:rect l="0" t="0" r="0" b="0"/>
            <a:pathLst>
              <a:path w="177801" h="33868">
                <a:moveTo>
                  <a:pt x="0" y="33867"/>
                </a:moveTo>
                <a:lnTo>
                  <a:pt x="0" y="33867"/>
                </a:lnTo>
                <a:lnTo>
                  <a:pt x="8467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42333" y="33867"/>
                </a:lnTo>
                <a:lnTo>
                  <a:pt x="59266" y="33867"/>
                </a:lnTo>
                <a:lnTo>
                  <a:pt x="76200" y="25400"/>
                </a:lnTo>
                <a:lnTo>
                  <a:pt x="93133" y="25400"/>
                </a:lnTo>
                <a:lnTo>
                  <a:pt x="110067" y="25400"/>
                </a:lnTo>
                <a:lnTo>
                  <a:pt x="127000" y="25400"/>
                </a:lnTo>
                <a:lnTo>
                  <a:pt x="143934" y="25400"/>
                </a:lnTo>
                <a:lnTo>
                  <a:pt x="160867" y="16934"/>
                </a:lnTo>
                <a:lnTo>
                  <a:pt x="169333" y="16934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5" name="Freeform 3154"/>
          <p:cNvSpPr/>
          <p:nvPr/>
        </p:nvSpPr>
        <p:spPr>
          <a:xfrm>
            <a:off x="7196666" y="719667"/>
            <a:ext cx="25402" cy="228601"/>
          </a:xfrm>
          <a:custGeom>
            <a:avLst/>
            <a:gdLst/>
            <a:ahLst/>
            <a:cxnLst/>
            <a:rect l="0" t="0" r="0" b="0"/>
            <a:pathLst>
              <a:path w="25402" h="228601">
                <a:moveTo>
                  <a:pt x="0" y="0"/>
                </a:move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50800"/>
                </a:lnTo>
                <a:lnTo>
                  <a:pt x="25401" y="67733"/>
                </a:lnTo>
                <a:lnTo>
                  <a:pt x="25401" y="101600"/>
                </a:lnTo>
                <a:lnTo>
                  <a:pt x="25401" y="127000"/>
                </a:lnTo>
                <a:lnTo>
                  <a:pt x="16934" y="160866"/>
                </a:lnTo>
                <a:lnTo>
                  <a:pt x="16934" y="186266"/>
                </a:lnTo>
                <a:lnTo>
                  <a:pt x="16934" y="203200"/>
                </a:lnTo>
                <a:lnTo>
                  <a:pt x="16934" y="220133"/>
                </a:lnTo>
                <a:lnTo>
                  <a:pt x="8468" y="228600"/>
                </a:lnTo>
                <a:lnTo>
                  <a:pt x="8468" y="228600"/>
                </a:lnTo>
                <a:lnTo>
                  <a:pt x="8468" y="228600"/>
                </a:lnTo>
                <a:lnTo>
                  <a:pt x="8468" y="228600"/>
                </a:lnTo>
                <a:lnTo>
                  <a:pt x="8468" y="228600"/>
                </a:lnTo>
                <a:lnTo>
                  <a:pt x="16934" y="220133"/>
                </a:lnTo>
                <a:lnTo>
                  <a:pt x="16934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6" name="Freeform 3155"/>
          <p:cNvSpPr/>
          <p:nvPr/>
        </p:nvSpPr>
        <p:spPr>
          <a:xfrm>
            <a:off x="7247467" y="753533"/>
            <a:ext cx="152401" cy="194735"/>
          </a:xfrm>
          <a:custGeom>
            <a:avLst/>
            <a:gdLst/>
            <a:ahLst/>
            <a:cxnLst/>
            <a:rect l="0" t="0" r="0" b="0"/>
            <a:pathLst>
              <a:path w="152401" h="194735">
                <a:moveTo>
                  <a:pt x="127000" y="0"/>
                </a:moveTo>
                <a:lnTo>
                  <a:pt x="135466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27000" y="16934"/>
                </a:lnTo>
                <a:lnTo>
                  <a:pt x="127000" y="16934"/>
                </a:lnTo>
                <a:lnTo>
                  <a:pt x="118533" y="25400"/>
                </a:lnTo>
                <a:lnTo>
                  <a:pt x="93133" y="33867"/>
                </a:lnTo>
                <a:lnTo>
                  <a:pt x="76200" y="42334"/>
                </a:lnTo>
                <a:lnTo>
                  <a:pt x="59266" y="59267"/>
                </a:lnTo>
                <a:lnTo>
                  <a:pt x="33867" y="67734"/>
                </a:lnTo>
                <a:lnTo>
                  <a:pt x="25399" y="67734"/>
                </a:lnTo>
                <a:lnTo>
                  <a:pt x="8466" y="76200"/>
                </a:lnTo>
                <a:lnTo>
                  <a:pt x="8466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6" y="76200"/>
                </a:lnTo>
                <a:lnTo>
                  <a:pt x="8466" y="84667"/>
                </a:lnTo>
                <a:lnTo>
                  <a:pt x="16933" y="93134"/>
                </a:lnTo>
                <a:lnTo>
                  <a:pt x="25399" y="101600"/>
                </a:lnTo>
                <a:lnTo>
                  <a:pt x="33867" y="118534"/>
                </a:lnTo>
                <a:lnTo>
                  <a:pt x="50800" y="127000"/>
                </a:lnTo>
                <a:lnTo>
                  <a:pt x="67733" y="143934"/>
                </a:lnTo>
                <a:lnTo>
                  <a:pt x="84666" y="160867"/>
                </a:lnTo>
                <a:lnTo>
                  <a:pt x="101599" y="169334"/>
                </a:lnTo>
                <a:lnTo>
                  <a:pt x="110067" y="186267"/>
                </a:lnTo>
                <a:lnTo>
                  <a:pt x="118533" y="186267"/>
                </a:lnTo>
                <a:lnTo>
                  <a:pt x="127000" y="194734"/>
                </a:lnTo>
                <a:lnTo>
                  <a:pt x="135466" y="194734"/>
                </a:lnTo>
                <a:lnTo>
                  <a:pt x="135466" y="194734"/>
                </a:lnTo>
                <a:lnTo>
                  <a:pt x="135466" y="186267"/>
                </a:lnTo>
                <a:lnTo>
                  <a:pt x="143933" y="177800"/>
                </a:lnTo>
                <a:lnTo>
                  <a:pt x="143933" y="169334"/>
                </a:lnTo>
                <a:lnTo>
                  <a:pt x="143933" y="152400"/>
                </a:lnTo>
                <a:lnTo>
                  <a:pt x="143933" y="152400"/>
                </a:lnTo>
                <a:lnTo>
                  <a:pt x="152400" y="143934"/>
                </a:lnTo>
                <a:lnTo>
                  <a:pt x="152400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7" name="Freeform 3156"/>
          <p:cNvSpPr/>
          <p:nvPr/>
        </p:nvSpPr>
        <p:spPr>
          <a:xfrm>
            <a:off x="7425266" y="677333"/>
            <a:ext cx="203202" cy="431801"/>
          </a:xfrm>
          <a:custGeom>
            <a:avLst/>
            <a:gdLst/>
            <a:ahLst/>
            <a:cxnLst/>
            <a:rect l="0" t="0" r="0" b="0"/>
            <a:pathLst>
              <a:path w="203202" h="431801">
                <a:moveTo>
                  <a:pt x="0" y="0"/>
                </a:moveTo>
                <a:lnTo>
                  <a:pt x="8468" y="0"/>
                </a:lnTo>
                <a:lnTo>
                  <a:pt x="8468" y="0"/>
                </a:lnTo>
                <a:lnTo>
                  <a:pt x="16934" y="8467"/>
                </a:lnTo>
                <a:lnTo>
                  <a:pt x="33867" y="16934"/>
                </a:lnTo>
                <a:lnTo>
                  <a:pt x="50801" y="16934"/>
                </a:lnTo>
                <a:lnTo>
                  <a:pt x="76200" y="25400"/>
                </a:lnTo>
                <a:lnTo>
                  <a:pt x="101601" y="42334"/>
                </a:lnTo>
                <a:lnTo>
                  <a:pt x="118534" y="67734"/>
                </a:lnTo>
                <a:lnTo>
                  <a:pt x="143934" y="93134"/>
                </a:lnTo>
                <a:lnTo>
                  <a:pt x="160868" y="118534"/>
                </a:lnTo>
                <a:lnTo>
                  <a:pt x="177801" y="160867"/>
                </a:lnTo>
                <a:lnTo>
                  <a:pt x="194734" y="194734"/>
                </a:lnTo>
                <a:lnTo>
                  <a:pt x="203201" y="237067"/>
                </a:lnTo>
                <a:lnTo>
                  <a:pt x="203201" y="279400"/>
                </a:lnTo>
                <a:lnTo>
                  <a:pt x="194734" y="313267"/>
                </a:lnTo>
                <a:lnTo>
                  <a:pt x="177801" y="347134"/>
                </a:lnTo>
                <a:lnTo>
                  <a:pt x="143934" y="372534"/>
                </a:lnTo>
                <a:lnTo>
                  <a:pt x="101601" y="397934"/>
                </a:lnTo>
                <a:lnTo>
                  <a:pt x="50801" y="414867"/>
                </a:lnTo>
                <a:lnTo>
                  <a:pt x="50801" y="414867"/>
                </a:lnTo>
                <a:lnTo>
                  <a:pt x="0" y="431800"/>
                </a:lnTo>
                <a:lnTo>
                  <a:pt x="0" y="431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8" name="Freeform 3157"/>
          <p:cNvSpPr/>
          <p:nvPr/>
        </p:nvSpPr>
        <p:spPr>
          <a:xfrm>
            <a:off x="524933" y="1972733"/>
            <a:ext cx="160868" cy="254001"/>
          </a:xfrm>
          <a:custGeom>
            <a:avLst/>
            <a:gdLst/>
            <a:ahLst/>
            <a:cxnLst/>
            <a:rect l="0" t="0" r="0" b="0"/>
            <a:pathLst>
              <a:path w="160868" h="254001">
                <a:moveTo>
                  <a:pt x="160867" y="0"/>
                </a:moveTo>
                <a:lnTo>
                  <a:pt x="160867" y="0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4" y="25400"/>
                </a:lnTo>
                <a:lnTo>
                  <a:pt x="135467" y="33867"/>
                </a:lnTo>
                <a:lnTo>
                  <a:pt x="127000" y="50800"/>
                </a:lnTo>
                <a:lnTo>
                  <a:pt x="110067" y="67734"/>
                </a:lnTo>
                <a:lnTo>
                  <a:pt x="101600" y="93134"/>
                </a:lnTo>
                <a:lnTo>
                  <a:pt x="84667" y="118534"/>
                </a:lnTo>
                <a:lnTo>
                  <a:pt x="76200" y="143934"/>
                </a:lnTo>
                <a:lnTo>
                  <a:pt x="59267" y="169334"/>
                </a:lnTo>
                <a:lnTo>
                  <a:pt x="50800" y="186267"/>
                </a:lnTo>
                <a:lnTo>
                  <a:pt x="33867" y="211667"/>
                </a:lnTo>
                <a:lnTo>
                  <a:pt x="25400" y="220134"/>
                </a:lnTo>
                <a:lnTo>
                  <a:pt x="16934" y="237067"/>
                </a:lnTo>
                <a:lnTo>
                  <a:pt x="8467" y="245534"/>
                </a:lnTo>
                <a:lnTo>
                  <a:pt x="0" y="245534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4"/>
                </a:lnTo>
                <a:lnTo>
                  <a:pt x="0" y="245534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9" name="Freeform 3158"/>
          <p:cNvSpPr/>
          <p:nvPr/>
        </p:nvSpPr>
        <p:spPr>
          <a:xfrm>
            <a:off x="516467" y="1964267"/>
            <a:ext cx="177801" cy="245534"/>
          </a:xfrm>
          <a:custGeom>
            <a:avLst/>
            <a:gdLst/>
            <a:ahLst/>
            <a:cxnLst/>
            <a:rect l="0" t="0" r="0" b="0"/>
            <a:pathLst>
              <a:path w="177801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33866" y="42333"/>
                </a:lnTo>
                <a:lnTo>
                  <a:pt x="42333" y="59266"/>
                </a:lnTo>
                <a:lnTo>
                  <a:pt x="59266" y="76200"/>
                </a:lnTo>
                <a:lnTo>
                  <a:pt x="67733" y="93133"/>
                </a:lnTo>
                <a:lnTo>
                  <a:pt x="84666" y="118533"/>
                </a:lnTo>
                <a:lnTo>
                  <a:pt x="101600" y="135466"/>
                </a:lnTo>
                <a:lnTo>
                  <a:pt x="110066" y="160866"/>
                </a:lnTo>
                <a:lnTo>
                  <a:pt x="118533" y="177800"/>
                </a:lnTo>
                <a:lnTo>
                  <a:pt x="127000" y="194733"/>
                </a:lnTo>
                <a:lnTo>
                  <a:pt x="143933" y="211666"/>
                </a:lnTo>
                <a:lnTo>
                  <a:pt x="152400" y="228600"/>
                </a:lnTo>
                <a:lnTo>
                  <a:pt x="160866" y="237066"/>
                </a:lnTo>
                <a:lnTo>
                  <a:pt x="160866" y="245533"/>
                </a:lnTo>
                <a:lnTo>
                  <a:pt x="169333" y="245533"/>
                </a:lnTo>
                <a:lnTo>
                  <a:pt x="169333" y="237066"/>
                </a:lnTo>
                <a:lnTo>
                  <a:pt x="169333" y="237066"/>
                </a:lnTo>
                <a:lnTo>
                  <a:pt x="177800" y="228600"/>
                </a:lnTo>
                <a:lnTo>
                  <a:pt x="1778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0" name="Freeform 3159"/>
          <p:cNvSpPr/>
          <p:nvPr/>
        </p:nvSpPr>
        <p:spPr>
          <a:xfrm>
            <a:off x="770467" y="1811867"/>
            <a:ext cx="110067" cy="152401"/>
          </a:xfrm>
          <a:custGeom>
            <a:avLst/>
            <a:gdLst/>
            <a:ahLst/>
            <a:cxnLst/>
            <a:rect l="0" t="0" r="0" b="0"/>
            <a:pathLst>
              <a:path w="110067" h="152401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0"/>
                </a:lnTo>
                <a:lnTo>
                  <a:pt x="50800" y="0"/>
                </a:lnTo>
                <a:lnTo>
                  <a:pt x="59266" y="8466"/>
                </a:lnTo>
                <a:lnTo>
                  <a:pt x="67733" y="8466"/>
                </a:lnTo>
                <a:lnTo>
                  <a:pt x="76200" y="16933"/>
                </a:lnTo>
                <a:lnTo>
                  <a:pt x="76200" y="33866"/>
                </a:lnTo>
                <a:lnTo>
                  <a:pt x="84666" y="50800"/>
                </a:lnTo>
                <a:lnTo>
                  <a:pt x="84666" y="67733"/>
                </a:lnTo>
                <a:lnTo>
                  <a:pt x="84666" y="84666"/>
                </a:lnTo>
                <a:lnTo>
                  <a:pt x="76200" y="110066"/>
                </a:lnTo>
                <a:lnTo>
                  <a:pt x="76200" y="118533"/>
                </a:lnTo>
                <a:lnTo>
                  <a:pt x="67733" y="127000"/>
                </a:lnTo>
                <a:lnTo>
                  <a:pt x="67733" y="135466"/>
                </a:lnTo>
                <a:lnTo>
                  <a:pt x="59266" y="143933"/>
                </a:lnTo>
                <a:lnTo>
                  <a:pt x="50800" y="143933"/>
                </a:lnTo>
                <a:lnTo>
                  <a:pt x="33866" y="143933"/>
                </a:lnTo>
                <a:lnTo>
                  <a:pt x="25400" y="143933"/>
                </a:lnTo>
                <a:lnTo>
                  <a:pt x="16933" y="135466"/>
                </a:lnTo>
                <a:lnTo>
                  <a:pt x="16933" y="127000"/>
                </a:lnTo>
                <a:lnTo>
                  <a:pt x="8466" y="118533"/>
                </a:lnTo>
                <a:lnTo>
                  <a:pt x="8466" y="110066"/>
                </a:lnTo>
                <a:lnTo>
                  <a:pt x="8466" y="110066"/>
                </a:lnTo>
                <a:lnTo>
                  <a:pt x="8466" y="101600"/>
                </a:lnTo>
                <a:lnTo>
                  <a:pt x="16933" y="93133"/>
                </a:lnTo>
                <a:lnTo>
                  <a:pt x="25400" y="93133"/>
                </a:lnTo>
                <a:lnTo>
                  <a:pt x="33866" y="93133"/>
                </a:lnTo>
                <a:lnTo>
                  <a:pt x="42333" y="101600"/>
                </a:lnTo>
                <a:lnTo>
                  <a:pt x="59266" y="110066"/>
                </a:lnTo>
                <a:lnTo>
                  <a:pt x="67733" y="110066"/>
                </a:lnTo>
                <a:lnTo>
                  <a:pt x="76200" y="118533"/>
                </a:lnTo>
                <a:lnTo>
                  <a:pt x="93133" y="127000"/>
                </a:lnTo>
                <a:lnTo>
                  <a:pt x="101600" y="135466"/>
                </a:lnTo>
                <a:lnTo>
                  <a:pt x="101600" y="135466"/>
                </a:lnTo>
                <a:lnTo>
                  <a:pt x="110066" y="143933"/>
                </a:lnTo>
                <a:lnTo>
                  <a:pt x="110066" y="143933"/>
                </a:lnTo>
                <a:lnTo>
                  <a:pt x="110066" y="152400"/>
                </a:lnTo>
                <a:lnTo>
                  <a:pt x="110066" y="152400"/>
                </a:lnTo>
                <a:lnTo>
                  <a:pt x="110066" y="152400"/>
                </a:lnTo>
                <a:lnTo>
                  <a:pt x="110066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1" name="Freeform 3160"/>
          <p:cNvSpPr/>
          <p:nvPr/>
        </p:nvSpPr>
        <p:spPr>
          <a:xfrm>
            <a:off x="762000" y="2116667"/>
            <a:ext cx="186268" cy="16934"/>
          </a:xfrm>
          <a:custGeom>
            <a:avLst/>
            <a:gdLst/>
            <a:ahLst/>
            <a:cxnLst/>
            <a:rect l="0" t="0" r="0" b="0"/>
            <a:pathLst>
              <a:path w="186268" h="16934">
                <a:moveTo>
                  <a:pt x="0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8533" y="8466"/>
                </a:lnTo>
                <a:lnTo>
                  <a:pt x="135467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77800" y="0"/>
                </a:lnTo>
                <a:lnTo>
                  <a:pt x="177800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2" name="Freeform 3161"/>
          <p:cNvSpPr/>
          <p:nvPr/>
        </p:nvSpPr>
        <p:spPr>
          <a:xfrm>
            <a:off x="1024467" y="1930400"/>
            <a:ext cx="127001" cy="245534"/>
          </a:xfrm>
          <a:custGeom>
            <a:avLst/>
            <a:gdLst/>
            <a:ahLst/>
            <a:cxnLst/>
            <a:rect l="0" t="0" r="0" b="0"/>
            <a:pathLst>
              <a:path w="127001" h="245534">
                <a:moveTo>
                  <a:pt x="110066" y="16933"/>
                </a:moveTo>
                <a:lnTo>
                  <a:pt x="110066" y="16933"/>
                </a:lnTo>
                <a:lnTo>
                  <a:pt x="101600" y="8467"/>
                </a:lnTo>
                <a:lnTo>
                  <a:pt x="93133" y="8467"/>
                </a:lnTo>
                <a:lnTo>
                  <a:pt x="93133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0"/>
                </a:lnTo>
                <a:lnTo>
                  <a:pt x="42333" y="8467"/>
                </a:lnTo>
                <a:lnTo>
                  <a:pt x="25400" y="16933"/>
                </a:lnTo>
                <a:lnTo>
                  <a:pt x="16933" y="25400"/>
                </a:lnTo>
                <a:lnTo>
                  <a:pt x="8466" y="33867"/>
                </a:lnTo>
                <a:lnTo>
                  <a:pt x="0" y="42333"/>
                </a:lnTo>
                <a:lnTo>
                  <a:pt x="0" y="59267"/>
                </a:lnTo>
                <a:lnTo>
                  <a:pt x="8466" y="67733"/>
                </a:lnTo>
                <a:lnTo>
                  <a:pt x="16933" y="84667"/>
                </a:lnTo>
                <a:lnTo>
                  <a:pt x="25400" y="93133"/>
                </a:lnTo>
                <a:lnTo>
                  <a:pt x="42333" y="101600"/>
                </a:lnTo>
                <a:lnTo>
                  <a:pt x="50800" y="110067"/>
                </a:lnTo>
                <a:lnTo>
                  <a:pt x="67733" y="127000"/>
                </a:lnTo>
                <a:lnTo>
                  <a:pt x="84666" y="143933"/>
                </a:lnTo>
                <a:lnTo>
                  <a:pt x="93133" y="160867"/>
                </a:lnTo>
                <a:lnTo>
                  <a:pt x="101600" y="169333"/>
                </a:lnTo>
                <a:lnTo>
                  <a:pt x="110066" y="186267"/>
                </a:lnTo>
                <a:lnTo>
                  <a:pt x="118533" y="203200"/>
                </a:lnTo>
                <a:lnTo>
                  <a:pt x="118533" y="211667"/>
                </a:lnTo>
                <a:lnTo>
                  <a:pt x="110066" y="220133"/>
                </a:lnTo>
                <a:lnTo>
                  <a:pt x="101600" y="228600"/>
                </a:lnTo>
                <a:lnTo>
                  <a:pt x="93133" y="237067"/>
                </a:lnTo>
                <a:lnTo>
                  <a:pt x="84666" y="245533"/>
                </a:lnTo>
                <a:lnTo>
                  <a:pt x="76200" y="245533"/>
                </a:lnTo>
                <a:lnTo>
                  <a:pt x="59266" y="245533"/>
                </a:lnTo>
                <a:lnTo>
                  <a:pt x="50800" y="245533"/>
                </a:lnTo>
                <a:lnTo>
                  <a:pt x="33866" y="237067"/>
                </a:lnTo>
                <a:lnTo>
                  <a:pt x="25400" y="228600"/>
                </a:lnTo>
                <a:lnTo>
                  <a:pt x="25400" y="220133"/>
                </a:lnTo>
                <a:lnTo>
                  <a:pt x="16933" y="203200"/>
                </a:lnTo>
                <a:lnTo>
                  <a:pt x="16933" y="186267"/>
                </a:lnTo>
                <a:lnTo>
                  <a:pt x="16933" y="169333"/>
                </a:lnTo>
                <a:lnTo>
                  <a:pt x="16933" y="152400"/>
                </a:lnTo>
                <a:lnTo>
                  <a:pt x="25400" y="143933"/>
                </a:lnTo>
                <a:lnTo>
                  <a:pt x="33866" y="127000"/>
                </a:lnTo>
                <a:lnTo>
                  <a:pt x="42333" y="110067"/>
                </a:lnTo>
                <a:lnTo>
                  <a:pt x="50800" y="101600"/>
                </a:lnTo>
                <a:lnTo>
                  <a:pt x="67733" y="93133"/>
                </a:lnTo>
                <a:lnTo>
                  <a:pt x="84666" y="76200"/>
                </a:lnTo>
                <a:lnTo>
                  <a:pt x="93133" y="67733"/>
                </a:lnTo>
                <a:lnTo>
                  <a:pt x="101600" y="59267"/>
                </a:lnTo>
                <a:lnTo>
                  <a:pt x="118533" y="50800"/>
                </a:lnTo>
                <a:lnTo>
                  <a:pt x="118533" y="50800"/>
                </a:lnTo>
                <a:lnTo>
                  <a:pt x="127000" y="42333"/>
                </a:lnTo>
                <a:lnTo>
                  <a:pt x="127000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3" name="Freeform 3162"/>
          <p:cNvSpPr/>
          <p:nvPr/>
        </p:nvSpPr>
        <p:spPr>
          <a:xfrm>
            <a:off x="1202267" y="1921933"/>
            <a:ext cx="169334" cy="203201"/>
          </a:xfrm>
          <a:custGeom>
            <a:avLst/>
            <a:gdLst/>
            <a:ahLst/>
            <a:cxnLst/>
            <a:rect l="0" t="0" r="0" b="0"/>
            <a:pathLst>
              <a:path w="169334" h="203201">
                <a:moveTo>
                  <a:pt x="169333" y="0"/>
                </a:moveTo>
                <a:lnTo>
                  <a:pt x="169333" y="0"/>
                </a:lnTo>
                <a:lnTo>
                  <a:pt x="169333" y="0"/>
                </a:lnTo>
                <a:lnTo>
                  <a:pt x="169333" y="8467"/>
                </a:lnTo>
                <a:lnTo>
                  <a:pt x="169333" y="16934"/>
                </a:lnTo>
                <a:lnTo>
                  <a:pt x="160866" y="25400"/>
                </a:lnTo>
                <a:lnTo>
                  <a:pt x="143933" y="42334"/>
                </a:lnTo>
                <a:lnTo>
                  <a:pt x="135466" y="67734"/>
                </a:lnTo>
                <a:lnTo>
                  <a:pt x="118533" y="84667"/>
                </a:lnTo>
                <a:lnTo>
                  <a:pt x="101600" y="101600"/>
                </a:lnTo>
                <a:lnTo>
                  <a:pt x="93133" y="118534"/>
                </a:lnTo>
                <a:lnTo>
                  <a:pt x="76200" y="135467"/>
                </a:lnTo>
                <a:lnTo>
                  <a:pt x="67733" y="152400"/>
                </a:lnTo>
                <a:lnTo>
                  <a:pt x="50800" y="169334"/>
                </a:lnTo>
                <a:lnTo>
                  <a:pt x="42333" y="186267"/>
                </a:lnTo>
                <a:lnTo>
                  <a:pt x="33866" y="194734"/>
                </a:lnTo>
                <a:lnTo>
                  <a:pt x="25400" y="203200"/>
                </a:lnTo>
                <a:lnTo>
                  <a:pt x="16933" y="203200"/>
                </a:lnTo>
                <a:lnTo>
                  <a:pt x="8466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4"/>
                </a:lnTo>
                <a:lnTo>
                  <a:pt x="0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4" name="Freeform 3163"/>
          <p:cNvSpPr/>
          <p:nvPr/>
        </p:nvSpPr>
        <p:spPr>
          <a:xfrm>
            <a:off x="1210733" y="1930400"/>
            <a:ext cx="169335" cy="169334"/>
          </a:xfrm>
          <a:custGeom>
            <a:avLst/>
            <a:gdLst/>
            <a:ahLst/>
            <a:cxnLst/>
            <a:rect l="0" t="0" r="0" b="0"/>
            <a:pathLst>
              <a:path w="169335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4" y="16933"/>
                </a:lnTo>
                <a:lnTo>
                  <a:pt x="25400" y="33867"/>
                </a:lnTo>
                <a:lnTo>
                  <a:pt x="42334" y="42333"/>
                </a:lnTo>
                <a:lnTo>
                  <a:pt x="50800" y="50800"/>
                </a:lnTo>
                <a:lnTo>
                  <a:pt x="67734" y="67733"/>
                </a:lnTo>
                <a:lnTo>
                  <a:pt x="76200" y="84667"/>
                </a:lnTo>
                <a:lnTo>
                  <a:pt x="93134" y="93133"/>
                </a:lnTo>
                <a:lnTo>
                  <a:pt x="101600" y="110067"/>
                </a:lnTo>
                <a:lnTo>
                  <a:pt x="118534" y="118533"/>
                </a:lnTo>
                <a:lnTo>
                  <a:pt x="127000" y="135467"/>
                </a:lnTo>
                <a:lnTo>
                  <a:pt x="135467" y="143933"/>
                </a:lnTo>
                <a:lnTo>
                  <a:pt x="143934" y="152400"/>
                </a:lnTo>
                <a:lnTo>
                  <a:pt x="152400" y="160867"/>
                </a:lnTo>
                <a:lnTo>
                  <a:pt x="160867" y="169333"/>
                </a:lnTo>
                <a:lnTo>
                  <a:pt x="160867" y="169333"/>
                </a:lnTo>
                <a:lnTo>
                  <a:pt x="169334" y="169333"/>
                </a:lnTo>
                <a:lnTo>
                  <a:pt x="169334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5" name="Freeform 3164"/>
          <p:cNvSpPr/>
          <p:nvPr/>
        </p:nvSpPr>
        <p:spPr>
          <a:xfrm>
            <a:off x="1498600" y="1921933"/>
            <a:ext cx="33868" cy="169335"/>
          </a:xfrm>
          <a:custGeom>
            <a:avLst/>
            <a:gdLst/>
            <a:ahLst/>
            <a:cxnLst/>
            <a:rect l="0" t="0" r="0" b="0"/>
            <a:pathLst>
              <a:path w="33868" h="169335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25400"/>
                </a:lnTo>
                <a:lnTo>
                  <a:pt x="33867" y="42334"/>
                </a:lnTo>
                <a:lnTo>
                  <a:pt x="33867" y="59267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18534"/>
                </a:lnTo>
                <a:lnTo>
                  <a:pt x="16933" y="135467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9334"/>
                </a:lnTo>
                <a:lnTo>
                  <a:pt x="8467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6" name="Freeform 3165"/>
          <p:cNvSpPr/>
          <p:nvPr/>
        </p:nvSpPr>
        <p:spPr>
          <a:xfrm>
            <a:off x="1430867" y="1998133"/>
            <a:ext cx="228601" cy="8468"/>
          </a:xfrm>
          <a:custGeom>
            <a:avLst/>
            <a:gdLst/>
            <a:ahLst/>
            <a:cxnLst/>
            <a:rect l="0" t="0" r="0" b="0"/>
            <a:pathLst>
              <a:path w="2286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25400" y="8467"/>
                </a:lnTo>
                <a:lnTo>
                  <a:pt x="42333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43933" y="8467"/>
                </a:lnTo>
                <a:lnTo>
                  <a:pt x="169333" y="8467"/>
                </a:lnTo>
                <a:lnTo>
                  <a:pt x="186266" y="8467"/>
                </a:lnTo>
                <a:lnTo>
                  <a:pt x="211666" y="0"/>
                </a:lnTo>
                <a:lnTo>
                  <a:pt x="211666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7" name="Freeform 3166"/>
          <p:cNvSpPr/>
          <p:nvPr/>
        </p:nvSpPr>
        <p:spPr>
          <a:xfrm>
            <a:off x="1676400" y="2125133"/>
            <a:ext cx="618068" cy="50801"/>
          </a:xfrm>
          <a:custGeom>
            <a:avLst/>
            <a:gdLst/>
            <a:ahLst/>
            <a:cxnLst/>
            <a:rect l="0" t="0" r="0" b="0"/>
            <a:pathLst>
              <a:path w="618068" h="50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  <a:lnTo>
                  <a:pt x="186267" y="0"/>
                </a:lnTo>
                <a:lnTo>
                  <a:pt x="220133" y="0"/>
                </a:lnTo>
                <a:lnTo>
                  <a:pt x="262467" y="8467"/>
                </a:lnTo>
                <a:lnTo>
                  <a:pt x="296333" y="8467"/>
                </a:lnTo>
                <a:lnTo>
                  <a:pt x="338667" y="8467"/>
                </a:lnTo>
                <a:lnTo>
                  <a:pt x="372533" y="8467"/>
                </a:lnTo>
                <a:lnTo>
                  <a:pt x="406400" y="16934"/>
                </a:lnTo>
                <a:lnTo>
                  <a:pt x="440267" y="25400"/>
                </a:lnTo>
                <a:lnTo>
                  <a:pt x="474133" y="25400"/>
                </a:lnTo>
                <a:lnTo>
                  <a:pt x="499533" y="25400"/>
                </a:lnTo>
                <a:lnTo>
                  <a:pt x="524933" y="33867"/>
                </a:lnTo>
                <a:lnTo>
                  <a:pt x="550333" y="42334"/>
                </a:lnTo>
                <a:lnTo>
                  <a:pt x="575733" y="42334"/>
                </a:lnTo>
                <a:lnTo>
                  <a:pt x="584200" y="50800"/>
                </a:lnTo>
                <a:lnTo>
                  <a:pt x="601133" y="50800"/>
                </a:lnTo>
                <a:lnTo>
                  <a:pt x="601133" y="50800"/>
                </a:lnTo>
                <a:lnTo>
                  <a:pt x="618067" y="50800"/>
                </a:lnTo>
                <a:lnTo>
                  <a:pt x="618067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8" name="Freeform 3167"/>
          <p:cNvSpPr/>
          <p:nvPr/>
        </p:nvSpPr>
        <p:spPr>
          <a:xfrm>
            <a:off x="2463800" y="1938867"/>
            <a:ext cx="152401" cy="33867"/>
          </a:xfrm>
          <a:custGeom>
            <a:avLst/>
            <a:gdLst/>
            <a:ahLst/>
            <a:cxnLst/>
            <a:rect l="0" t="0" r="0" b="0"/>
            <a:pathLst>
              <a:path w="152401" h="33867">
                <a:moveTo>
                  <a:pt x="0" y="33866"/>
                </a:moveTo>
                <a:lnTo>
                  <a:pt x="0" y="25400"/>
                </a:lnTo>
                <a:lnTo>
                  <a:pt x="8467" y="25400"/>
                </a:lnTo>
                <a:lnTo>
                  <a:pt x="16933" y="16933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0"/>
                </a:lnTo>
                <a:lnTo>
                  <a:pt x="84667" y="0"/>
                </a:lnTo>
                <a:lnTo>
                  <a:pt x="110067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9" name="Freeform 3168"/>
          <p:cNvSpPr/>
          <p:nvPr/>
        </p:nvSpPr>
        <p:spPr>
          <a:xfrm>
            <a:off x="2472267" y="2015067"/>
            <a:ext cx="194734" cy="42334"/>
          </a:xfrm>
          <a:custGeom>
            <a:avLst/>
            <a:gdLst/>
            <a:ahLst/>
            <a:cxnLst/>
            <a:rect l="0" t="0" r="0" b="0"/>
            <a:pathLst>
              <a:path w="194734" h="42334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25400" y="0"/>
                </a:lnTo>
                <a:lnTo>
                  <a:pt x="42333" y="8466"/>
                </a:lnTo>
                <a:lnTo>
                  <a:pt x="67733" y="8466"/>
                </a:lnTo>
                <a:lnTo>
                  <a:pt x="101600" y="16933"/>
                </a:lnTo>
                <a:lnTo>
                  <a:pt x="127000" y="25400"/>
                </a:lnTo>
                <a:lnTo>
                  <a:pt x="152400" y="33866"/>
                </a:lnTo>
                <a:lnTo>
                  <a:pt x="177800" y="33866"/>
                </a:lnTo>
                <a:lnTo>
                  <a:pt x="177800" y="33866"/>
                </a:lnTo>
                <a:lnTo>
                  <a:pt x="194733" y="42333"/>
                </a:lnTo>
                <a:lnTo>
                  <a:pt x="194733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0" name="Freeform 3169"/>
          <p:cNvSpPr/>
          <p:nvPr/>
        </p:nvSpPr>
        <p:spPr>
          <a:xfrm>
            <a:off x="2853267" y="1803400"/>
            <a:ext cx="135467" cy="330201"/>
          </a:xfrm>
          <a:custGeom>
            <a:avLst/>
            <a:gdLst/>
            <a:ahLst/>
            <a:cxnLst/>
            <a:rect l="0" t="0" r="0" b="0"/>
            <a:pathLst>
              <a:path w="135467" h="330201">
                <a:moveTo>
                  <a:pt x="25400" y="0"/>
                </a:move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8466" y="152400"/>
                </a:lnTo>
                <a:lnTo>
                  <a:pt x="8466" y="160867"/>
                </a:lnTo>
                <a:lnTo>
                  <a:pt x="16933" y="169333"/>
                </a:lnTo>
                <a:lnTo>
                  <a:pt x="33866" y="177800"/>
                </a:lnTo>
                <a:lnTo>
                  <a:pt x="42333" y="177800"/>
                </a:lnTo>
                <a:lnTo>
                  <a:pt x="50800" y="177800"/>
                </a:lnTo>
                <a:lnTo>
                  <a:pt x="59266" y="177800"/>
                </a:lnTo>
                <a:lnTo>
                  <a:pt x="67733" y="169333"/>
                </a:lnTo>
                <a:lnTo>
                  <a:pt x="84666" y="160867"/>
                </a:lnTo>
                <a:lnTo>
                  <a:pt x="93133" y="152400"/>
                </a:lnTo>
                <a:lnTo>
                  <a:pt x="101600" y="143933"/>
                </a:lnTo>
                <a:lnTo>
                  <a:pt x="110066" y="127000"/>
                </a:lnTo>
                <a:lnTo>
                  <a:pt x="118533" y="110067"/>
                </a:lnTo>
                <a:lnTo>
                  <a:pt x="127000" y="93133"/>
                </a:lnTo>
                <a:lnTo>
                  <a:pt x="127000" y="76200"/>
                </a:lnTo>
                <a:lnTo>
                  <a:pt x="135466" y="59267"/>
                </a:lnTo>
                <a:lnTo>
                  <a:pt x="135466" y="50800"/>
                </a:lnTo>
                <a:lnTo>
                  <a:pt x="135466" y="42333"/>
                </a:lnTo>
                <a:lnTo>
                  <a:pt x="135466" y="33867"/>
                </a:lnTo>
                <a:lnTo>
                  <a:pt x="135466" y="33867"/>
                </a:lnTo>
                <a:lnTo>
                  <a:pt x="135466" y="33867"/>
                </a:lnTo>
                <a:lnTo>
                  <a:pt x="135466" y="33867"/>
                </a:lnTo>
                <a:lnTo>
                  <a:pt x="135466" y="33867"/>
                </a:lnTo>
                <a:lnTo>
                  <a:pt x="135466" y="33867"/>
                </a:lnTo>
                <a:lnTo>
                  <a:pt x="135466" y="42333"/>
                </a:lnTo>
                <a:lnTo>
                  <a:pt x="135466" y="50800"/>
                </a:lnTo>
                <a:lnTo>
                  <a:pt x="135466" y="67733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27000" y="118533"/>
                </a:lnTo>
                <a:lnTo>
                  <a:pt x="127000" y="135467"/>
                </a:lnTo>
                <a:lnTo>
                  <a:pt x="135466" y="152400"/>
                </a:lnTo>
                <a:lnTo>
                  <a:pt x="135466" y="177800"/>
                </a:lnTo>
                <a:lnTo>
                  <a:pt x="135466" y="194733"/>
                </a:lnTo>
                <a:lnTo>
                  <a:pt x="135466" y="211667"/>
                </a:lnTo>
                <a:lnTo>
                  <a:pt x="135466" y="237067"/>
                </a:lnTo>
                <a:lnTo>
                  <a:pt x="135466" y="254000"/>
                </a:lnTo>
                <a:lnTo>
                  <a:pt x="127000" y="270933"/>
                </a:lnTo>
                <a:lnTo>
                  <a:pt x="127000" y="287867"/>
                </a:lnTo>
                <a:lnTo>
                  <a:pt x="118533" y="296333"/>
                </a:lnTo>
                <a:lnTo>
                  <a:pt x="110066" y="313267"/>
                </a:lnTo>
                <a:lnTo>
                  <a:pt x="110066" y="321733"/>
                </a:lnTo>
                <a:lnTo>
                  <a:pt x="93133" y="330200"/>
                </a:lnTo>
                <a:lnTo>
                  <a:pt x="84666" y="330200"/>
                </a:lnTo>
                <a:lnTo>
                  <a:pt x="76200" y="330200"/>
                </a:lnTo>
                <a:lnTo>
                  <a:pt x="67733" y="330200"/>
                </a:lnTo>
                <a:lnTo>
                  <a:pt x="59266" y="330200"/>
                </a:lnTo>
                <a:lnTo>
                  <a:pt x="50800" y="321733"/>
                </a:lnTo>
                <a:lnTo>
                  <a:pt x="42333" y="304800"/>
                </a:lnTo>
                <a:lnTo>
                  <a:pt x="42333" y="296333"/>
                </a:lnTo>
                <a:lnTo>
                  <a:pt x="42333" y="296333"/>
                </a:lnTo>
                <a:lnTo>
                  <a:pt x="33866" y="287867"/>
                </a:lnTo>
                <a:lnTo>
                  <a:pt x="33866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1" name="Freeform 3170"/>
          <p:cNvSpPr/>
          <p:nvPr/>
        </p:nvSpPr>
        <p:spPr>
          <a:xfrm>
            <a:off x="3039533" y="1888067"/>
            <a:ext cx="143935" cy="25401"/>
          </a:xfrm>
          <a:custGeom>
            <a:avLst/>
            <a:gdLst/>
            <a:ahLst/>
            <a:cxnLst/>
            <a:rect l="0" t="0" r="0" b="0"/>
            <a:pathLst>
              <a:path w="143935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4" y="8466"/>
                </a:lnTo>
                <a:lnTo>
                  <a:pt x="84667" y="8466"/>
                </a:lnTo>
                <a:lnTo>
                  <a:pt x="93134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2" name="Freeform 3171"/>
          <p:cNvSpPr/>
          <p:nvPr/>
        </p:nvSpPr>
        <p:spPr>
          <a:xfrm>
            <a:off x="3242733" y="1786467"/>
            <a:ext cx="8468" cy="194734"/>
          </a:xfrm>
          <a:custGeom>
            <a:avLst/>
            <a:gdLst/>
            <a:ahLst/>
            <a:cxnLst/>
            <a:rect l="0" t="0" r="0" b="0"/>
            <a:pathLst>
              <a:path w="8468" h="1947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3" name="Freeform 3172"/>
          <p:cNvSpPr/>
          <p:nvPr/>
        </p:nvSpPr>
        <p:spPr>
          <a:xfrm>
            <a:off x="3293533" y="1778000"/>
            <a:ext cx="169335" cy="203201"/>
          </a:xfrm>
          <a:custGeom>
            <a:avLst/>
            <a:gdLst/>
            <a:ahLst/>
            <a:cxnLst/>
            <a:rect l="0" t="0" r="0" b="0"/>
            <a:pathLst>
              <a:path w="169335" h="203201">
                <a:moveTo>
                  <a:pt x="135467" y="25400"/>
                </a:moveTo>
                <a:lnTo>
                  <a:pt x="135467" y="25400"/>
                </a:lnTo>
                <a:lnTo>
                  <a:pt x="135467" y="25400"/>
                </a:lnTo>
                <a:lnTo>
                  <a:pt x="135467" y="16933"/>
                </a:lnTo>
                <a:lnTo>
                  <a:pt x="135467" y="16933"/>
                </a:lnTo>
                <a:lnTo>
                  <a:pt x="127000" y="16933"/>
                </a:lnTo>
                <a:lnTo>
                  <a:pt x="118534" y="8467"/>
                </a:lnTo>
                <a:lnTo>
                  <a:pt x="118534" y="8467"/>
                </a:lnTo>
                <a:lnTo>
                  <a:pt x="110067" y="0"/>
                </a:lnTo>
                <a:lnTo>
                  <a:pt x="93134" y="0"/>
                </a:lnTo>
                <a:lnTo>
                  <a:pt x="76200" y="0"/>
                </a:lnTo>
                <a:lnTo>
                  <a:pt x="59267" y="8467"/>
                </a:lnTo>
                <a:lnTo>
                  <a:pt x="42334" y="8467"/>
                </a:lnTo>
                <a:lnTo>
                  <a:pt x="33867" y="16933"/>
                </a:lnTo>
                <a:lnTo>
                  <a:pt x="16934" y="25400"/>
                </a:lnTo>
                <a:lnTo>
                  <a:pt x="8467" y="33867"/>
                </a:lnTo>
                <a:lnTo>
                  <a:pt x="0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16934" y="59267"/>
                </a:lnTo>
                <a:lnTo>
                  <a:pt x="25400" y="67733"/>
                </a:lnTo>
                <a:lnTo>
                  <a:pt x="42334" y="76200"/>
                </a:lnTo>
                <a:lnTo>
                  <a:pt x="59267" y="84667"/>
                </a:lnTo>
                <a:lnTo>
                  <a:pt x="76200" y="93133"/>
                </a:lnTo>
                <a:lnTo>
                  <a:pt x="93134" y="110067"/>
                </a:lnTo>
                <a:lnTo>
                  <a:pt x="101600" y="118533"/>
                </a:lnTo>
                <a:lnTo>
                  <a:pt x="118534" y="135467"/>
                </a:lnTo>
                <a:lnTo>
                  <a:pt x="127000" y="143933"/>
                </a:lnTo>
                <a:lnTo>
                  <a:pt x="127000" y="160867"/>
                </a:lnTo>
                <a:lnTo>
                  <a:pt x="127000" y="169333"/>
                </a:lnTo>
                <a:lnTo>
                  <a:pt x="118534" y="177800"/>
                </a:lnTo>
                <a:lnTo>
                  <a:pt x="118534" y="186267"/>
                </a:lnTo>
                <a:lnTo>
                  <a:pt x="110067" y="194733"/>
                </a:lnTo>
                <a:lnTo>
                  <a:pt x="101600" y="194733"/>
                </a:lnTo>
                <a:lnTo>
                  <a:pt x="84667" y="203200"/>
                </a:lnTo>
                <a:lnTo>
                  <a:pt x="76200" y="203200"/>
                </a:lnTo>
                <a:lnTo>
                  <a:pt x="67734" y="194733"/>
                </a:lnTo>
                <a:lnTo>
                  <a:pt x="50800" y="194733"/>
                </a:lnTo>
                <a:lnTo>
                  <a:pt x="42334" y="186267"/>
                </a:lnTo>
                <a:lnTo>
                  <a:pt x="33867" y="177800"/>
                </a:lnTo>
                <a:lnTo>
                  <a:pt x="33867" y="169333"/>
                </a:lnTo>
                <a:lnTo>
                  <a:pt x="25400" y="160867"/>
                </a:lnTo>
                <a:lnTo>
                  <a:pt x="16934" y="152400"/>
                </a:lnTo>
                <a:lnTo>
                  <a:pt x="16934" y="143933"/>
                </a:lnTo>
                <a:lnTo>
                  <a:pt x="25400" y="127000"/>
                </a:lnTo>
                <a:lnTo>
                  <a:pt x="33867" y="118533"/>
                </a:lnTo>
                <a:lnTo>
                  <a:pt x="42334" y="110067"/>
                </a:lnTo>
                <a:lnTo>
                  <a:pt x="50800" y="93133"/>
                </a:lnTo>
                <a:lnTo>
                  <a:pt x="67734" y="76200"/>
                </a:lnTo>
                <a:lnTo>
                  <a:pt x="84667" y="67733"/>
                </a:lnTo>
                <a:lnTo>
                  <a:pt x="101600" y="59267"/>
                </a:lnTo>
                <a:lnTo>
                  <a:pt x="118534" y="50800"/>
                </a:lnTo>
                <a:lnTo>
                  <a:pt x="135467" y="42333"/>
                </a:lnTo>
                <a:lnTo>
                  <a:pt x="135467" y="33867"/>
                </a:lnTo>
                <a:lnTo>
                  <a:pt x="143934" y="25400"/>
                </a:lnTo>
                <a:lnTo>
                  <a:pt x="152400" y="16933"/>
                </a:lnTo>
                <a:lnTo>
                  <a:pt x="160867" y="16933"/>
                </a:lnTo>
                <a:lnTo>
                  <a:pt x="169334" y="8467"/>
                </a:lnTo>
                <a:lnTo>
                  <a:pt x="169334" y="8467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" name="Freeform 3173"/>
          <p:cNvSpPr/>
          <p:nvPr/>
        </p:nvSpPr>
        <p:spPr>
          <a:xfrm>
            <a:off x="3674533" y="1794933"/>
            <a:ext cx="16935" cy="143935"/>
          </a:xfrm>
          <a:custGeom>
            <a:avLst/>
            <a:gdLst/>
            <a:ahLst/>
            <a:cxnLst/>
            <a:rect l="0" t="0" r="0" b="0"/>
            <a:pathLst>
              <a:path w="16935" h="143935">
                <a:moveTo>
                  <a:pt x="16934" y="0"/>
                </a:moveTo>
                <a:lnTo>
                  <a:pt x="16934" y="0"/>
                </a:lnTo>
                <a:lnTo>
                  <a:pt x="8467" y="0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" name="Freeform 3174"/>
          <p:cNvSpPr/>
          <p:nvPr/>
        </p:nvSpPr>
        <p:spPr>
          <a:xfrm>
            <a:off x="3564467" y="1845733"/>
            <a:ext cx="211667" cy="25401"/>
          </a:xfrm>
          <a:custGeom>
            <a:avLst/>
            <a:gdLst/>
            <a:ahLst/>
            <a:cxnLst/>
            <a:rect l="0" t="0" r="0" b="0"/>
            <a:pathLst>
              <a:path w="211667" h="25401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33866" y="25400"/>
                </a:lnTo>
                <a:lnTo>
                  <a:pt x="50800" y="25400"/>
                </a:lnTo>
                <a:lnTo>
                  <a:pt x="84666" y="25400"/>
                </a:lnTo>
                <a:lnTo>
                  <a:pt x="110066" y="25400"/>
                </a:lnTo>
                <a:lnTo>
                  <a:pt x="135466" y="16934"/>
                </a:lnTo>
                <a:lnTo>
                  <a:pt x="160866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211666" y="0"/>
                </a:lnTo>
                <a:lnTo>
                  <a:pt x="2116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6" name="Freeform 3175"/>
          <p:cNvSpPr/>
          <p:nvPr/>
        </p:nvSpPr>
        <p:spPr>
          <a:xfrm>
            <a:off x="3920067" y="1913467"/>
            <a:ext cx="465667" cy="16934"/>
          </a:xfrm>
          <a:custGeom>
            <a:avLst/>
            <a:gdLst/>
            <a:ahLst/>
            <a:cxnLst/>
            <a:rect l="0" t="0" r="0" b="0"/>
            <a:pathLst>
              <a:path w="465667" h="16934">
                <a:moveTo>
                  <a:pt x="0" y="16933"/>
                </a:moveTo>
                <a:lnTo>
                  <a:pt x="0" y="16933"/>
                </a:lnTo>
                <a:lnTo>
                  <a:pt x="16933" y="16933"/>
                </a:lnTo>
                <a:lnTo>
                  <a:pt x="33866" y="16933"/>
                </a:lnTo>
                <a:lnTo>
                  <a:pt x="59266" y="16933"/>
                </a:lnTo>
                <a:lnTo>
                  <a:pt x="101600" y="16933"/>
                </a:lnTo>
                <a:lnTo>
                  <a:pt x="143933" y="8466"/>
                </a:lnTo>
                <a:lnTo>
                  <a:pt x="194733" y="8466"/>
                </a:lnTo>
                <a:lnTo>
                  <a:pt x="245533" y="8466"/>
                </a:lnTo>
                <a:lnTo>
                  <a:pt x="296333" y="8466"/>
                </a:lnTo>
                <a:lnTo>
                  <a:pt x="338666" y="8466"/>
                </a:lnTo>
                <a:lnTo>
                  <a:pt x="389466" y="0"/>
                </a:lnTo>
                <a:lnTo>
                  <a:pt x="423333" y="8466"/>
                </a:lnTo>
                <a:lnTo>
                  <a:pt x="423333" y="8466"/>
                </a:lnTo>
                <a:lnTo>
                  <a:pt x="465666" y="8466"/>
                </a:lnTo>
                <a:lnTo>
                  <a:pt x="465666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7" name="Freeform 3176"/>
          <p:cNvSpPr/>
          <p:nvPr/>
        </p:nvSpPr>
        <p:spPr>
          <a:xfrm>
            <a:off x="880533" y="2379133"/>
            <a:ext cx="118535" cy="397935"/>
          </a:xfrm>
          <a:custGeom>
            <a:avLst/>
            <a:gdLst/>
            <a:ahLst/>
            <a:cxnLst/>
            <a:rect l="0" t="0" r="0" b="0"/>
            <a:pathLst>
              <a:path w="118535" h="397935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01600" y="16934"/>
                </a:lnTo>
                <a:lnTo>
                  <a:pt x="101600" y="25400"/>
                </a:lnTo>
                <a:lnTo>
                  <a:pt x="101600" y="33867"/>
                </a:lnTo>
                <a:lnTo>
                  <a:pt x="93134" y="50800"/>
                </a:lnTo>
                <a:lnTo>
                  <a:pt x="76200" y="59267"/>
                </a:lnTo>
                <a:lnTo>
                  <a:pt x="67734" y="76200"/>
                </a:lnTo>
                <a:lnTo>
                  <a:pt x="59267" y="101600"/>
                </a:lnTo>
                <a:lnTo>
                  <a:pt x="42334" y="118534"/>
                </a:lnTo>
                <a:lnTo>
                  <a:pt x="33867" y="143934"/>
                </a:lnTo>
                <a:lnTo>
                  <a:pt x="16934" y="169334"/>
                </a:lnTo>
                <a:lnTo>
                  <a:pt x="8467" y="203200"/>
                </a:lnTo>
                <a:lnTo>
                  <a:pt x="8467" y="228600"/>
                </a:lnTo>
                <a:lnTo>
                  <a:pt x="8467" y="254000"/>
                </a:lnTo>
                <a:lnTo>
                  <a:pt x="0" y="279400"/>
                </a:lnTo>
                <a:lnTo>
                  <a:pt x="8467" y="296334"/>
                </a:lnTo>
                <a:lnTo>
                  <a:pt x="8467" y="313267"/>
                </a:lnTo>
                <a:lnTo>
                  <a:pt x="16934" y="330200"/>
                </a:lnTo>
                <a:lnTo>
                  <a:pt x="25400" y="347134"/>
                </a:lnTo>
                <a:lnTo>
                  <a:pt x="33867" y="355600"/>
                </a:lnTo>
                <a:lnTo>
                  <a:pt x="42334" y="364067"/>
                </a:lnTo>
                <a:lnTo>
                  <a:pt x="59267" y="372534"/>
                </a:lnTo>
                <a:lnTo>
                  <a:pt x="67734" y="381000"/>
                </a:lnTo>
                <a:lnTo>
                  <a:pt x="76200" y="389467"/>
                </a:lnTo>
                <a:lnTo>
                  <a:pt x="93134" y="389467"/>
                </a:lnTo>
                <a:lnTo>
                  <a:pt x="101600" y="397934"/>
                </a:lnTo>
                <a:lnTo>
                  <a:pt x="110067" y="397934"/>
                </a:lnTo>
                <a:lnTo>
                  <a:pt x="110067" y="397934"/>
                </a:lnTo>
                <a:lnTo>
                  <a:pt x="118534" y="397934"/>
                </a:lnTo>
                <a:lnTo>
                  <a:pt x="118534" y="397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8" name="Freeform 3177"/>
          <p:cNvSpPr/>
          <p:nvPr/>
        </p:nvSpPr>
        <p:spPr>
          <a:xfrm>
            <a:off x="1134533" y="2480733"/>
            <a:ext cx="160868" cy="254001"/>
          </a:xfrm>
          <a:custGeom>
            <a:avLst/>
            <a:gdLst/>
            <a:ahLst/>
            <a:cxnLst/>
            <a:rect l="0" t="0" r="0" b="0"/>
            <a:pathLst>
              <a:path w="160868" h="254001">
                <a:moveTo>
                  <a:pt x="160867" y="0"/>
                </a:moveTo>
                <a:lnTo>
                  <a:pt x="160867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43934" y="8467"/>
                </a:lnTo>
                <a:lnTo>
                  <a:pt x="143934" y="25400"/>
                </a:lnTo>
                <a:lnTo>
                  <a:pt x="135467" y="33867"/>
                </a:lnTo>
                <a:lnTo>
                  <a:pt x="118534" y="50800"/>
                </a:lnTo>
                <a:lnTo>
                  <a:pt x="101600" y="67734"/>
                </a:lnTo>
                <a:lnTo>
                  <a:pt x="93134" y="93134"/>
                </a:lnTo>
                <a:lnTo>
                  <a:pt x="76200" y="118534"/>
                </a:lnTo>
                <a:lnTo>
                  <a:pt x="59267" y="135467"/>
                </a:lnTo>
                <a:lnTo>
                  <a:pt x="50800" y="160867"/>
                </a:lnTo>
                <a:lnTo>
                  <a:pt x="33867" y="177800"/>
                </a:lnTo>
                <a:lnTo>
                  <a:pt x="25400" y="194734"/>
                </a:lnTo>
                <a:lnTo>
                  <a:pt x="16934" y="211667"/>
                </a:lnTo>
                <a:lnTo>
                  <a:pt x="8467" y="228600"/>
                </a:lnTo>
                <a:lnTo>
                  <a:pt x="8467" y="237067"/>
                </a:lnTo>
                <a:lnTo>
                  <a:pt x="0" y="245534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4"/>
                </a:lnTo>
                <a:lnTo>
                  <a:pt x="0" y="245534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9" name="Freeform 3178"/>
          <p:cNvSpPr/>
          <p:nvPr/>
        </p:nvSpPr>
        <p:spPr>
          <a:xfrm>
            <a:off x="1126067" y="2523067"/>
            <a:ext cx="194734" cy="169334"/>
          </a:xfrm>
          <a:custGeom>
            <a:avLst/>
            <a:gdLst/>
            <a:ahLst/>
            <a:cxnLst/>
            <a:rect l="0" t="0" r="0" b="0"/>
            <a:pathLst>
              <a:path w="194734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42333" y="42333"/>
                </a:lnTo>
                <a:lnTo>
                  <a:pt x="50800" y="59266"/>
                </a:lnTo>
                <a:lnTo>
                  <a:pt x="67733" y="76200"/>
                </a:lnTo>
                <a:lnTo>
                  <a:pt x="84666" y="93133"/>
                </a:lnTo>
                <a:lnTo>
                  <a:pt x="101600" y="101600"/>
                </a:lnTo>
                <a:lnTo>
                  <a:pt x="110066" y="118533"/>
                </a:lnTo>
                <a:lnTo>
                  <a:pt x="127000" y="135466"/>
                </a:lnTo>
                <a:lnTo>
                  <a:pt x="135466" y="135466"/>
                </a:lnTo>
                <a:lnTo>
                  <a:pt x="143933" y="143933"/>
                </a:lnTo>
                <a:lnTo>
                  <a:pt x="152400" y="152400"/>
                </a:lnTo>
                <a:lnTo>
                  <a:pt x="160866" y="152400"/>
                </a:lnTo>
                <a:lnTo>
                  <a:pt x="169333" y="160866"/>
                </a:lnTo>
                <a:lnTo>
                  <a:pt x="169333" y="160866"/>
                </a:lnTo>
                <a:lnTo>
                  <a:pt x="177800" y="160866"/>
                </a:lnTo>
                <a:lnTo>
                  <a:pt x="177800" y="160866"/>
                </a:lnTo>
                <a:lnTo>
                  <a:pt x="186266" y="160866"/>
                </a:lnTo>
                <a:lnTo>
                  <a:pt x="186266" y="160866"/>
                </a:lnTo>
                <a:lnTo>
                  <a:pt x="186266" y="169333"/>
                </a:lnTo>
                <a:lnTo>
                  <a:pt x="186266" y="169333"/>
                </a:lnTo>
                <a:lnTo>
                  <a:pt x="186266" y="169333"/>
                </a:lnTo>
                <a:lnTo>
                  <a:pt x="186266" y="169333"/>
                </a:lnTo>
                <a:lnTo>
                  <a:pt x="194733" y="169333"/>
                </a:lnTo>
                <a:lnTo>
                  <a:pt x="194733" y="169333"/>
                </a:lnTo>
                <a:lnTo>
                  <a:pt x="194733" y="169333"/>
                </a:lnTo>
                <a:lnTo>
                  <a:pt x="194733" y="169333"/>
                </a:lnTo>
                <a:lnTo>
                  <a:pt x="194733" y="169333"/>
                </a:lnTo>
                <a:lnTo>
                  <a:pt x="194733" y="169333"/>
                </a:lnTo>
                <a:lnTo>
                  <a:pt x="194733" y="169333"/>
                </a:lnTo>
                <a:lnTo>
                  <a:pt x="194733" y="169333"/>
                </a:lnTo>
                <a:lnTo>
                  <a:pt x="194733" y="169333"/>
                </a:lnTo>
                <a:lnTo>
                  <a:pt x="194733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0" name="Freeform 3179"/>
          <p:cNvSpPr/>
          <p:nvPr/>
        </p:nvSpPr>
        <p:spPr>
          <a:xfrm>
            <a:off x="1439333" y="2573867"/>
            <a:ext cx="152401" cy="8467"/>
          </a:xfrm>
          <a:custGeom>
            <a:avLst/>
            <a:gdLst/>
            <a:ahLst/>
            <a:cxnLst/>
            <a:rect l="0" t="0" r="0" b="0"/>
            <a:pathLst>
              <a:path w="152401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93134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1" name="Freeform 3180"/>
          <p:cNvSpPr/>
          <p:nvPr/>
        </p:nvSpPr>
        <p:spPr>
          <a:xfrm>
            <a:off x="1710267" y="2455333"/>
            <a:ext cx="186267" cy="127001"/>
          </a:xfrm>
          <a:custGeom>
            <a:avLst/>
            <a:gdLst/>
            <a:ahLst/>
            <a:cxnLst/>
            <a:rect l="0" t="0" r="0" b="0"/>
            <a:pathLst>
              <a:path w="186267" h="1270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93134"/>
                </a:lnTo>
                <a:lnTo>
                  <a:pt x="16933" y="101600"/>
                </a:lnTo>
                <a:lnTo>
                  <a:pt x="16933" y="110067"/>
                </a:lnTo>
                <a:lnTo>
                  <a:pt x="25400" y="118534"/>
                </a:lnTo>
                <a:lnTo>
                  <a:pt x="33866" y="118534"/>
                </a:lnTo>
                <a:lnTo>
                  <a:pt x="42333" y="118534"/>
                </a:lnTo>
                <a:lnTo>
                  <a:pt x="59266" y="127000"/>
                </a:lnTo>
                <a:lnTo>
                  <a:pt x="67733" y="127000"/>
                </a:lnTo>
                <a:lnTo>
                  <a:pt x="84666" y="127000"/>
                </a:lnTo>
                <a:lnTo>
                  <a:pt x="101600" y="127000"/>
                </a:lnTo>
                <a:lnTo>
                  <a:pt x="118533" y="118534"/>
                </a:lnTo>
                <a:lnTo>
                  <a:pt x="135466" y="118534"/>
                </a:lnTo>
                <a:lnTo>
                  <a:pt x="152400" y="118534"/>
                </a:lnTo>
                <a:lnTo>
                  <a:pt x="160866" y="110067"/>
                </a:lnTo>
                <a:lnTo>
                  <a:pt x="177800" y="101600"/>
                </a:lnTo>
                <a:lnTo>
                  <a:pt x="177800" y="93134"/>
                </a:lnTo>
                <a:lnTo>
                  <a:pt x="177800" y="93134"/>
                </a:lnTo>
                <a:lnTo>
                  <a:pt x="186266" y="76200"/>
                </a:lnTo>
                <a:lnTo>
                  <a:pt x="186266" y="76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2" name="Freeform 3181"/>
          <p:cNvSpPr/>
          <p:nvPr/>
        </p:nvSpPr>
        <p:spPr>
          <a:xfrm>
            <a:off x="1854200" y="2438400"/>
            <a:ext cx="42334" cy="254001"/>
          </a:xfrm>
          <a:custGeom>
            <a:avLst/>
            <a:gdLst/>
            <a:ahLst/>
            <a:cxnLst/>
            <a:rect l="0" t="0" r="0" b="0"/>
            <a:pathLst>
              <a:path w="42334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69333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28600"/>
                </a:lnTo>
                <a:lnTo>
                  <a:pt x="33867" y="237067"/>
                </a:lnTo>
                <a:lnTo>
                  <a:pt x="33867" y="245533"/>
                </a:lnTo>
                <a:lnTo>
                  <a:pt x="33867" y="254000"/>
                </a:lnTo>
                <a:lnTo>
                  <a:pt x="42333" y="254000"/>
                </a:lnTo>
                <a:lnTo>
                  <a:pt x="42333" y="254000"/>
                </a:lnTo>
                <a:lnTo>
                  <a:pt x="42333" y="245533"/>
                </a:lnTo>
                <a:lnTo>
                  <a:pt x="42333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3" name="Freeform 3182"/>
          <p:cNvSpPr/>
          <p:nvPr/>
        </p:nvSpPr>
        <p:spPr>
          <a:xfrm>
            <a:off x="1888067" y="2345267"/>
            <a:ext cx="169334" cy="423334"/>
          </a:xfrm>
          <a:custGeom>
            <a:avLst/>
            <a:gdLst/>
            <a:ahLst/>
            <a:cxnLst/>
            <a:rect l="0" t="0" r="0" b="0"/>
            <a:pathLst>
              <a:path w="169334" h="423334">
                <a:moveTo>
                  <a:pt x="0" y="8466"/>
                </a:moveTo>
                <a:lnTo>
                  <a:pt x="0" y="8466"/>
                </a:lnTo>
                <a:lnTo>
                  <a:pt x="8466" y="8466"/>
                </a:lnTo>
                <a:lnTo>
                  <a:pt x="16933" y="0"/>
                </a:lnTo>
                <a:lnTo>
                  <a:pt x="25400" y="0"/>
                </a:lnTo>
                <a:lnTo>
                  <a:pt x="33866" y="8466"/>
                </a:lnTo>
                <a:lnTo>
                  <a:pt x="50800" y="16933"/>
                </a:lnTo>
                <a:lnTo>
                  <a:pt x="67733" y="25400"/>
                </a:lnTo>
                <a:lnTo>
                  <a:pt x="84666" y="42333"/>
                </a:lnTo>
                <a:lnTo>
                  <a:pt x="101600" y="59266"/>
                </a:lnTo>
                <a:lnTo>
                  <a:pt x="118533" y="84666"/>
                </a:lnTo>
                <a:lnTo>
                  <a:pt x="135466" y="110066"/>
                </a:lnTo>
                <a:lnTo>
                  <a:pt x="143933" y="143933"/>
                </a:lnTo>
                <a:lnTo>
                  <a:pt x="152400" y="177800"/>
                </a:lnTo>
                <a:lnTo>
                  <a:pt x="160866" y="211666"/>
                </a:lnTo>
                <a:lnTo>
                  <a:pt x="169333" y="237066"/>
                </a:lnTo>
                <a:lnTo>
                  <a:pt x="169333" y="270933"/>
                </a:lnTo>
                <a:lnTo>
                  <a:pt x="169333" y="296333"/>
                </a:lnTo>
                <a:lnTo>
                  <a:pt x="169333" y="321733"/>
                </a:lnTo>
                <a:lnTo>
                  <a:pt x="169333" y="347133"/>
                </a:lnTo>
                <a:lnTo>
                  <a:pt x="160866" y="364066"/>
                </a:lnTo>
                <a:lnTo>
                  <a:pt x="152400" y="381000"/>
                </a:lnTo>
                <a:lnTo>
                  <a:pt x="143933" y="397933"/>
                </a:lnTo>
                <a:lnTo>
                  <a:pt x="135466" y="406400"/>
                </a:lnTo>
                <a:lnTo>
                  <a:pt x="127000" y="414866"/>
                </a:lnTo>
                <a:lnTo>
                  <a:pt x="110066" y="423333"/>
                </a:lnTo>
                <a:lnTo>
                  <a:pt x="101600" y="414866"/>
                </a:lnTo>
                <a:lnTo>
                  <a:pt x="93133" y="414866"/>
                </a:lnTo>
                <a:lnTo>
                  <a:pt x="93133" y="414866"/>
                </a:lnTo>
                <a:lnTo>
                  <a:pt x="93133" y="406400"/>
                </a:lnTo>
                <a:lnTo>
                  <a:pt x="93133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4" name="Freeform 3183"/>
          <p:cNvSpPr/>
          <p:nvPr/>
        </p:nvSpPr>
        <p:spPr>
          <a:xfrm>
            <a:off x="2142067" y="2302933"/>
            <a:ext cx="203201" cy="152401"/>
          </a:xfrm>
          <a:custGeom>
            <a:avLst/>
            <a:gdLst/>
            <a:ahLst/>
            <a:cxnLst/>
            <a:rect l="0" t="0" r="0" b="0"/>
            <a:pathLst>
              <a:path w="203201" h="152401">
                <a:moveTo>
                  <a:pt x="0" y="25400"/>
                </a:move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7"/>
                </a:lnTo>
                <a:lnTo>
                  <a:pt x="50800" y="16934"/>
                </a:lnTo>
                <a:lnTo>
                  <a:pt x="67733" y="25400"/>
                </a:lnTo>
                <a:lnTo>
                  <a:pt x="76200" y="42334"/>
                </a:lnTo>
                <a:lnTo>
                  <a:pt x="76200" y="59267"/>
                </a:lnTo>
                <a:lnTo>
                  <a:pt x="76200" y="67734"/>
                </a:lnTo>
                <a:lnTo>
                  <a:pt x="76200" y="84667"/>
                </a:lnTo>
                <a:lnTo>
                  <a:pt x="67733" y="93134"/>
                </a:lnTo>
                <a:lnTo>
                  <a:pt x="59266" y="110067"/>
                </a:lnTo>
                <a:lnTo>
                  <a:pt x="50800" y="118534"/>
                </a:lnTo>
                <a:lnTo>
                  <a:pt x="42333" y="127000"/>
                </a:lnTo>
                <a:lnTo>
                  <a:pt x="33866" y="127000"/>
                </a:lnTo>
                <a:lnTo>
                  <a:pt x="25400" y="135467"/>
                </a:lnTo>
                <a:lnTo>
                  <a:pt x="16933" y="135467"/>
                </a:lnTo>
                <a:lnTo>
                  <a:pt x="16933" y="135467"/>
                </a:lnTo>
                <a:lnTo>
                  <a:pt x="16933" y="143934"/>
                </a:lnTo>
                <a:lnTo>
                  <a:pt x="25400" y="143934"/>
                </a:lnTo>
                <a:lnTo>
                  <a:pt x="33866" y="152400"/>
                </a:lnTo>
                <a:lnTo>
                  <a:pt x="50800" y="152400"/>
                </a:lnTo>
                <a:lnTo>
                  <a:pt x="67733" y="152400"/>
                </a:lnTo>
                <a:lnTo>
                  <a:pt x="93133" y="152400"/>
                </a:lnTo>
                <a:lnTo>
                  <a:pt x="110066" y="152400"/>
                </a:lnTo>
                <a:lnTo>
                  <a:pt x="127000" y="152400"/>
                </a:lnTo>
                <a:lnTo>
                  <a:pt x="143933" y="152400"/>
                </a:lnTo>
                <a:lnTo>
                  <a:pt x="160866" y="152400"/>
                </a:lnTo>
                <a:lnTo>
                  <a:pt x="169333" y="152400"/>
                </a:lnTo>
                <a:lnTo>
                  <a:pt x="186266" y="152400"/>
                </a:lnTo>
                <a:lnTo>
                  <a:pt x="194733" y="152400"/>
                </a:lnTo>
                <a:lnTo>
                  <a:pt x="203200" y="152400"/>
                </a:lnTo>
                <a:lnTo>
                  <a:pt x="203200" y="152400"/>
                </a:lnTo>
                <a:lnTo>
                  <a:pt x="203200" y="152400"/>
                </a:lnTo>
                <a:lnTo>
                  <a:pt x="20320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5" name="Freeform 3184"/>
          <p:cNvSpPr/>
          <p:nvPr/>
        </p:nvSpPr>
        <p:spPr>
          <a:xfrm>
            <a:off x="1905000" y="1786467"/>
            <a:ext cx="16934" cy="270934"/>
          </a:xfrm>
          <a:custGeom>
            <a:avLst/>
            <a:gdLst/>
            <a:ahLst/>
            <a:cxnLst/>
            <a:rect l="0" t="0" r="0" b="0"/>
            <a:pathLst>
              <a:path w="16934" h="270934">
                <a:moveTo>
                  <a:pt x="16933" y="0"/>
                </a:move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10066"/>
                </a:lnTo>
                <a:lnTo>
                  <a:pt x="16933" y="135466"/>
                </a:lnTo>
                <a:lnTo>
                  <a:pt x="16933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37066"/>
                </a:lnTo>
                <a:lnTo>
                  <a:pt x="0" y="254000"/>
                </a:lnTo>
                <a:lnTo>
                  <a:pt x="0" y="262466"/>
                </a:lnTo>
                <a:lnTo>
                  <a:pt x="0" y="270933"/>
                </a:lnTo>
                <a:lnTo>
                  <a:pt x="0" y="270933"/>
                </a:lnTo>
                <a:lnTo>
                  <a:pt x="0" y="262466"/>
                </a:lnTo>
                <a:lnTo>
                  <a:pt x="0" y="262466"/>
                </a:lnTo>
                <a:lnTo>
                  <a:pt x="8467" y="254000"/>
                </a:lnTo>
                <a:lnTo>
                  <a:pt x="8467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6" name="Freeform 3185"/>
          <p:cNvSpPr/>
          <p:nvPr/>
        </p:nvSpPr>
        <p:spPr>
          <a:xfrm>
            <a:off x="1972733" y="1761067"/>
            <a:ext cx="169335" cy="279401"/>
          </a:xfrm>
          <a:custGeom>
            <a:avLst/>
            <a:gdLst/>
            <a:ahLst/>
            <a:cxnLst/>
            <a:rect l="0" t="0" r="0" b="0"/>
            <a:pathLst>
              <a:path w="169335" h="279401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8466"/>
                </a:lnTo>
                <a:lnTo>
                  <a:pt x="50800" y="8466"/>
                </a:lnTo>
                <a:lnTo>
                  <a:pt x="50800" y="8466"/>
                </a:lnTo>
                <a:lnTo>
                  <a:pt x="42334" y="8466"/>
                </a:lnTo>
                <a:lnTo>
                  <a:pt x="42334" y="16933"/>
                </a:lnTo>
                <a:lnTo>
                  <a:pt x="42334" y="25400"/>
                </a:lnTo>
                <a:lnTo>
                  <a:pt x="33867" y="33866"/>
                </a:lnTo>
                <a:lnTo>
                  <a:pt x="25400" y="50800"/>
                </a:lnTo>
                <a:lnTo>
                  <a:pt x="25400" y="67733"/>
                </a:lnTo>
                <a:lnTo>
                  <a:pt x="16934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94733"/>
                </a:lnTo>
                <a:lnTo>
                  <a:pt x="16934" y="203200"/>
                </a:lnTo>
                <a:lnTo>
                  <a:pt x="25400" y="211666"/>
                </a:lnTo>
                <a:lnTo>
                  <a:pt x="42334" y="220133"/>
                </a:lnTo>
                <a:lnTo>
                  <a:pt x="50800" y="228600"/>
                </a:lnTo>
                <a:lnTo>
                  <a:pt x="59267" y="228600"/>
                </a:lnTo>
                <a:lnTo>
                  <a:pt x="76200" y="228600"/>
                </a:lnTo>
                <a:lnTo>
                  <a:pt x="93134" y="228600"/>
                </a:lnTo>
                <a:lnTo>
                  <a:pt x="101600" y="228600"/>
                </a:lnTo>
                <a:lnTo>
                  <a:pt x="118534" y="220133"/>
                </a:lnTo>
                <a:lnTo>
                  <a:pt x="127000" y="220133"/>
                </a:lnTo>
                <a:lnTo>
                  <a:pt x="135467" y="203200"/>
                </a:lnTo>
                <a:lnTo>
                  <a:pt x="152400" y="194733"/>
                </a:lnTo>
                <a:lnTo>
                  <a:pt x="160867" y="186266"/>
                </a:lnTo>
                <a:lnTo>
                  <a:pt x="160867" y="177800"/>
                </a:lnTo>
                <a:lnTo>
                  <a:pt x="169334" y="160866"/>
                </a:lnTo>
                <a:lnTo>
                  <a:pt x="169334" y="152400"/>
                </a:lnTo>
                <a:lnTo>
                  <a:pt x="169334" y="135466"/>
                </a:lnTo>
                <a:lnTo>
                  <a:pt x="169334" y="127000"/>
                </a:lnTo>
                <a:lnTo>
                  <a:pt x="160867" y="118533"/>
                </a:lnTo>
                <a:lnTo>
                  <a:pt x="160867" y="110066"/>
                </a:lnTo>
                <a:lnTo>
                  <a:pt x="152400" y="110066"/>
                </a:lnTo>
                <a:lnTo>
                  <a:pt x="152400" y="101600"/>
                </a:lnTo>
                <a:lnTo>
                  <a:pt x="143934" y="101600"/>
                </a:lnTo>
                <a:lnTo>
                  <a:pt x="135467" y="101600"/>
                </a:lnTo>
                <a:lnTo>
                  <a:pt x="127000" y="110066"/>
                </a:lnTo>
                <a:lnTo>
                  <a:pt x="118534" y="118533"/>
                </a:lnTo>
                <a:lnTo>
                  <a:pt x="110067" y="127000"/>
                </a:lnTo>
                <a:lnTo>
                  <a:pt x="101600" y="143933"/>
                </a:lnTo>
                <a:lnTo>
                  <a:pt x="101600" y="160866"/>
                </a:lnTo>
                <a:lnTo>
                  <a:pt x="93134" y="186266"/>
                </a:lnTo>
                <a:lnTo>
                  <a:pt x="84667" y="203200"/>
                </a:lnTo>
                <a:lnTo>
                  <a:pt x="84667" y="220133"/>
                </a:lnTo>
                <a:lnTo>
                  <a:pt x="84667" y="237066"/>
                </a:lnTo>
                <a:lnTo>
                  <a:pt x="84667" y="254000"/>
                </a:lnTo>
                <a:lnTo>
                  <a:pt x="84667" y="262466"/>
                </a:lnTo>
                <a:lnTo>
                  <a:pt x="84667" y="270933"/>
                </a:lnTo>
                <a:lnTo>
                  <a:pt x="93134" y="279400"/>
                </a:lnTo>
                <a:lnTo>
                  <a:pt x="93134" y="279400"/>
                </a:lnTo>
                <a:lnTo>
                  <a:pt x="93134" y="279400"/>
                </a:lnTo>
                <a:lnTo>
                  <a:pt x="93134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7" name="Freeform 3186"/>
          <p:cNvSpPr/>
          <p:nvPr/>
        </p:nvSpPr>
        <p:spPr>
          <a:xfrm>
            <a:off x="3979333" y="1600200"/>
            <a:ext cx="42335" cy="254001"/>
          </a:xfrm>
          <a:custGeom>
            <a:avLst/>
            <a:gdLst/>
            <a:ahLst/>
            <a:cxnLst/>
            <a:rect l="0" t="0" r="0" b="0"/>
            <a:pathLst>
              <a:path w="42335" h="254001">
                <a:moveTo>
                  <a:pt x="42334" y="0"/>
                </a:move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33867" y="16933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4" y="76200"/>
                </a:lnTo>
                <a:lnTo>
                  <a:pt x="16934" y="101600"/>
                </a:lnTo>
                <a:lnTo>
                  <a:pt x="8467" y="127000"/>
                </a:lnTo>
                <a:lnTo>
                  <a:pt x="8467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45533"/>
                </a:lnTo>
                <a:lnTo>
                  <a:pt x="8467" y="245533"/>
                </a:lnTo>
                <a:lnTo>
                  <a:pt x="16934" y="237067"/>
                </a:lnTo>
                <a:lnTo>
                  <a:pt x="16934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8" name="Freeform 3187"/>
          <p:cNvSpPr/>
          <p:nvPr/>
        </p:nvSpPr>
        <p:spPr>
          <a:xfrm>
            <a:off x="4106333" y="1591733"/>
            <a:ext cx="143935" cy="220135"/>
          </a:xfrm>
          <a:custGeom>
            <a:avLst/>
            <a:gdLst/>
            <a:ahLst/>
            <a:cxnLst/>
            <a:rect l="0" t="0" r="0" b="0"/>
            <a:pathLst>
              <a:path w="143935" h="220135">
                <a:moveTo>
                  <a:pt x="50800" y="0"/>
                </a:move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42334" y="8467"/>
                </a:lnTo>
                <a:lnTo>
                  <a:pt x="42334" y="16934"/>
                </a:lnTo>
                <a:lnTo>
                  <a:pt x="42334" y="25400"/>
                </a:lnTo>
                <a:lnTo>
                  <a:pt x="42334" y="33867"/>
                </a:lnTo>
                <a:lnTo>
                  <a:pt x="33867" y="50800"/>
                </a:lnTo>
                <a:lnTo>
                  <a:pt x="25400" y="67734"/>
                </a:lnTo>
                <a:lnTo>
                  <a:pt x="16934" y="84667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8467" y="186267"/>
                </a:lnTo>
                <a:lnTo>
                  <a:pt x="8467" y="203200"/>
                </a:lnTo>
                <a:lnTo>
                  <a:pt x="16934" y="211667"/>
                </a:lnTo>
                <a:lnTo>
                  <a:pt x="25400" y="220134"/>
                </a:lnTo>
                <a:lnTo>
                  <a:pt x="33867" y="220134"/>
                </a:lnTo>
                <a:lnTo>
                  <a:pt x="50800" y="220134"/>
                </a:lnTo>
                <a:lnTo>
                  <a:pt x="59267" y="220134"/>
                </a:lnTo>
                <a:lnTo>
                  <a:pt x="67734" y="220134"/>
                </a:lnTo>
                <a:lnTo>
                  <a:pt x="84667" y="220134"/>
                </a:lnTo>
                <a:lnTo>
                  <a:pt x="101600" y="203200"/>
                </a:lnTo>
                <a:lnTo>
                  <a:pt x="110067" y="194734"/>
                </a:lnTo>
                <a:lnTo>
                  <a:pt x="127000" y="177800"/>
                </a:lnTo>
                <a:lnTo>
                  <a:pt x="135467" y="169334"/>
                </a:lnTo>
                <a:lnTo>
                  <a:pt x="143934" y="152400"/>
                </a:lnTo>
                <a:lnTo>
                  <a:pt x="143934" y="135467"/>
                </a:lnTo>
                <a:lnTo>
                  <a:pt x="143934" y="127000"/>
                </a:lnTo>
                <a:lnTo>
                  <a:pt x="135467" y="127000"/>
                </a:lnTo>
                <a:lnTo>
                  <a:pt x="127000" y="127000"/>
                </a:lnTo>
                <a:lnTo>
                  <a:pt x="118534" y="127000"/>
                </a:lnTo>
                <a:lnTo>
                  <a:pt x="110067" y="127000"/>
                </a:lnTo>
                <a:lnTo>
                  <a:pt x="93134" y="135467"/>
                </a:lnTo>
                <a:lnTo>
                  <a:pt x="76200" y="143934"/>
                </a:lnTo>
                <a:lnTo>
                  <a:pt x="59267" y="160867"/>
                </a:lnTo>
                <a:lnTo>
                  <a:pt x="42334" y="1778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16934" y="211667"/>
                </a:lnTo>
                <a:lnTo>
                  <a:pt x="16934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9" name="Freeform 3188"/>
          <p:cNvSpPr/>
          <p:nvPr/>
        </p:nvSpPr>
        <p:spPr>
          <a:xfrm>
            <a:off x="2506133" y="2455333"/>
            <a:ext cx="169335" cy="16935"/>
          </a:xfrm>
          <a:custGeom>
            <a:avLst/>
            <a:gdLst/>
            <a:ahLst/>
            <a:cxnLst/>
            <a:rect l="0" t="0" r="0" b="0"/>
            <a:pathLst>
              <a:path w="169335" h="16935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8534" y="0"/>
                </a:lnTo>
                <a:lnTo>
                  <a:pt x="127000" y="0"/>
                </a:lnTo>
                <a:lnTo>
                  <a:pt x="143934" y="0"/>
                </a:lnTo>
                <a:lnTo>
                  <a:pt x="152400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9334" y="8467"/>
                </a:lnTo>
                <a:lnTo>
                  <a:pt x="169334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0" name="Freeform 3189"/>
          <p:cNvSpPr/>
          <p:nvPr/>
        </p:nvSpPr>
        <p:spPr>
          <a:xfrm>
            <a:off x="2506133" y="2548467"/>
            <a:ext cx="143935" cy="16934"/>
          </a:xfrm>
          <a:custGeom>
            <a:avLst/>
            <a:gdLst/>
            <a:ahLst/>
            <a:cxnLst/>
            <a:rect l="0" t="0" r="0" b="0"/>
            <a:pathLst>
              <a:path w="143935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76200" y="8466"/>
                </a:lnTo>
                <a:lnTo>
                  <a:pt x="101600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43934" y="16933"/>
                </a:lnTo>
                <a:lnTo>
                  <a:pt x="143934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1" name="Freeform 3190"/>
          <p:cNvSpPr/>
          <p:nvPr/>
        </p:nvSpPr>
        <p:spPr>
          <a:xfrm>
            <a:off x="2997200" y="2353733"/>
            <a:ext cx="177801" cy="364068"/>
          </a:xfrm>
          <a:custGeom>
            <a:avLst/>
            <a:gdLst/>
            <a:ahLst/>
            <a:cxnLst/>
            <a:rect l="0" t="0" r="0" b="0"/>
            <a:pathLst>
              <a:path w="177801" h="364068">
                <a:moveTo>
                  <a:pt x="25400" y="8467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33867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43934"/>
                </a:lnTo>
                <a:lnTo>
                  <a:pt x="8467" y="160867"/>
                </a:lnTo>
                <a:lnTo>
                  <a:pt x="8467" y="169334"/>
                </a:lnTo>
                <a:lnTo>
                  <a:pt x="16933" y="177800"/>
                </a:lnTo>
                <a:lnTo>
                  <a:pt x="25400" y="177800"/>
                </a:lnTo>
                <a:lnTo>
                  <a:pt x="33867" y="186267"/>
                </a:lnTo>
                <a:lnTo>
                  <a:pt x="50800" y="186267"/>
                </a:lnTo>
                <a:lnTo>
                  <a:pt x="59267" y="186267"/>
                </a:lnTo>
                <a:lnTo>
                  <a:pt x="67733" y="186267"/>
                </a:lnTo>
                <a:lnTo>
                  <a:pt x="84667" y="177800"/>
                </a:lnTo>
                <a:lnTo>
                  <a:pt x="93133" y="177800"/>
                </a:lnTo>
                <a:lnTo>
                  <a:pt x="101600" y="160867"/>
                </a:lnTo>
                <a:lnTo>
                  <a:pt x="118533" y="152400"/>
                </a:lnTo>
                <a:lnTo>
                  <a:pt x="127000" y="143934"/>
                </a:lnTo>
                <a:lnTo>
                  <a:pt x="135467" y="135467"/>
                </a:lnTo>
                <a:lnTo>
                  <a:pt x="135467" y="118534"/>
                </a:lnTo>
                <a:lnTo>
                  <a:pt x="143933" y="110067"/>
                </a:lnTo>
                <a:lnTo>
                  <a:pt x="143933" y="93134"/>
                </a:lnTo>
                <a:lnTo>
                  <a:pt x="152400" y="84667"/>
                </a:lnTo>
                <a:lnTo>
                  <a:pt x="152400" y="76200"/>
                </a:lnTo>
                <a:lnTo>
                  <a:pt x="160867" y="67734"/>
                </a:lnTo>
                <a:lnTo>
                  <a:pt x="160867" y="59267"/>
                </a:lnTo>
                <a:lnTo>
                  <a:pt x="160867" y="50800"/>
                </a:lnTo>
                <a:lnTo>
                  <a:pt x="160867" y="42334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0867" y="42334"/>
                </a:lnTo>
                <a:lnTo>
                  <a:pt x="160867" y="42334"/>
                </a:lnTo>
                <a:lnTo>
                  <a:pt x="160867" y="59267"/>
                </a:lnTo>
                <a:lnTo>
                  <a:pt x="160867" y="67734"/>
                </a:lnTo>
                <a:lnTo>
                  <a:pt x="160867" y="76200"/>
                </a:lnTo>
                <a:lnTo>
                  <a:pt x="160867" y="93134"/>
                </a:lnTo>
                <a:lnTo>
                  <a:pt x="160867" y="110067"/>
                </a:lnTo>
                <a:lnTo>
                  <a:pt x="160867" y="127000"/>
                </a:lnTo>
                <a:lnTo>
                  <a:pt x="169333" y="152400"/>
                </a:lnTo>
                <a:lnTo>
                  <a:pt x="169333" y="169334"/>
                </a:lnTo>
                <a:lnTo>
                  <a:pt x="169333" y="194734"/>
                </a:lnTo>
                <a:lnTo>
                  <a:pt x="177800" y="211667"/>
                </a:lnTo>
                <a:lnTo>
                  <a:pt x="177800" y="228600"/>
                </a:lnTo>
                <a:lnTo>
                  <a:pt x="177800" y="254000"/>
                </a:lnTo>
                <a:lnTo>
                  <a:pt x="177800" y="270934"/>
                </a:lnTo>
                <a:lnTo>
                  <a:pt x="177800" y="296334"/>
                </a:lnTo>
                <a:lnTo>
                  <a:pt x="177800" y="313267"/>
                </a:lnTo>
                <a:lnTo>
                  <a:pt x="169333" y="321734"/>
                </a:lnTo>
                <a:lnTo>
                  <a:pt x="169333" y="338667"/>
                </a:lnTo>
                <a:lnTo>
                  <a:pt x="160867" y="347134"/>
                </a:lnTo>
                <a:lnTo>
                  <a:pt x="143933" y="355600"/>
                </a:lnTo>
                <a:lnTo>
                  <a:pt x="135467" y="355600"/>
                </a:lnTo>
                <a:lnTo>
                  <a:pt x="127000" y="355600"/>
                </a:lnTo>
                <a:lnTo>
                  <a:pt x="118533" y="364067"/>
                </a:lnTo>
                <a:lnTo>
                  <a:pt x="110067" y="355600"/>
                </a:lnTo>
                <a:lnTo>
                  <a:pt x="93133" y="355600"/>
                </a:lnTo>
                <a:lnTo>
                  <a:pt x="84667" y="355600"/>
                </a:lnTo>
                <a:lnTo>
                  <a:pt x="84667" y="347134"/>
                </a:lnTo>
                <a:lnTo>
                  <a:pt x="76200" y="347134"/>
                </a:lnTo>
                <a:lnTo>
                  <a:pt x="67733" y="347134"/>
                </a:lnTo>
                <a:lnTo>
                  <a:pt x="67733" y="338667"/>
                </a:lnTo>
                <a:lnTo>
                  <a:pt x="67733" y="338667"/>
                </a:lnTo>
                <a:lnTo>
                  <a:pt x="67733" y="338667"/>
                </a:lnTo>
                <a:lnTo>
                  <a:pt x="67733" y="338667"/>
                </a:lnTo>
                <a:lnTo>
                  <a:pt x="67733" y="338667"/>
                </a:lnTo>
                <a:lnTo>
                  <a:pt x="67733" y="338667"/>
                </a:lnTo>
                <a:lnTo>
                  <a:pt x="67733" y="338667"/>
                </a:lnTo>
                <a:lnTo>
                  <a:pt x="67733" y="338667"/>
                </a:lnTo>
                <a:lnTo>
                  <a:pt x="67733" y="338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2" name="Freeform 3191"/>
          <p:cNvSpPr/>
          <p:nvPr/>
        </p:nvSpPr>
        <p:spPr>
          <a:xfrm>
            <a:off x="3276600" y="2455333"/>
            <a:ext cx="245534" cy="16935"/>
          </a:xfrm>
          <a:custGeom>
            <a:avLst/>
            <a:gdLst/>
            <a:ahLst/>
            <a:cxnLst/>
            <a:rect l="0" t="0" r="0" b="0"/>
            <a:pathLst>
              <a:path w="245534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60867" y="16934"/>
                </a:lnTo>
                <a:lnTo>
                  <a:pt x="177800" y="16934"/>
                </a:lnTo>
                <a:lnTo>
                  <a:pt x="194733" y="16934"/>
                </a:lnTo>
                <a:lnTo>
                  <a:pt x="211667" y="16934"/>
                </a:lnTo>
                <a:lnTo>
                  <a:pt x="220133" y="16934"/>
                </a:lnTo>
                <a:lnTo>
                  <a:pt x="228600" y="16934"/>
                </a:lnTo>
                <a:lnTo>
                  <a:pt x="237067" y="16934"/>
                </a:lnTo>
                <a:lnTo>
                  <a:pt x="245533" y="16934"/>
                </a:lnTo>
                <a:lnTo>
                  <a:pt x="245533" y="16934"/>
                </a:lnTo>
                <a:lnTo>
                  <a:pt x="245533" y="16934"/>
                </a:lnTo>
                <a:lnTo>
                  <a:pt x="245533" y="16934"/>
                </a:lnTo>
                <a:lnTo>
                  <a:pt x="245533" y="16934"/>
                </a:lnTo>
                <a:lnTo>
                  <a:pt x="245533" y="16934"/>
                </a:lnTo>
                <a:lnTo>
                  <a:pt x="245533" y="16934"/>
                </a:lnTo>
                <a:lnTo>
                  <a:pt x="245533" y="16934"/>
                </a:lnTo>
                <a:lnTo>
                  <a:pt x="245533" y="16934"/>
                </a:lnTo>
                <a:lnTo>
                  <a:pt x="245533" y="16934"/>
                </a:lnTo>
                <a:lnTo>
                  <a:pt x="237067" y="16934"/>
                </a:lnTo>
                <a:lnTo>
                  <a:pt x="237067" y="8467"/>
                </a:lnTo>
                <a:lnTo>
                  <a:pt x="237067" y="8467"/>
                </a:lnTo>
                <a:lnTo>
                  <a:pt x="237067" y="8467"/>
                </a:lnTo>
                <a:lnTo>
                  <a:pt x="2370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3" name="Freeform 3192"/>
          <p:cNvSpPr/>
          <p:nvPr/>
        </p:nvSpPr>
        <p:spPr>
          <a:xfrm>
            <a:off x="3640667" y="2277533"/>
            <a:ext cx="194734" cy="237068"/>
          </a:xfrm>
          <a:custGeom>
            <a:avLst/>
            <a:gdLst/>
            <a:ahLst/>
            <a:cxnLst/>
            <a:rect l="0" t="0" r="0" b="0"/>
            <a:pathLst>
              <a:path w="194734" h="237068">
                <a:moveTo>
                  <a:pt x="33866" y="42334"/>
                </a:moveTo>
                <a:lnTo>
                  <a:pt x="33866" y="42334"/>
                </a:lnTo>
                <a:lnTo>
                  <a:pt x="33866" y="42334"/>
                </a:lnTo>
                <a:lnTo>
                  <a:pt x="33866" y="42334"/>
                </a:lnTo>
                <a:lnTo>
                  <a:pt x="33866" y="42334"/>
                </a:lnTo>
                <a:lnTo>
                  <a:pt x="33866" y="42334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9267"/>
                </a:lnTo>
                <a:lnTo>
                  <a:pt x="33866" y="59267"/>
                </a:lnTo>
                <a:lnTo>
                  <a:pt x="33866" y="59267"/>
                </a:lnTo>
                <a:lnTo>
                  <a:pt x="33866" y="59267"/>
                </a:lnTo>
                <a:lnTo>
                  <a:pt x="33866" y="59267"/>
                </a:lnTo>
                <a:lnTo>
                  <a:pt x="33866" y="59267"/>
                </a:lnTo>
                <a:lnTo>
                  <a:pt x="33866" y="59267"/>
                </a:lnTo>
                <a:lnTo>
                  <a:pt x="33866" y="59267"/>
                </a:lnTo>
                <a:lnTo>
                  <a:pt x="33866" y="59267"/>
                </a:lnTo>
                <a:lnTo>
                  <a:pt x="33866" y="59267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42334"/>
                </a:lnTo>
                <a:lnTo>
                  <a:pt x="33866" y="42334"/>
                </a:lnTo>
                <a:lnTo>
                  <a:pt x="33866" y="42334"/>
                </a:lnTo>
                <a:lnTo>
                  <a:pt x="33866" y="42334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25400"/>
                </a:lnTo>
                <a:lnTo>
                  <a:pt x="50800" y="25400"/>
                </a:lnTo>
                <a:lnTo>
                  <a:pt x="50800" y="16934"/>
                </a:lnTo>
                <a:lnTo>
                  <a:pt x="59266" y="16934"/>
                </a:lnTo>
                <a:lnTo>
                  <a:pt x="67733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6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52400" y="16934"/>
                </a:lnTo>
                <a:lnTo>
                  <a:pt x="160866" y="16934"/>
                </a:lnTo>
                <a:lnTo>
                  <a:pt x="169333" y="25400"/>
                </a:lnTo>
                <a:lnTo>
                  <a:pt x="169333" y="33867"/>
                </a:lnTo>
                <a:lnTo>
                  <a:pt x="169333" y="42334"/>
                </a:lnTo>
                <a:lnTo>
                  <a:pt x="177800" y="42334"/>
                </a:lnTo>
                <a:lnTo>
                  <a:pt x="177800" y="50800"/>
                </a:lnTo>
                <a:lnTo>
                  <a:pt x="169333" y="59267"/>
                </a:lnTo>
                <a:lnTo>
                  <a:pt x="169333" y="67734"/>
                </a:lnTo>
                <a:lnTo>
                  <a:pt x="169333" y="76200"/>
                </a:lnTo>
                <a:lnTo>
                  <a:pt x="160866" y="84667"/>
                </a:lnTo>
                <a:lnTo>
                  <a:pt x="152400" y="93134"/>
                </a:lnTo>
                <a:lnTo>
                  <a:pt x="143933" y="101600"/>
                </a:lnTo>
                <a:lnTo>
                  <a:pt x="135466" y="118534"/>
                </a:lnTo>
                <a:lnTo>
                  <a:pt x="127000" y="127000"/>
                </a:lnTo>
                <a:lnTo>
                  <a:pt x="118533" y="135467"/>
                </a:lnTo>
                <a:lnTo>
                  <a:pt x="101600" y="143934"/>
                </a:lnTo>
                <a:lnTo>
                  <a:pt x="93133" y="152400"/>
                </a:lnTo>
                <a:lnTo>
                  <a:pt x="84666" y="152400"/>
                </a:lnTo>
                <a:lnTo>
                  <a:pt x="76200" y="160867"/>
                </a:lnTo>
                <a:lnTo>
                  <a:pt x="67733" y="169334"/>
                </a:lnTo>
                <a:lnTo>
                  <a:pt x="50800" y="177800"/>
                </a:lnTo>
                <a:lnTo>
                  <a:pt x="42333" y="186267"/>
                </a:lnTo>
                <a:lnTo>
                  <a:pt x="33866" y="194734"/>
                </a:lnTo>
                <a:lnTo>
                  <a:pt x="33866" y="194734"/>
                </a:lnTo>
                <a:lnTo>
                  <a:pt x="25400" y="211667"/>
                </a:lnTo>
                <a:lnTo>
                  <a:pt x="16933" y="211667"/>
                </a:lnTo>
                <a:lnTo>
                  <a:pt x="8466" y="220134"/>
                </a:lnTo>
                <a:lnTo>
                  <a:pt x="8466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8466" y="237067"/>
                </a:lnTo>
                <a:lnTo>
                  <a:pt x="8466" y="237067"/>
                </a:lnTo>
                <a:lnTo>
                  <a:pt x="16933" y="237067"/>
                </a:lnTo>
                <a:lnTo>
                  <a:pt x="25400" y="237067"/>
                </a:lnTo>
                <a:lnTo>
                  <a:pt x="33866" y="237067"/>
                </a:lnTo>
                <a:lnTo>
                  <a:pt x="50800" y="237067"/>
                </a:lnTo>
                <a:lnTo>
                  <a:pt x="67733" y="237067"/>
                </a:lnTo>
                <a:lnTo>
                  <a:pt x="76200" y="237067"/>
                </a:lnTo>
                <a:lnTo>
                  <a:pt x="93133" y="237067"/>
                </a:lnTo>
                <a:lnTo>
                  <a:pt x="101600" y="237067"/>
                </a:lnTo>
                <a:lnTo>
                  <a:pt x="118533" y="237067"/>
                </a:lnTo>
                <a:lnTo>
                  <a:pt x="127000" y="237067"/>
                </a:lnTo>
                <a:lnTo>
                  <a:pt x="143933" y="237067"/>
                </a:lnTo>
                <a:lnTo>
                  <a:pt x="152400" y="237067"/>
                </a:lnTo>
                <a:lnTo>
                  <a:pt x="160866" y="237067"/>
                </a:lnTo>
                <a:lnTo>
                  <a:pt x="169333" y="237067"/>
                </a:lnTo>
                <a:lnTo>
                  <a:pt x="177800" y="237067"/>
                </a:lnTo>
                <a:lnTo>
                  <a:pt x="177800" y="237067"/>
                </a:lnTo>
                <a:lnTo>
                  <a:pt x="186266" y="237067"/>
                </a:lnTo>
                <a:lnTo>
                  <a:pt x="186266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  <a:lnTo>
                  <a:pt x="194733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4" name="Freeform 3193"/>
          <p:cNvSpPr/>
          <p:nvPr/>
        </p:nvSpPr>
        <p:spPr>
          <a:xfrm>
            <a:off x="2844800" y="2252133"/>
            <a:ext cx="110068" cy="431801"/>
          </a:xfrm>
          <a:custGeom>
            <a:avLst/>
            <a:gdLst/>
            <a:ahLst/>
            <a:cxnLst/>
            <a:rect l="0" t="0" r="0" b="0"/>
            <a:pathLst>
              <a:path w="110068" h="431801">
                <a:moveTo>
                  <a:pt x="110067" y="0"/>
                </a:moveTo>
                <a:lnTo>
                  <a:pt x="101600" y="0"/>
                </a:lnTo>
                <a:lnTo>
                  <a:pt x="101600" y="8467"/>
                </a:lnTo>
                <a:lnTo>
                  <a:pt x="93133" y="8467"/>
                </a:lnTo>
                <a:lnTo>
                  <a:pt x="84667" y="16934"/>
                </a:lnTo>
                <a:lnTo>
                  <a:pt x="76200" y="25400"/>
                </a:lnTo>
                <a:lnTo>
                  <a:pt x="67733" y="42334"/>
                </a:lnTo>
                <a:lnTo>
                  <a:pt x="59267" y="50800"/>
                </a:lnTo>
                <a:lnTo>
                  <a:pt x="42333" y="76200"/>
                </a:lnTo>
                <a:lnTo>
                  <a:pt x="33867" y="93134"/>
                </a:lnTo>
                <a:lnTo>
                  <a:pt x="25400" y="110067"/>
                </a:lnTo>
                <a:lnTo>
                  <a:pt x="16933" y="135467"/>
                </a:lnTo>
                <a:lnTo>
                  <a:pt x="16933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0" y="330200"/>
                </a:lnTo>
                <a:lnTo>
                  <a:pt x="8467" y="347134"/>
                </a:lnTo>
                <a:lnTo>
                  <a:pt x="16933" y="372534"/>
                </a:lnTo>
                <a:lnTo>
                  <a:pt x="25400" y="389467"/>
                </a:lnTo>
                <a:lnTo>
                  <a:pt x="42333" y="406400"/>
                </a:lnTo>
                <a:lnTo>
                  <a:pt x="50800" y="414867"/>
                </a:lnTo>
                <a:lnTo>
                  <a:pt x="67733" y="431800"/>
                </a:lnTo>
                <a:lnTo>
                  <a:pt x="67733" y="431800"/>
                </a:lnTo>
                <a:lnTo>
                  <a:pt x="84667" y="431800"/>
                </a:lnTo>
                <a:lnTo>
                  <a:pt x="84667" y="431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5" name="Freeform 3194"/>
          <p:cNvSpPr/>
          <p:nvPr/>
        </p:nvSpPr>
        <p:spPr>
          <a:xfrm>
            <a:off x="3793067" y="2184400"/>
            <a:ext cx="160867" cy="516468"/>
          </a:xfrm>
          <a:custGeom>
            <a:avLst/>
            <a:gdLst/>
            <a:ahLst/>
            <a:cxnLst/>
            <a:rect l="0" t="0" r="0" b="0"/>
            <a:pathLst>
              <a:path w="160867" h="516468">
                <a:moveTo>
                  <a:pt x="59266" y="0"/>
                </a:moveTo>
                <a:lnTo>
                  <a:pt x="59266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8467"/>
                </a:lnTo>
                <a:lnTo>
                  <a:pt x="93133" y="16933"/>
                </a:lnTo>
                <a:lnTo>
                  <a:pt x="101600" y="25400"/>
                </a:lnTo>
                <a:lnTo>
                  <a:pt x="118533" y="50800"/>
                </a:lnTo>
                <a:lnTo>
                  <a:pt x="127000" y="76200"/>
                </a:lnTo>
                <a:lnTo>
                  <a:pt x="143933" y="110067"/>
                </a:lnTo>
                <a:lnTo>
                  <a:pt x="152400" y="143933"/>
                </a:lnTo>
                <a:lnTo>
                  <a:pt x="160866" y="186267"/>
                </a:lnTo>
                <a:lnTo>
                  <a:pt x="160866" y="228600"/>
                </a:lnTo>
                <a:lnTo>
                  <a:pt x="160866" y="279400"/>
                </a:lnTo>
                <a:lnTo>
                  <a:pt x="152400" y="321733"/>
                </a:lnTo>
                <a:lnTo>
                  <a:pt x="143933" y="355600"/>
                </a:lnTo>
                <a:lnTo>
                  <a:pt x="127000" y="397933"/>
                </a:lnTo>
                <a:lnTo>
                  <a:pt x="110066" y="423333"/>
                </a:lnTo>
                <a:lnTo>
                  <a:pt x="84666" y="448733"/>
                </a:lnTo>
                <a:lnTo>
                  <a:pt x="59266" y="474133"/>
                </a:lnTo>
                <a:lnTo>
                  <a:pt x="33866" y="499533"/>
                </a:lnTo>
                <a:lnTo>
                  <a:pt x="33866" y="499533"/>
                </a:lnTo>
                <a:lnTo>
                  <a:pt x="0" y="516467"/>
                </a:lnTo>
                <a:lnTo>
                  <a:pt x="0" y="516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6" name="Freeform 3195"/>
          <p:cNvSpPr/>
          <p:nvPr/>
        </p:nvSpPr>
        <p:spPr>
          <a:xfrm>
            <a:off x="618067" y="2895600"/>
            <a:ext cx="169334" cy="389468"/>
          </a:xfrm>
          <a:custGeom>
            <a:avLst/>
            <a:gdLst/>
            <a:ahLst/>
            <a:cxnLst/>
            <a:rect l="0" t="0" r="0" b="0"/>
            <a:pathLst>
              <a:path w="169334" h="389468">
                <a:moveTo>
                  <a:pt x="169333" y="0"/>
                </a:moveTo>
                <a:lnTo>
                  <a:pt x="160866" y="0"/>
                </a:lnTo>
                <a:lnTo>
                  <a:pt x="160866" y="8467"/>
                </a:lnTo>
                <a:lnTo>
                  <a:pt x="160866" y="8467"/>
                </a:lnTo>
                <a:lnTo>
                  <a:pt x="152400" y="16933"/>
                </a:lnTo>
                <a:lnTo>
                  <a:pt x="152400" y="25400"/>
                </a:lnTo>
                <a:lnTo>
                  <a:pt x="143933" y="25400"/>
                </a:lnTo>
                <a:lnTo>
                  <a:pt x="127000" y="33867"/>
                </a:lnTo>
                <a:lnTo>
                  <a:pt x="118533" y="42333"/>
                </a:lnTo>
                <a:lnTo>
                  <a:pt x="110066" y="50800"/>
                </a:lnTo>
                <a:lnTo>
                  <a:pt x="101600" y="59267"/>
                </a:lnTo>
                <a:lnTo>
                  <a:pt x="84666" y="76200"/>
                </a:lnTo>
                <a:lnTo>
                  <a:pt x="76200" y="93133"/>
                </a:lnTo>
                <a:lnTo>
                  <a:pt x="67733" y="110067"/>
                </a:lnTo>
                <a:lnTo>
                  <a:pt x="50800" y="127000"/>
                </a:lnTo>
                <a:lnTo>
                  <a:pt x="42333" y="152400"/>
                </a:lnTo>
                <a:lnTo>
                  <a:pt x="25400" y="169333"/>
                </a:lnTo>
                <a:lnTo>
                  <a:pt x="16933" y="194733"/>
                </a:lnTo>
                <a:lnTo>
                  <a:pt x="8466" y="211667"/>
                </a:lnTo>
                <a:lnTo>
                  <a:pt x="8466" y="237067"/>
                </a:lnTo>
                <a:lnTo>
                  <a:pt x="0" y="254000"/>
                </a:lnTo>
                <a:lnTo>
                  <a:pt x="0" y="270933"/>
                </a:lnTo>
                <a:lnTo>
                  <a:pt x="0" y="287867"/>
                </a:lnTo>
                <a:lnTo>
                  <a:pt x="8466" y="313267"/>
                </a:lnTo>
                <a:lnTo>
                  <a:pt x="16933" y="330200"/>
                </a:lnTo>
                <a:lnTo>
                  <a:pt x="25400" y="347133"/>
                </a:lnTo>
                <a:lnTo>
                  <a:pt x="33866" y="355600"/>
                </a:lnTo>
                <a:lnTo>
                  <a:pt x="42333" y="372533"/>
                </a:lnTo>
                <a:lnTo>
                  <a:pt x="50800" y="381000"/>
                </a:lnTo>
                <a:lnTo>
                  <a:pt x="59266" y="389467"/>
                </a:lnTo>
                <a:lnTo>
                  <a:pt x="67733" y="389467"/>
                </a:lnTo>
                <a:lnTo>
                  <a:pt x="76200" y="389467"/>
                </a:lnTo>
                <a:lnTo>
                  <a:pt x="93133" y="389467"/>
                </a:lnTo>
                <a:lnTo>
                  <a:pt x="93133" y="389467"/>
                </a:lnTo>
                <a:lnTo>
                  <a:pt x="93133" y="381000"/>
                </a:lnTo>
                <a:lnTo>
                  <a:pt x="93133" y="381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7" name="Freeform 3196"/>
          <p:cNvSpPr/>
          <p:nvPr/>
        </p:nvSpPr>
        <p:spPr>
          <a:xfrm>
            <a:off x="795867" y="2997200"/>
            <a:ext cx="127001" cy="262468"/>
          </a:xfrm>
          <a:custGeom>
            <a:avLst/>
            <a:gdLst/>
            <a:ahLst/>
            <a:cxnLst/>
            <a:rect l="0" t="0" r="0" b="0"/>
            <a:pathLst>
              <a:path w="127001" h="262468">
                <a:moveTo>
                  <a:pt x="127000" y="0"/>
                </a:moveTo>
                <a:lnTo>
                  <a:pt x="127000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16933"/>
                </a:lnTo>
                <a:lnTo>
                  <a:pt x="127000" y="16933"/>
                </a:lnTo>
                <a:lnTo>
                  <a:pt x="118533" y="25400"/>
                </a:lnTo>
                <a:lnTo>
                  <a:pt x="110066" y="42333"/>
                </a:lnTo>
                <a:lnTo>
                  <a:pt x="101600" y="59267"/>
                </a:lnTo>
                <a:lnTo>
                  <a:pt x="93133" y="76200"/>
                </a:lnTo>
                <a:lnTo>
                  <a:pt x="84666" y="101600"/>
                </a:lnTo>
                <a:lnTo>
                  <a:pt x="76200" y="118533"/>
                </a:lnTo>
                <a:lnTo>
                  <a:pt x="59266" y="143933"/>
                </a:lnTo>
                <a:lnTo>
                  <a:pt x="50800" y="169333"/>
                </a:lnTo>
                <a:lnTo>
                  <a:pt x="33866" y="186267"/>
                </a:lnTo>
                <a:lnTo>
                  <a:pt x="33866" y="203200"/>
                </a:lnTo>
                <a:lnTo>
                  <a:pt x="25400" y="220133"/>
                </a:lnTo>
                <a:lnTo>
                  <a:pt x="16933" y="237067"/>
                </a:lnTo>
                <a:lnTo>
                  <a:pt x="8466" y="245533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8466" y="245533"/>
                </a:lnTo>
                <a:lnTo>
                  <a:pt x="8466" y="237067"/>
                </a:lnTo>
                <a:lnTo>
                  <a:pt x="8466" y="237067"/>
                </a:lnTo>
                <a:lnTo>
                  <a:pt x="8466" y="220133"/>
                </a:lnTo>
                <a:lnTo>
                  <a:pt x="8466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8" name="Freeform 3197"/>
          <p:cNvSpPr/>
          <p:nvPr/>
        </p:nvSpPr>
        <p:spPr>
          <a:xfrm>
            <a:off x="795867" y="3022600"/>
            <a:ext cx="160867" cy="237068"/>
          </a:xfrm>
          <a:custGeom>
            <a:avLst/>
            <a:gdLst/>
            <a:ahLst/>
            <a:cxnLst/>
            <a:rect l="0" t="0" r="0" b="0"/>
            <a:pathLst>
              <a:path w="160867" h="2370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42333"/>
                </a:lnTo>
                <a:lnTo>
                  <a:pt x="25400" y="59267"/>
                </a:lnTo>
                <a:lnTo>
                  <a:pt x="33866" y="67733"/>
                </a:lnTo>
                <a:lnTo>
                  <a:pt x="42333" y="84667"/>
                </a:lnTo>
                <a:lnTo>
                  <a:pt x="50800" y="101600"/>
                </a:lnTo>
                <a:lnTo>
                  <a:pt x="59266" y="118533"/>
                </a:lnTo>
                <a:lnTo>
                  <a:pt x="76200" y="143933"/>
                </a:lnTo>
                <a:lnTo>
                  <a:pt x="84666" y="160867"/>
                </a:lnTo>
                <a:lnTo>
                  <a:pt x="93133" y="177800"/>
                </a:lnTo>
                <a:lnTo>
                  <a:pt x="101600" y="194733"/>
                </a:lnTo>
                <a:lnTo>
                  <a:pt x="110066" y="203200"/>
                </a:lnTo>
                <a:lnTo>
                  <a:pt x="118533" y="220133"/>
                </a:lnTo>
                <a:lnTo>
                  <a:pt x="118533" y="228600"/>
                </a:lnTo>
                <a:lnTo>
                  <a:pt x="135466" y="228600"/>
                </a:lnTo>
                <a:lnTo>
                  <a:pt x="135466" y="237067"/>
                </a:lnTo>
                <a:lnTo>
                  <a:pt x="143933" y="237067"/>
                </a:lnTo>
                <a:lnTo>
                  <a:pt x="152400" y="237067"/>
                </a:lnTo>
                <a:lnTo>
                  <a:pt x="152400" y="237067"/>
                </a:lnTo>
                <a:lnTo>
                  <a:pt x="152400" y="237067"/>
                </a:lnTo>
                <a:lnTo>
                  <a:pt x="160866" y="228600"/>
                </a:lnTo>
                <a:lnTo>
                  <a:pt x="160866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9" name="Freeform 3198"/>
          <p:cNvSpPr/>
          <p:nvPr/>
        </p:nvSpPr>
        <p:spPr>
          <a:xfrm>
            <a:off x="1024467" y="3141133"/>
            <a:ext cx="186267" cy="16935"/>
          </a:xfrm>
          <a:custGeom>
            <a:avLst/>
            <a:gdLst/>
            <a:ahLst/>
            <a:cxnLst/>
            <a:rect l="0" t="0" r="0" b="0"/>
            <a:pathLst>
              <a:path w="186267" h="16935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101600" y="16934"/>
                </a:lnTo>
                <a:lnTo>
                  <a:pt x="118533" y="16934"/>
                </a:lnTo>
                <a:lnTo>
                  <a:pt x="127000" y="16934"/>
                </a:lnTo>
                <a:lnTo>
                  <a:pt x="143933" y="16934"/>
                </a:lnTo>
                <a:lnTo>
                  <a:pt x="152400" y="16934"/>
                </a:lnTo>
                <a:lnTo>
                  <a:pt x="160866" y="16934"/>
                </a:lnTo>
                <a:lnTo>
                  <a:pt x="169333" y="16934"/>
                </a:lnTo>
                <a:lnTo>
                  <a:pt x="177800" y="8467"/>
                </a:lnTo>
                <a:lnTo>
                  <a:pt x="186266" y="8467"/>
                </a:lnTo>
                <a:lnTo>
                  <a:pt x="186266" y="8467"/>
                </a:lnTo>
                <a:lnTo>
                  <a:pt x="186266" y="8467"/>
                </a:lnTo>
                <a:lnTo>
                  <a:pt x="186266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0" name="Freeform 3199"/>
          <p:cNvSpPr/>
          <p:nvPr/>
        </p:nvSpPr>
        <p:spPr>
          <a:xfrm>
            <a:off x="1312333" y="3014133"/>
            <a:ext cx="177801" cy="118535"/>
          </a:xfrm>
          <a:custGeom>
            <a:avLst/>
            <a:gdLst/>
            <a:ahLst/>
            <a:cxnLst/>
            <a:rect l="0" t="0" r="0" b="0"/>
            <a:pathLst>
              <a:path w="177801" h="118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4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8467" y="118534"/>
                </a:lnTo>
                <a:lnTo>
                  <a:pt x="8467" y="118534"/>
                </a:lnTo>
                <a:lnTo>
                  <a:pt x="16934" y="118534"/>
                </a:lnTo>
                <a:lnTo>
                  <a:pt x="25400" y="118534"/>
                </a:lnTo>
                <a:lnTo>
                  <a:pt x="42334" y="118534"/>
                </a:lnTo>
                <a:lnTo>
                  <a:pt x="50800" y="118534"/>
                </a:lnTo>
                <a:lnTo>
                  <a:pt x="67734" y="110067"/>
                </a:lnTo>
                <a:lnTo>
                  <a:pt x="84667" y="110067"/>
                </a:lnTo>
                <a:lnTo>
                  <a:pt x="93134" y="110067"/>
                </a:lnTo>
                <a:lnTo>
                  <a:pt x="110067" y="110067"/>
                </a:lnTo>
                <a:lnTo>
                  <a:pt x="127000" y="101600"/>
                </a:lnTo>
                <a:lnTo>
                  <a:pt x="143934" y="101600"/>
                </a:lnTo>
                <a:lnTo>
                  <a:pt x="152400" y="101600"/>
                </a:lnTo>
                <a:lnTo>
                  <a:pt x="160867" y="101600"/>
                </a:lnTo>
                <a:lnTo>
                  <a:pt x="169334" y="101600"/>
                </a:lnTo>
                <a:lnTo>
                  <a:pt x="169334" y="101600"/>
                </a:lnTo>
                <a:lnTo>
                  <a:pt x="177800" y="101600"/>
                </a:lnTo>
                <a:lnTo>
                  <a:pt x="177800" y="101600"/>
                </a:lnTo>
                <a:lnTo>
                  <a:pt x="177800" y="101600"/>
                </a:lnTo>
                <a:lnTo>
                  <a:pt x="177800" y="101600"/>
                </a:lnTo>
                <a:lnTo>
                  <a:pt x="177800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1" name="Freeform 3200"/>
          <p:cNvSpPr/>
          <p:nvPr/>
        </p:nvSpPr>
        <p:spPr>
          <a:xfrm>
            <a:off x="1439333" y="2980267"/>
            <a:ext cx="33868" cy="270934"/>
          </a:xfrm>
          <a:custGeom>
            <a:avLst/>
            <a:gdLst/>
            <a:ahLst/>
            <a:cxnLst/>
            <a:rect l="0" t="0" r="0" b="0"/>
            <a:pathLst>
              <a:path w="33868" h="270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35466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11666"/>
                </a:lnTo>
                <a:lnTo>
                  <a:pt x="8467" y="228600"/>
                </a:lnTo>
                <a:lnTo>
                  <a:pt x="8467" y="245533"/>
                </a:lnTo>
                <a:lnTo>
                  <a:pt x="8467" y="254000"/>
                </a:lnTo>
                <a:lnTo>
                  <a:pt x="8467" y="262466"/>
                </a:lnTo>
                <a:lnTo>
                  <a:pt x="16934" y="270933"/>
                </a:lnTo>
                <a:lnTo>
                  <a:pt x="16934" y="270933"/>
                </a:lnTo>
                <a:lnTo>
                  <a:pt x="25400" y="270933"/>
                </a:lnTo>
                <a:lnTo>
                  <a:pt x="25400" y="270933"/>
                </a:lnTo>
                <a:lnTo>
                  <a:pt x="33867" y="270933"/>
                </a:lnTo>
                <a:lnTo>
                  <a:pt x="33867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2" name="Freeform 3201"/>
          <p:cNvSpPr/>
          <p:nvPr/>
        </p:nvSpPr>
        <p:spPr>
          <a:xfrm>
            <a:off x="1574800" y="2895600"/>
            <a:ext cx="110068" cy="440268"/>
          </a:xfrm>
          <a:custGeom>
            <a:avLst/>
            <a:gdLst/>
            <a:ahLst/>
            <a:cxnLst/>
            <a:rect l="0" t="0" r="0" b="0"/>
            <a:pathLst>
              <a:path w="110068" h="440268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7" y="33867"/>
                </a:lnTo>
                <a:lnTo>
                  <a:pt x="42333" y="50800"/>
                </a:lnTo>
                <a:lnTo>
                  <a:pt x="59267" y="67733"/>
                </a:lnTo>
                <a:lnTo>
                  <a:pt x="67733" y="84667"/>
                </a:lnTo>
                <a:lnTo>
                  <a:pt x="84667" y="110067"/>
                </a:lnTo>
                <a:lnTo>
                  <a:pt x="93133" y="135467"/>
                </a:lnTo>
                <a:lnTo>
                  <a:pt x="93133" y="160867"/>
                </a:lnTo>
                <a:lnTo>
                  <a:pt x="101600" y="186267"/>
                </a:lnTo>
                <a:lnTo>
                  <a:pt x="110067" y="211667"/>
                </a:lnTo>
                <a:lnTo>
                  <a:pt x="110067" y="237067"/>
                </a:lnTo>
                <a:lnTo>
                  <a:pt x="110067" y="270933"/>
                </a:lnTo>
                <a:lnTo>
                  <a:pt x="101600" y="296333"/>
                </a:lnTo>
                <a:lnTo>
                  <a:pt x="93133" y="321733"/>
                </a:lnTo>
                <a:lnTo>
                  <a:pt x="93133" y="347133"/>
                </a:lnTo>
                <a:lnTo>
                  <a:pt x="84667" y="364067"/>
                </a:lnTo>
                <a:lnTo>
                  <a:pt x="76200" y="381000"/>
                </a:lnTo>
                <a:lnTo>
                  <a:pt x="67733" y="397933"/>
                </a:lnTo>
                <a:lnTo>
                  <a:pt x="59267" y="414867"/>
                </a:lnTo>
                <a:lnTo>
                  <a:pt x="59267" y="423333"/>
                </a:lnTo>
                <a:lnTo>
                  <a:pt x="50800" y="431800"/>
                </a:lnTo>
                <a:lnTo>
                  <a:pt x="50800" y="440267"/>
                </a:lnTo>
                <a:lnTo>
                  <a:pt x="42333" y="440267"/>
                </a:lnTo>
                <a:lnTo>
                  <a:pt x="42333" y="431800"/>
                </a:lnTo>
                <a:lnTo>
                  <a:pt x="42333" y="431800"/>
                </a:lnTo>
                <a:lnTo>
                  <a:pt x="42333" y="431800"/>
                </a:lnTo>
                <a:lnTo>
                  <a:pt x="42333" y="423333"/>
                </a:lnTo>
                <a:lnTo>
                  <a:pt x="42333" y="423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3" name="Freeform 3202"/>
          <p:cNvSpPr/>
          <p:nvPr/>
        </p:nvSpPr>
        <p:spPr>
          <a:xfrm>
            <a:off x="1718733" y="2802467"/>
            <a:ext cx="160868" cy="160867"/>
          </a:xfrm>
          <a:custGeom>
            <a:avLst/>
            <a:gdLst/>
            <a:ahLst/>
            <a:cxnLst/>
            <a:rect l="0" t="0" r="0" b="0"/>
            <a:pathLst>
              <a:path w="160868" h="160867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33867" y="0"/>
                </a:lnTo>
                <a:lnTo>
                  <a:pt x="42334" y="8466"/>
                </a:lnTo>
                <a:lnTo>
                  <a:pt x="50800" y="8466"/>
                </a:lnTo>
                <a:lnTo>
                  <a:pt x="59267" y="16933"/>
                </a:lnTo>
                <a:lnTo>
                  <a:pt x="67734" y="25400"/>
                </a:lnTo>
                <a:lnTo>
                  <a:pt x="84667" y="33866"/>
                </a:lnTo>
                <a:lnTo>
                  <a:pt x="84667" y="50800"/>
                </a:lnTo>
                <a:lnTo>
                  <a:pt x="93134" y="67733"/>
                </a:lnTo>
                <a:lnTo>
                  <a:pt x="93134" y="84666"/>
                </a:lnTo>
                <a:lnTo>
                  <a:pt x="93134" y="101600"/>
                </a:lnTo>
                <a:lnTo>
                  <a:pt x="93134" y="118533"/>
                </a:lnTo>
                <a:lnTo>
                  <a:pt x="84667" y="127000"/>
                </a:lnTo>
                <a:lnTo>
                  <a:pt x="76200" y="135466"/>
                </a:lnTo>
                <a:lnTo>
                  <a:pt x="67734" y="143933"/>
                </a:lnTo>
                <a:lnTo>
                  <a:pt x="59267" y="152400"/>
                </a:lnTo>
                <a:lnTo>
                  <a:pt x="42334" y="160866"/>
                </a:lnTo>
                <a:lnTo>
                  <a:pt x="33867" y="160866"/>
                </a:lnTo>
                <a:lnTo>
                  <a:pt x="25400" y="160866"/>
                </a:lnTo>
                <a:lnTo>
                  <a:pt x="16934" y="160866"/>
                </a:lnTo>
                <a:lnTo>
                  <a:pt x="8467" y="152400"/>
                </a:lnTo>
                <a:lnTo>
                  <a:pt x="0" y="152400"/>
                </a:lnTo>
                <a:lnTo>
                  <a:pt x="0" y="143933"/>
                </a:lnTo>
                <a:lnTo>
                  <a:pt x="0" y="135466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18533"/>
                </a:lnTo>
                <a:lnTo>
                  <a:pt x="16934" y="118533"/>
                </a:lnTo>
                <a:lnTo>
                  <a:pt x="25400" y="118533"/>
                </a:lnTo>
                <a:lnTo>
                  <a:pt x="33867" y="118533"/>
                </a:lnTo>
                <a:lnTo>
                  <a:pt x="50800" y="118533"/>
                </a:lnTo>
                <a:lnTo>
                  <a:pt x="59267" y="118533"/>
                </a:lnTo>
                <a:lnTo>
                  <a:pt x="84667" y="127000"/>
                </a:lnTo>
                <a:lnTo>
                  <a:pt x="93134" y="127000"/>
                </a:lnTo>
                <a:lnTo>
                  <a:pt x="110067" y="127000"/>
                </a:lnTo>
                <a:lnTo>
                  <a:pt x="118534" y="127000"/>
                </a:lnTo>
                <a:lnTo>
                  <a:pt x="135467" y="135466"/>
                </a:lnTo>
                <a:lnTo>
                  <a:pt x="143934" y="135466"/>
                </a:lnTo>
                <a:lnTo>
                  <a:pt x="152400" y="143933"/>
                </a:lnTo>
                <a:lnTo>
                  <a:pt x="152400" y="143933"/>
                </a:lnTo>
                <a:lnTo>
                  <a:pt x="160867" y="143933"/>
                </a:lnTo>
                <a:lnTo>
                  <a:pt x="160867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4" name="Freeform 3203"/>
          <p:cNvSpPr/>
          <p:nvPr/>
        </p:nvSpPr>
        <p:spPr>
          <a:xfrm>
            <a:off x="1854200" y="3073400"/>
            <a:ext cx="152401" cy="8468"/>
          </a:xfrm>
          <a:custGeom>
            <a:avLst/>
            <a:gdLst/>
            <a:ahLst/>
            <a:cxnLst/>
            <a:rect l="0" t="0" r="0" b="0"/>
            <a:pathLst>
              <a:path w="152401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5" name="Freeform 3204"/>
          <p:cNvSpPr/>
          <p:nvPr/>
        </p:nvSpPr>
        <p:spPr>
          <a:xfrm>
            <a:off x="1854200" y="3149600"/>
            <a:ext cx="220134" cy="16934"/>
          </a:xfrm>
          <a:custGeom>
            <a:avLst/>
            <a:gdLst/>
            <a:ahLst/>
            <a:cxnLst/>
            <a:rect l="0" t="0" r="0" b="0"/>
            <a:pathLst>
              <a:path w="220134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67733" y="8467"/>
                </a:lnTo>
                <a:lnTo>
                  <a:pt x="93133" y="8467"/>
                </a:lnTo>
                <a:lnTo>
                  <a:pt x="127000" y="0"/>
                </a:lnTo>
                <a:lnTo>
                  <a:pt x="160867" y="0"/>
                </a:lnTo>
                <a:lnTo>
                  <a:pt x="194733" y="0"/>
                </a:lnTo>
                <a:lnTo>
                  <a:pt x="194733" y="0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6" name="Freeform 3205"/>
          <p:cNvSpPr/>
          <p:nvPr/>
        </p:nvSpPr>
        <p:spPr>
          <a:xfrm>
            <a:off x="2455333" y="2929467"/>
            <a:ext cx="228601" cy="186267"/>
          </a:xfrm>
          <a:custGeom>
            <a:avLst/>
            <a:gdLst/>
            <a:ahLst/>
            <a:cxnLst/>
            <a:rect l="0" t="0" r="0" b="0"/>
            <a:pathLst>
              <a:path w="228601" h="186267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6"/>
                </a:lnTo>
                <a:lnTo>
                  <a:pt x="0" y="169333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8467" y="186266"/>
                </a:lnTo>
                <a:lnTo>
                  <a:pt x="16934" y="186266"/>
                </a:lnTo>
                <a:lnTo>
                  <a:pt x="25400" y="186266"/>
                </a:lnTo>
                <a:lnTo>
                  <a:pt x="33867" y="186266"/>
                </a:lnTo>
                <a:lnTo>
                  <a:pt x="50800" y="177800"/>
                </a:lnTo>
                <a:lnTo>
                  <a:pt x="67734" y="177800"/>
                </a:lnTo>
                <a:lnTo>
                  <a:pt x="84667" y="169333"/>
                </a:lnTo>
                <a:lnTo>
                  <a:pt x="110067" y="169333"/>
                </a:lnTo>
                <a:lnTo>
                  <a:pt x="127000" y="169333"/>
                </a:lnTo>
                <a:lnTo>
                  <a:pt x="143934" y="160866"/>
                </a:lnTo>
                <a:lnTo>
                  <a:pt x="160867" y="160866"/>
                </a:lnTo>
                <a:lnTo>
                  <a:pt x="177800" y="160866"/>
                </a:lnTo>
                <a:lnTo>
                  <a:pt x="194734" y="160866"/>
                </a:lnTo>
                <a:lnTo>
                  <a:pt x="203200" y="160866"/>
                </a:lnTo>
                <a:lnTo>
                  <a:pt x="211667" y="160866"/>
                </a:lnTo>
                <a:lnTo>
                  <a:pt x="220134" y="160866"/>
                </a:lnTo>
                <a:lnTo>
                  <a:pt x="228600" y="152400"/>
                </a:lnTo>
                <a:lnTo>
                  <a:pt x="228600" y="152400"/>
                </a:lnTo>
                <a:lnTo>
                  <a:pt x="228600" y="143933"/>
                </a:lnTo>
                <a:lnTo>
                  <a:pt x="228600" y="143933"/>
                </a:lnTo>
                <a:lnTo>
                  <a:pt x="228600" y="143933"/>
                </a:lnTo>
                <a:lnTo>
                  <a:pt x="220134" y="135466"/>
                </a:lnTo>
                <a:lnTo>
                  <a:pt x="220134" y="135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7" name="Freeform 3206"/>
          <p:cNvSpPr/>
          <p:nvPr/>
        </p:nvSpPr>
        <p:spPr>
          <a:xfrm>
            <a:off x="2599267" y="2929467"/>
            <a:ext cx="16934" cy="279401"/>
          </a:xfrm>
          <a:custGeom>
            <a:avLst/>
            <a:gdLst/>
            <a:ahLst/>
            <a:cxnLst/>
            <a:rect l="0" t="0" r="0" b="0"/>
            <a:pathLst>
              <a:path w="16934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43933"/>
                </a:lnTo>
                <a:lnTo>
                  <a:pt x="8466" y="160866"/>
                </a:lnTo>
                <a:lnTo>
                  <a:pt x="8466" y="177800"/>
                </a:lnTo>
                <a:lnTo>
                  <a:pt x="0" y="203200"/>
                </a:lnTo>
                <a:lnTo>
                  <a:pt x="0" y="211666"/>
                </a:lnTo>
                <a:lnTo>
                  <a:pt x="0" y="228600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6"/>
                </a:lnTo>
                <a:lnTo>
                  <a:pt x="0" y="270933"/>
                </a:lnTo>
                <a:lnTo>
                  <a:pt x="0" y="279400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8" name="Freeform 3207"/>
          <p:cNvSpPr/>
          <p:nvPr/>
        </p:nvSpPr>
        <p:spPr>
          <a:xfrm>
            <a:off x="2895600" y="2785533"/>
            <a:ext cx="143934" cy="457201"/>
          </a:xfrm>
          <a:custGeom>
            <a:avLst/>
            <a:gdLst/>
            <a:ahLst/>
            <a:cxnLst/>
            <a:rect l="0" t="0" r="0" b="0"/>
            <a:pathLst>
              <a:path w="143934" h="457201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27000" y="16934"/>
                </a:lnTo>
                <a:lnTo>
                  <a:pt x="118533" y="33867"/>
                </a:lnTo>
                <a:lnTo>
                  <a:pt x="110067" y="50800"/>
                </a:lnTo>
                <a:lnTo>
                  <a:pt x="93133" y="67734"/>
                </a:lnTo>
                <a:lnTo>
                  <a:pt x="76200" y="84667"/>
                </a:lnTo>
                <a:lnTo>
                  <a:pt x="67733" y="101600"/>
                </a:lnTo>
                <a:lnTo>
                  <a:pt x="50800" y="127000"/>
                </a:lnTo>
                <a:lnTo>
                  <a:pt x="33867" y="152400"/>
                </a:lnTo>
                <a:lnTo>
                  <a:pt x="16933" y="177800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8467" y="321734"/>
                </a:lnTo>
                <a:lnTo>
                  <a:pt x="16933" y="347134"/>
                </a:lnTo>
                <a:lnTo>
                  <a:pt x="25400" y="364067"/>
                </a:lnTo>
                <a:lnTo>
                  <a:pt x="33867" y="381000"/>
                </a:lnTo>
                <a:lnTo>
                  <a:pt x="50800" y="397934"/>
                </a:lnTo>
                <a:lnTo>
                  <a:pt x="59267" y="406400"/>
                </a:lnTo>
                <a:lnTo>
                  <a:pt x="67733" y="423334"/>
                </a:lnTo>
                <a:lnTo>
                  <a:pt x="84667" y="431800"/>
                </a:lnTo>
                <a:lnTo>
                  <a:pt x="93133" y="440267"/>
                </a:lnTo>
                <a:lnTo>
                  <a:pt x="110067" y="440267"/>
                </a:lnTo>
                <a:lnTo>
                  <a:pt x="118533" y="448734"/>
                </a:lnTo>
                <a:lnTo>
                  <a:pt x="127000" y="448734"/>
                </a:lnTo>
                <a:lnTo>
                  <a:pt x="127000" y="457200"/>
                </a:lnTo>
                <a:lnTo>
                  <a:pt x="135467" y="457200"/>
                </a:lnTo>
                <a:lnTo>
                  <a:pt x="135467" y="457200"/>
                </a:lnTo>
                <a:lnTo>
                  <a:pt x="135467" y="457200"/>
                </a:lnTo>
                <a:lnTo>
                  <a:pt x="135467" y="457200"/>
                </a:lnTo>
                <a:lnTo>
                  <a:pt x="135467" y="457200"/>
                </a:lnTo>
                <a:lnTo>
                  <a:pt x="135467" y="457200"/>
                </a:lnTo>
                <a:lnTo>
                  <a:pt x="135467" y="457200"/>
                </a:lnTo>
                <a:lnTo>
                  <a:pt x="135467" y="457200"/>
                </a:lnTo>
                <a:lnTo>
                  <a:pt x="135467" y="457200"/>
                </a:lnTo>
                <a:lnTo>
                  <a:pt x="135467" y="457200"/>
                </a:lnTo>
                <a:lnTo>
                  <a:pt x="135467" y="457200"/>
                </a:lnTo>
                <a:lnTo>
                  <a:pt x="135467" y="457200"/>
                </a:lnTo>
                <a:lnTo>
                  <a:pt x="135467" y="448734"/>
                </a:lnTo>
                <a:lnTo>
                  <a:pt x="135467" y="448734"/>
                </a:lnTo>
                <a:lnTo>
                  <a:pt x="135467" y="448734"/>
                </a:lnTo>
                <a:lnTo>
                  <a:pt x="135467" y="448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9" name="Freeform 3208"/>
          <p:cNvSpPr/>
          <p:nvPr/>
        </p:nvSpPr>
        <p:spPr>
          <a:xfrm>
            <a:off x="3623733" y="2777067"/>
            <a:ext cx="110068" cy="465667"/>
          </a:xfrm>
          <a:custGeom>
            <a:avLst/>
            <a:gdLst/>
            <a:ahLst/>
            <a:cxnLst/>
            <a:rect l="0" t="0" r="0" b="0"/>
            <a:pathLst>
              <a:path w="110068" h="465667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6"/>
                </a:lnTo>
                <a:lnTo>
                  <a:pt x="25400" y="16933"/>
                </a:lnTo>
                <a:lnTo>
                  <a:pt x="33867" y="33866"/>
                </a:lnTo>
                <a:lnTo>
                  <a:pt x="42334" y="50800"/>
                </a:lnTo>
                <a:lnTo>
                  <a:pt x="50800" y="67733"/>
                </a:lnTo>
                <a:lnTo>
                  <a:pt x="67734" y="93133"/>
                </a:lnTo>
                <a:lnTo>
                  <a:pt x="76200" y="118533"/>
                </a:lnTo>
                <a:lnTo>
                  <a:pt x="84667" y="152400"/>
                </a:lnTo>
                <a:lnTo>
                  <a:pt x="93134" y="177800"/>
                </a:lnTo>
                <a:lnTo>
                  <a:pt x="101600" y="211666"/>
                </a:lnTo>
                <a:lnTo>
                  <a:pt x="101600" y="245533"/>
                </a:lnTo>
                <a:lnTo>
                  <a:pt x="110067" y="279400"/>
                </a:lnTo>
                <a:lnTo>
                  <a:pt x="110067" y="304800"/>
                </a:lnTo>
                <a:lnTo>
                  <a:pt x="101600" y="330200"/>
                </a:lnTo>
                <a:lnTo>
                  <a:pt x="101600" y="355600"/>
                </a:lnTo>
                <a:lnTo>
                  <a:pt x="93134" y="372533"/>
                </a:lnTo>
                <a:lnTo>
                  <a:pt x="84667" y="389466"/>
                </a:lnTo>
                <a:lnTo>
                  <a:pt x="67734" y="406400"/>
                </a:lnTo>
                <a:lnTo>
                  <a:pt x="59267" y="423333"/>
                </a:lnTo>
                <a:lnTo>
                  <a:pt x="50800" y="431800"/>
                </a:lnTo>
                <a:lnTo>
                  <a:pt x="42334" y="440266"/>
                </a:lnTo>
                <a:lnTo>
                  <a:pt x="33867" y="448733"/>
                </a:lnTo>
                <a:lnTo>
                  <a:pt x="25400" y="457200"/>
                </a:lnTo>
                <a:lnTo>
                  <a:pt x="16934" y="457200"/>
                </a:lnTo>
                <a:lnTo>
                  <a:pt x="8467" y="465666"/>
                </a:lnTo>
                <a:lnTo>
                  <a:pt x="8467" y="465666"/>
                </a:lnTo>
                <a:lnTo>
                  <a:pt x="8467" y="465666"/>
                </a:lnTo>
                <a:lnTo>
                  <a:pt x="8467" y="465666"/>
                </a:lnTo>
                <a:lnTo>
                  <a:pt x="8467" y="465666"/>
                </a:lnTo>
                <a:lnTo>
                  <a:pt x="8467" y="465666"/>
                </a:lnTo>
                <a:lnTo>
                  <a:pt x="8467" y="465666"/>
                </a:lnTo>
                <a:lnTo>
                  <a:pt x="8467" y="465666"/>
                </a:lnTo>
                <a:lnTo>
                  <a:pt x="8467" y="465666"/>
                </a:lnTo>
                <a:lnTo>
                  <a:pt x="8467" y="465666"/>
                </a:lnTo>
                <a:lnTo>
                  <a:pt x="8467" y="465666"/>
                </a:lnTo>
                <a:lnTo>
                  <a:pt x="8467" y="465666"/>
                </a:lnTo>
                <a:lnTo>
                  <a:pt x="8467" y="465666"/>
                </a:lnTo>
                <a:lnTo>
                  <a:pt x="8467" y="465666"/>
                </a:lnTo>
                <a:lnTo>
                  <a:pt x="8467" y="465666"/>
                </a:lnTo>
                <a:lnTo>
                  <a:pt x="8467" y="457200"/>
                </a:lnTo>
                <a:lnTo>
                  <a:pt x="8467" y="457200"/>
                </a:lnTo>
                <a:lnTo>
                  <a:pt x="8467" y="457200"/>
                </a:lnTo>
                <a:lnTo>
                  <a:pt x="8467" y="457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0" name="Freeform 3209"/>
          <p:cNvSpPr/>
          <p:nvPr/>
        </p:nvSpPr>
        <p:spPr>
          <a:xfrm>
            <a:off x="3793067" y="2794000"/>
            <a:ext cx="152401" cy="491068"/>
          </a:xfrm>
          <a:custGeom>
            <a:avLst/>
            <a:gdLst/>
            <a:ahLst/>
            <a:cxnLst/>
            <a:rect l="0" t="0" r="0" b="0"/>
            <a:pathLst>
              <a:path w="152401" h="491068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43933" y="8467"/>
                </a:lnTo>
                <a:lnTo>
                  <a:pt x="143933" y="16933"/>
                </a:lnTo>
                <a:lnTo>
                  <a:pt x="135466" y="16933"/>
                </a:lnTo>
                <a:lnTo>
                  <a:pt x="127000" y="25400"/>
                </a:lnTo>
                <a:lnTo>
                  <a:pt x="110066" y="42333"/>
                </a:lnTo>
                <a:lnTo>
                  <a:pt x="101600" y="59267"/>
                </a:lnTo>
                <a:lnTo>
                  <a:pt x="84666" y="84667"/>
                </a:lnTo>
                <a:lnTo>
                  <a:pt x="67733" y="101600"/>
                </a:lnTo>
                <a:lnTo>
                  <a:pt x="50800" y="127000"/>
                </a:lnTo>
                <a:lnTo>
                  <a:pt x="33866" y="152400"/>
                </a:lnTo>
                <a:lnTo>
                  <a:pt x="25400" y="186267"/>
                </a:lnTo>
                <a:lnTo>
                  <a:pt x="16933" y="211667"/>
                </a:lnTo>
                <a:lnTo>
                  <a:pt x="8466" y="237067"/>
                </a:lnTo>
                <a:lnTo>
                  <a:pt x="0" y="270933"/>
                </a:lnTo>
                <a:lnTo>
                  <a:pt x="0" y="296333"/>
                </a:lnTo>
                <a:lnTo>
                  <a:pt x="8466" y="321733"/>
                </a:lnTo>
                <a:lnTo>
                  <a:pt x="8466" y="338667"/>
                </a:lnTo>
                <a:lnTo>
                  <a:pt x="16933" y="364067"/>
                </a:lnTo>
                <a:lnTo>
                  <a:pt x="33866" y="381000"/>
                </a:lnTo>
                <a:lnTo>
                  <a:pt x="42333" y="406400"/>
                </a:lnTo>
                <a:lnTo>
                  <a:pt x="59266" y="423333"/>
                </a:lnTo>
                <a:lnTo>
                  <a:pt x="76200" y="440267"/>
                </a:lnTo>
                <a:lnTo>
                  <a:pt x="84666" y="457200"/>
                </a:lnTo>
                <a:lnTo>
                  <a:pt x="101600" y="465667"/>
                </a:lnTo>
                <a:lnTo>
                  <a:pt x="110066" y="474133"/>
                </a:lnTo>
                <a:lnTo>
                  <a:pt x="110066" y="482600"/>
                </a:lnTo>
                <a:lnTo>
                  <a:pt x="127000" y="482600"/>
                </a:lnTo>
                <a:lnTo>
                  <a:pt x="127000" y="482600"/>
                </a:lnTo>
                <a:lnTo>
                  <a:pt x="127000" y="491067"/>
                </a:lnTo>
                <a:lnTo>
                  <a:pt x="127000" y="491067"/>
                </a:lnTo>
                <a:lnTo>
                  <a:pt x="127000" y="491067"/>
                </a:lnTo>
                <a:lnTo>
                  <a:pt x="127000" y="491067"/>
                </a:lnTo>
                <a:lnTo>
                  <a:pt x="127000" y="491067"/>
                </a:lnTo>
                <a:lnTo>
                  <a:pt x="127000" y="482600"/>
                </a:lnTo>
                <a:lnTo>
                  <a:pt x="127000" y="482600"/>
                </a:lnTo>
                <a:lnTo>
                  <a:pt x="118533" y="474133"/>
                </a:lnTo>
                <a:lnTo>
                  <a:pt x="118533" y="474133"/>
                </a:lnTo>
                <a:lnTo>
                  <a:pt x="110066" y="465667"/>
                </a:lnTo>
                <a:lnTo>
                  <a:pt x="110066" y="465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1" name="Freeform 3210"/>
          <p:cNvSpPr/>
          <p:nvPr/>
        </p:nvSpPr>
        <p:spPr>
          <a:xfrm>
            <a:off x="3979333" y="2954867"/>
            <a:ext cx="143935" cy="406401"/>
          </a:xfrm>
          <a:custGeom>
            <a:avLst/>
            <a:gdLst/>
            <a:ahLst/>
            <a:cxnLst/>
            <a:rect l="0" t="0" r="0" b="0"/>
            <a:pathLst>
              <a:path w="143935" h="406401">
                <a:moveTo>
                  <a:pt x="8467" y="33866"/>
                </a:moveTo>
                <a:lnTo>
                  <a:pt x="8467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0" y="143933"/>
                </a:lnTo>
                <a:lnTo>
                  <a:pt x="8467" y="160866"/>
                </a:lnTo>
                <a:lnTo>
                  <a:pt x="16934" y="169333"/>
                </a:lnTo>
                <a:lnTo>
                  <a:pt x="25400" y="177800"/>
                </a:lnTo>
                <a:lnTo>
                  <a:pt x="33867" y="177800"/>
                </a:lnTo>
                <a:lnTo>
                  <a:pt x="50800" y="177800"/>
                </a:lnTo>
                <a:lnTo>
                  <a:pt x="59267" y="177800"/>
                </a:lnTo>
                <a:lnTo>
                  <a:pt x="76200" y="169333"/>
                </a:lnTo>
                <a:lnTo>
                  <a:pt x="84667" y="160866"/>
                </a:lnTo>
                <a:lnTo>
                  <a:pt x="101600" y="143933"/>
                </a:lnTo>
                <a:lnTo>
                  <a:pt x="110067" y="127000"/>
                </a:lnTo>
                <a:lnTo>
                  <a:pt x="118534" y="110066"/>
                </a:lnTo>
                <a:lnTo>
                  <a:pt x="127000" y="93133"/>
                </a:lnTo>
                <a:lnTo>
                  <a:pt x="135467" y="76200"/>
                </a:lnTo>
                <a:lnTo>
                  <a:pt x="143934" y="59266"/>
                </a:lnTo>
                <a:lnTo>
                  <a:pt x="143934" y="42333"/>
                </a:lnTo>
                <a:lnTo>
                  <a:pt x="143934" y="33866"/>
                </a:lnTo>
                <a:lnTo>
                  <a:pt x="143934" y="25400"/>
                </a:lnTo>
                <a:lnTo>
                  <a:pt x="143934" y="25400"/>
                </a:lnTo>
                <a:lnTo>
                  <a:pt x="143934" y="25400"/>
                </a:lnTo>
                <a:lnTo>
                  <a:pt x="143934" y="25400"/>
                </a:lnTo>
                <a:lnTo>
                  <a:pt x="143934" y="25400"/>
                </a:lnTo>
                <a:lnTo>
                  <a:pt x="143934" y="25400"/>
                </a:lnTo>
                <a:lnTo>
                  <a:pt x="143934" y="25400"/>
                </a:lnTo>
                <a:lnTo>
                  <a:pt x="143934" y="33866"/>
                </a:lnTo>
                <a:lnTo>
                  <a:pt x="143934" y="42333"/>
                </a:lnTo>
                <a:lnTo>
                  <a:pt x="135467" y="59266"/>
                </a:lnTo>
                <a:lnTo>
                  <a:pt x="135467" y="76200"/>
                </a:lnTo>
                <a:lnTo>
                  <a:pt x="135467" y="101600"/>
                </a:lnTo>
                <a:lnTo>
                  <a:pt x="143934" y="118533"/>
                </a:lnTo>
                <a:lnTo>
                  <a:pt x="143934" y="143933"/>
                </a:lnTo>
                <a:lnTo>
                  <a:pt x="143934" y="169333"/>
                </a:lnTo>
                <a:lnTo>
                  <a:pt x="143934" y="194733"/>
                </a:lnTo>
                <a:lnTo>
                  <a:pt x="143934" y="220133"/>
                </a:lnTo>
                <a:lnTo>
                  <a:pt x="143934" y="245533"/>
                </a:lnTo>
                <a:lnTo>
                  <a:pt x="143934" y="270933"/>
                </a:lnTo>
                <a:lnTo>
                  <a:pt x="143934" y="304800"/>
                </a:lnTo>
                <a:lnTo>
                  <a:pt x="135467" y="321733"/>
                </a:lnTo>
                <a:lnTo>
                  <a:pt x="135467" y="347133"/>
                </a:lnTo>
                <a:lnTo>
                  <a:pt x="127000" y="364066"/>
                </a:lnTo>
                <a:lnTo>
                  <a:pt x="118534" y="381000"/>
                </a:lnTo>
                <a:lnTo>
                  <a:pt x="110067" y="389466"/>
                </a:lnTo>
                <a:lnTo>
                  <a:pt x="101600" y="397933"/>
                </a:lnTo>
                <a:lnTo>
                  <a:pt x="84667" y="406400"/>
                </a:lnTo>
                <a:lnTo>
                  <a:pt x="67734" y="406400"/>
                </a:lnTo>
                <a:lnTo>
                  <a:pt x="59267" y="397933"/>
                </a:lnTo>
                <a:lnTo>
                  <a:pt x="42334" y="389466"/>
                </a:lnTo>
                <a:lnTo>
                  <a:pt x="25400" y="372533"/>
                </a:lnTo>
                <a:lnTo>
                  <a:pt x="16934" y="355600"/>
                </a:lnTo>
                <a:lnTo>
                  <a:pt x="16934" y="355600"/>
                </a:lnTo>
                <a:lnTo>
                  <a:pt x="8467" y="338666"/>
                </a:lnTo>
                <a:lnTo>
                  <a:pt x="8467" y="338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2" name="Freeform 3211"/>
          <p:cNvSpPr/>
          <p:nvPr/>
        </p:nvSpPr>
        <p:spPr>
          <a:xfrm>
            <a:off x="4191000" y="3064933"/>
            <a:ext cx="194734" cy="16935"/>
          </a:xfrm>
          <a:custGeom>
            <a:avLst/>
            <a:gdLst/>
            <a:ahLst/>
            <a:cxnLst/>
            <a:rect l="0" t="0" r="0" b="0"/>
            <a:pathLst>
              <a:path w="194734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3" y="0"/>
                </a:lnTo>
                <a:lnTo>
                  <a:pt x="118533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0"/>
                </a:lnTo>
                <a:lnTo>
                  <a:pt x="186267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3" name="Freeform 3212"/>
          <p:cNvSpPr/>
          <p:nvPr/>
        </p:nvSpPr>
        <p:spPr>
          <a:xfrm>
            <a:off x="4411133" y="2904067"/>
            <a:ext cx="194735" cy="262467"/>
          </a:xfrm>
          <a:custGeom>
            <a:avLst/>
            <a:gdLst/>
            <a:ahLst/>
            <a:cxnLst/>
            <a:rect l="0" t="0" r="0" b="0"/>
            <a:pathLst>
              <a:path w="194735" h="262467">
                <a:moveTo>
                  <a:pt x="42334" y="16933"/>
                </a:moveTo>
                <a:lnTo>
                  <a:pt x="42334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8466"/>
                </a:lnTo>
                <a:lnTo>
                  <a:pt x="127000" y="16933"/>
                </a:lnTo>
                <a:lnTo>
                  <a:pt x="135467" y="25400"/>
                </a:lnTo>
                <a:lnTo>
                  <a:pt x="143934" y="33866"/>
                </a:lnTo>
                <a:lnTo>
                  <a:pt x="152400" y="50800"/>
                </a:lnTo>
                <a:lnTo>
                  <a:pt x="152400" y="67733"/>
                </a:lnTo>
                <a:lnTo>
                  <a:pt x="143934" y="84666"/>
                </a:lnTo>
                <a:lnTo>
                  <a:pt x="135467" y="110066"/>
                </a:lnTo>
                <a:lnTo>
                  <a:pt x="127000" y="127000"/>
                </a:lnTo>
                <a:lnTo>
                  <a:pt x="110067" y="143933"/>
                </a:lnTo>
                <a:lnTo>
                  <a:pt x="93134" y="169333"/>
                </a:lnTo>
                <a:lnTo>
                  <a:pt x="67734" y="186266"/>
                </a:lnTo>
                <a:lnTo>
                  <a:pt x="50800" y="194733"/>
                </a:lnTo>
                <a:lnTo>
                  <a:pt x="33867" y="211666"/>
                </a:lnTo>
                <a:lnTo>
                  <a:pt x="25400" y="228600"/>
                </a:lnTo>
                <a:lnTo>
                  <a:pt x="8467" y="237066"/>
                </a:lnTo>
                <a:lnTo>
                  <a:pt x="8467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62466"/>
                </a:lnTo>
                <a:lnTo>
                  <a:pt x="8467" y="262466"/>
                </a:lnTo>
                <a:lnTo>
                  <a:pt x="16934" y="262466"/>
                </a:lnTo>
                <a:lnTo>
                  <a:pt x="33867" y="262466"/>
                </a:lnTo>
                <a:lnTo>
                  <a:pt x="42334" y="262466"/>
                </a:lnTo>
                <a:lnTo>
                  <a:pt x="59267" y="262466"/>
                </a:lnTo>
                <a:lnTo>
                  <a:pt x="76200" y="262466"/>
                </a:lnTo>
                <a:lnTo>
                  <a:pt x="93134" y="262466"/>
                </a:lnTo>
                <a:lnTo>
                  <a:pt x="118534" y="262466"/>
                </a:lnTo>
                <a:lnTo>
                  <a:pt x="127000" y="262466"/>
                </a:lnTo>
                <a:lnTo>
                  <a:pt x="143934" y="262466"/>
                </a:lnTo>
                <a:lnTo>
                  <a:pt x="160867" y="262466"/>
                </a:lnTo>
                <a:lnTo>
                  <a:pt x="169334" y="262466"/>
                </a:lnTo>
                <a:lnTo>
                  <a:pt x="177800" y="262466"/>
                </a:lnTo>
                <a:lnTo>
                  <a:pt x="186267" y="262466"/>
                </a:lnTo>
                <a:lnTo>
                  <a:pt x="194734" y="254000"/>
                </a:lnTo>
                <a:lnTo>
                  <a:pt x="194734" y="254000"/>
                </a:lnTo>
                <a:lnTo>
                  <a:pt x="194734" y="245533"/>
                </a:lnTo>
                <a:lnTo>
                  <a:pt x="194734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4" name="Freeform 3213"/>
          <p:cNvSpPr/>
          <p:nvPr/>
        </p:nvSpPr>
        <p:spPr>
          <a:xfrm>
            <a:off x="4529667" y="2751667"/>
            <a:ext cx="169334" cy="550334"/>
          </a:xfrm>
          <a:custGeom>
            <a:avLst/>
            <a:gdLst/>
            <a:ahLst/>
            <a:cxnLst/>
            <a:rect l="0" t="0" r="0" b="0"/>
            <a:pathLst>
              <a:path w="169334" h="550334">
                <a:moveTo>
                  <a:pt x="16933" y="0"/>
                </a:move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8466"/>
                </a:lnTo>
                <a:lnTo>
                  <a:pt x="59266" y="16933"/>
                </a:lnTo>
                <a:lnTo>
                  <a:pt x="76200" y="33866"/>
                </a:lnTo>
                <a:lnTo>
                  <a:pt x="101600" y="59266"/>
                </a:lnTo>
                <a:lnTo>
                  <a:pt x="118533" y="93133"/>
                </a:lnTo>
                <a:lnTo>
                  <a:pt x="143933" y="135466"/>
                </a:lnTo>
                <a:lnTo>
                  <a:pt x="160866" y="169333"/>
                </a:lnTo>
                <a:lnTo>
                  <a:pt x="169333" y="211666"/>
                </a:lnTo>
                <a:lnTo>
                  <a:pt x="169333" y="262466"/>
                </a:lnTo>
                <a:lnTo>
                  <a:pt x="169333" y="304800"/>
                </a:lnTo>
                <a:lnTo>
                  <a:pt x="169333" y="347133"/>
                </a:lnTo>
                <a:lnTo>
                  <a:pt x="143933" y="389466"/>
                </a:lnTo>
                <a:lnTo>
                  <a:pt x="118533" y="431800"/>
                </a:lnTo>
                <a:lnTo>
                  <a:pt x="84666" y="474133"/>
                </a:lnTo>
                <a:lnTo>
                  <a:pt x="42333" y="516466"/>
                </a:lnTo>
                <a:lnTo>
                  <a:pt x="42333" y="516466"/>
                </a:lnTo>
                <a:lnTo>
                  <a:pt x="0" y="550333"/>
                </a:lnTo>
                <a:lnTo>
                  <a:pt x="0" y="550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5" name="Freeform 3214"/>
          <p:cNvSpPr/>
          <p:nvPr/>
        </p:nvSpPr>
        <p:spPr>
          <a:xfrm>
            <a:off x="5266267" y="1447800"/>
            <a:ext cx="304801" cy="203201"/>
          </a:xfrm>
          <a:custGeom>
            <a:avLst/>
            <a:gdLst/>
            <a:ahLst/>
            <a:cxnLst/>
            <a:rect l="0" t="0" r="0" b="0"/>
            <a:pathLst>
              <a:path w="304801" h="203201">
                <a:moveTo>
                  <a:pt x="211666" y="0"/>
                </a:moveTo>
                <a:lnTo>
                  <a:pt x="211666" y="0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8467"/>
                </a:lnTo>
                <a:lnTo>
                  <a:pt x="211666" y="8467"/>
                </a:lnTo>
                <a:lnTo>
                  <a:pt x="203200" y="8467"/>
                </a:lnTo>
                <a:lnTo>
                  <a:pt x="203200" y="25400"/>
                </a:lnTo>
                <a:lnTo>
                  <a:pt x="194733" y="33867"/>
                </a:lnTo>
                <a:lnTo>
                  <a:pt x="186266" y="42333"/>
                </a:lnTo>
                <a:lnTo>
                  <a:pt x="169333" y="59267"/>
                </a:lnTo>
                <a:lnTo>
                  <a:pt x="152400" y="67733"/>
                </a:lnTo>
                <a:lnTo>
                  <a:pt x="135466" y="84667"/>
                </a:lnTo>
                <a:lnTo>
                  <a:pt x="118533" y="101600"/>
                </a:lnTo>
                <a:lnTo>
                  <a:pt x="101600" y="110067"/>
                </a:lnTo>
                <a:lnTo>
                  <a:pt x="84666" y="127000"/>
                </a:lnTo>
                <a:lnTo>
                  <a:pt x="67733" y="143933"/>
                </a:lnTo>
                <a:lnTo>
                  <a:pt x="50800" y="152400"/>
                </a:lnTo>
                <a:lnTo>
                  <a:pt x="33866" y="169333"/>
                </a:lnTo>
                <a:lnTo>
                  <a:pt x="25400" y="177800"/>
                </a:lnTo>
                <a:lnTo>
                  <a:pt x="16933" y="186267"/>
                </a:lnTo>
                <a:lnTo>
                  <a:pt x="8466" y="194733"/>
                </a:lnTo>
                <a:lnTo>
                  <a:pt x="0" y="194733"/>
                </a:lnTo>
                <a:lnTo>
                  <a:pt x="0" y="194733"/>
                </a:lnTo>
                <a:lnTo>
                  <a:pt x="0" y="203200"/>
                </a:lnTo>
                <a:lnTo>
                  <a:pt x="8466" y="203200"/>
                </a:lnTo>
                <a:lnTo>
                  <a:pt x="16933" y="203200"/>
                </a:lnTo>
                <a:lnTo>
                  <a:pt x="25400" y="203200"/>
                </a:lnTo>
                <a:lnTo>
                  <a:pt x="42333" y="203200"/>
                </a:lnTo>
                <a:lnTo>
                  <a:pt x="50800" y="194733"/>
                </a:lnTo>
                <a:lnTo>
                  <a:pt x="76200" y="194733"/>
                </a:lnTo>
                <a:lnTo>
                  <a:pt x="93133" y="194733"/>
                </a:lnTo>
                <a:lnTo>
                  <a:pt x="118533" y="194733"/>
                </a:lnTo>
                <a:lnTo>
                  <a:pt x="143933" y="194733"/>
                </a:lnTo>
                <a:lnTo>
                  <a:pt x="160866" y="194733"/>
                </a:lnTo>
                <a:lnTo>
                  <a:pt x="186266" y="194733"/>
                </a:lnTo>
                <a:lnTo>
                  <a:pt x="211666" y="194733"/>
                </a:lnTo>
                <a:lnTo>
                  <a:pt x="237066" y="194733"/>
                </a:lnTo>
                <a:lnTo>
                  <a:pt x="254000" y="194733"/>
                </a:lnTo>
                <a:lnTo>
                  <a:pt x="270933" y="194733"/>
                </a:lnTo>
                <a:lnTo>
                  <a:pt x="287866" y="194733"/>
                </a:lnTo>
                <a:lnTo>
                  <a:pt x="296333" y="194733"/>
                </a:lnTo>
                <a:lnTo>
                  <a:pt x="296333" y="186267"/>
                </a:lnTo>
                <a:lnTo>
                  <a:pt x="304800" y="177800"/>
                </a:lnTo>
                <a:lnTo>
                  <a:pt x="304800" y="177800"/>
                </a:lnTo>
                <a:lnTo>
                  <a:pt x="304800" y="177800"/>
                </a:lnTo>
                <a:lnTo>
                  <a:pt x="296333" y="169333"/>
                </a:lnTo>
                <a:lnTo>
                  <a:pt x="296333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6" name="Freeform 3215"/>
          <p:cNvSpPr/>
          <p:nvPr/>
        </p:nvSpPr>
        <p:spPr>
          <a:xfrm>
            <a:off x="5444067" y="1473200"/>
            <a:ext cx="42334" cy="364068"/>
          </a:xfrm>
          <a:custGeom>
            <a:avLst/>
            <a:gdLst/>
            <a:ahLst/>
            <a:cxnLst/>
            <a:rect l="0" t="0" r="0" b="0"/>
            <a:pathLst>
              <a:path w="42334" h="364068">
                <a:moveTo>
                  <a:pt x="42333" y="16933"/>
                </a:move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16933"/>
                </a:lnTo>
                <a:lnTo>
                  <a:pt x="33866" y="25400"/>
                </a:lnTo>
                <a:lnTo>
                  <a:pt x="33866" y="42333"/>
                </a:lnTo>
                <a:lnTo>
                  <a:pt x="33866" y="50800"/>
                </a:lnTo>
                <a:lnTo>
                  <a:pt x="33866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27000"/>
                </a:lnTo>
                <a:lnTo>
                  <a:pt x="16933" y="143933"/>
                </a:lnTo>
                <a:lnTo>
                  <a:pt x="16933" y="160867"/>
                </a:lnTo>
                <a:lnTo>
                  <a:pt x="8466" y="186267"/>
                </a:lnTo>
                <a:lnTo>
                  <a:pt x="8466" y="211667"/>
                </a:lnTo>
                <a:lnTo>
                  <a:pt x="8466" y="228600"/>
                </a:lnTo>
                <a:lnTo>
                  <a:pt x="8466" y="254000"/>
                </a:lnTo>
                <a:lnTo>
                  <a:pt x="0" y="279400"/>
                </a:lnTo>
                <a:lnTo>
                  <a:pt x="0" y="296333"/>
                </a:lnTo>
                <a:lnTo>
                  <a:pt x="0" y="313267"/>
                </a:lnTo>
                <a:lnTo>
                  <a:pt x="0" y="330200"/>
                </a:lnTo>
                <a:lnTo>
                  <a:pt x="0" y="347133"/>
                </a:lnTo>
                <a:lnTo>
                  <a:pt x="0" y="355600"/>
                </a:lnTo>
                <a:lnTo>
                  <a:pt x="0" y="355600"/>
                </a:lnTo>
                <a:lnTo>
                  <a:pt x="0" y="364067"/>
                </a:lnTo>
                <a:lnTo>
                  <a:pt x="0" y="364067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7" name="Freeform 3216"/>
          <p:cNvSpPr/>
          <p:nvPr/>
        </p:nvSpPr>
        <p:spPr>
          <a:xfrm>
            <a:off x="5613400" y="1540933"/>
            <a:ext cx="25401" cy="321735"/>
          </a:xfrm>
          <a:custGeom>
            <a:avLst/>
            <a:gdLst/>
            <a:ahLst/>
            <a:cxnLst/>
            <a:rect l="0" t="0" r="0" b="0"/>
            <a:pathLst>
              <a:path w="25401" h="321735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42334"/>
                </a:lnTo>
                <a:lnTo>
                  <a:pt x="25400" y="50800"/>
                </a:lnTo>
                <a:lnTo>
                  <a:pt x="25400" y="67734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27000"/>
                </a:lnTo>
                <a:lnTo>
                  <a:pt x="16933" y="143934"/>
                </a:lnTo>
                <a:lnTo>
                  <a:pt x="16933" y="169334"/>
                </a:lnTo>
                <a:lnTo>
                  <a:pt x="16933" y="194734"/>
                </a:lnTo>
                <a:lnTo>
                  <a:pt x="8467" y="211667"/>
                </a:lnTo>
                <a:lnTo>
                  <a:pt x="8467" y="237067"/>
                </a:lnTo>
                <a:lnTo>
                  <a:pt x="8467" y="254000"/>
                </a:lnTo>
                <a:lnTo>
                  <a:pt x="8467" y="270934"/>
                </a:lnTo>
                <a:lnTo>
                  <a:pt x="8467" y="287867"/>
                </a:lnTo>
                <a:lnTo>
                  <a:pt x="8467" y="304800"/>
                </a:lnTo>
                <a:lnTo>
                  <a:pt x="8467" y="313267"/>
                </a:lnTo>
                <a:lnTo>
                  <a:pt x="0" y="313267"/>
                </a:lnTo>
                <a:lnTo>
                  <a:pt x="0" y="321734"/>
                </a:lnTo>
                <a:lnTo>
                  <a:pt x="0" y="313267"/>
                </a:lnTo>
                <a:lnTo>
                  <a:pt x="0" y="313267"/>
                </a:lnTo>
                <a:lnTo>
                  <a:pt x="0" y="304800"/>
                </a:lnTo>
                <a:lnTo>
                  <a:pt x="0" y="287867"/>
                </a:lnTo>
                <a:lnTo>
                  <a:pt x="0" y="287867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8" name="Freeform 3217"/>
          <p:cNvSpPr/>
          <p:nvPr/>
        </p:nvSpPr>
        <p:spPr>
          <a:xfrm>
            <a:off x="5588000" y="1549400"/>
            <a:ext cx="177801" cy="186268"/>
          </a:xfrm>
          <a:custGeom>
            <a:avLst/>
            <a:gdLst/>
            <a:ahLst/>
            <a:cxnLst/>
            <a:rect l="0" t="0" r="0" b="0"/>
            <a:pathLst>
              <a:path w="177801" h="186268">
                <a:moveTo>
                  <a:pt x="8467" y="16933"/>
                </a:moveTo>
                <a:lnTo>
                  <a:pt x="8467" y="16933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8467"/>
                </a:lnTo>
                <a:lnTo>
                  <a:pt x="110067" y="16933"/>
                </a:lnTo>
                <a:lnTo>
                  <a:pt x="127000" y="25400"/>
                </a:lnTo>
                <a:lnTo>
                  <a:pt x="143933" y="33867"/>
                </a:lnTo>
                <a:lnTo>
                  <a:pt x="152400" y="50800"/>
                </a:lnTo>
                <a:lnTo>
                  <a:pt x="160867" y="59267"/>
                </a:lnTo>
                <a:lnTo>
                  <a:pt x="169333" y="76200"/>
                </a:lnTo>
                <a:lnTo>
                  <a:pt x="177800" y="93133"/>
                </a:lnTo>
                <a:lnTo>
                  <a:pt x="177800" y="110067"/>
                </a:lnTo>
                <a:lnTo>
                  <a:pt x="169333" y="127000"/>
                </a:lnTo>
                <a:lnTo>
                  <a:pt x="169333" y="135467"/>
                </a:lnTo>
                <a:lnTo>
                  <a:pt x="160867" y="152400"/>
                </a:lnTo>
                <a:lnTo>
                  <a:pt x="152400" y="160867"/>
                </a:lnTo>
                <a:lnTo>
                  <a:pt x="135467" y="169333"/>
                </a:lnTo>
                <a:lnTo>
                  <a:pt x="118533" y="177800"/>
                </a:lnTo>
                <a:lnTo>
                  <a:pt x="101600" y="177800"/>
                </a:lnTo>
                <a:lnTo>
                  <a:pt x="84667" y="186267"/>
                </a:lnTo>
                <a:lnTo>
                  <a:pt x="59267" y="186267"/>
                </a:lnTo>
                <a:lnTo>
                  <a:pt x="42333" y="186267"/>
                </a:lnTo>
                <a:lnTo>
                  <a:pt x="33867" y="186267"/>
                </a:lnTo>
                <a:lnTo>
                  <a:pt x="16933" y="186267"/>
                </a:lnTo>
                <a:lnTo>
                  <a:pt x="8467" y="186267"/>
                </a:lnTo>
                <a:lnTo>
                  <a:pt x="0" y="186267"/>
                </a:lnTo>
                <a:lnTo>
                  <a:pt x="0" y="177800"/>
                </a:lnTo>
                <a:lnTo>
                  <a:pt x="0" y="169333"/>
                </a:lnTo>
                <a:lnTo>
                  <a:pt x="8467" y="160867"/>
                </a:lnTo>
                <a:lnTo>
                  <a:pt x="8467" y="160867"/>
                </a:lnTo>
                <a:lnTo>
                  <a:pt x="25400" y="152400"/>
                </a:lnTo>
                <a:lnTo>
                  <a:pt x="2540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9" name="Freeform 3218"/>
          <p:cNvSpPr/>
          <p:nvPr/>
        </p:nvSpPr>
        <p:spPr>
          <a:xfrm>
            <a:off x="5833533" y="1608667"/>
            <a:ext cx="160868" cy="8467"/>
          </a:xfrm>
          <a:custGeom>
            <a:avLst/>
            <a:gdLst/>
            <a:ahLst/>
            <a:cxnLst/>
            <a:rect l="0" t="0" r="0" b="0"/>
            <a:pathLst>
              <a:path w="160868" h="84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10067" y="0"/>
                </a:lnTo>
                <a:lnTo>
                  <a:pt x="127000" y="8466"/>
                </a:lnTo>
                <a:lnTo>
                  <a:pt x="135467" y="8466"/>
                </a:lnTo>
                <a:lnTo>
                  <a:pt x="143934" y="8466"/>
                </a:lnTo>
                <a:lnTo>
                  <a:pt x="152400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0" name="Freeform 3219"/>
          <p:cNvSpPr/>
          <p:nvPr/>
        </p:nvSpPr>
        <p:spPr>
          <a:xfrm>
            <a:off x="5825067" y="1718733"/>
            <a:ext cx="160867" cy="8468"/>
          </a:xfrm>
          <a:custGeom>
            <a:avLst/>
            <a:gdLst/>
            <a:ahLst/>
            <a:cxnLst/>
            <a:rect l="0" t="0" r="0" b="0"/>
            <a:pathLst>
              <a:path w="160867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60866" y="8467"/>
                </a:lnTo>
                <a:lnTo>
                  <a:pt x="160866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1" name="Freeform 3220"/>
          <p:cNvSpPr/>
          <p:nvPr/>
        </p:nvSpPr>
        <p:spPr>
          <a:xfrm>
            <a:off x="6214533" y="1397000"/>
            <a:ext cx="67735" cy="381001"/>
          </a:xfrm>
          <a:custGeom>
            <a:avLst/>
            <a:gdLst/>
            <a:ahLst/>
            <a:cxnLst/>
            <a:rect l="0" t="0" r="0" b="0"/>
            <a:pathLst>
              <a:path w="67735" h="381001">
                <a:moveTo>
                  <a:pt x="67734" y="25400"/>
                </a:moveTo>
                <a:lnTo>
                  <a:pt x="67734" y="16933"/>
                </a:lnTo>
                <a:lnTo>
                  <a:pt x="67734" y="16933"/>
                </a:lnTo>
                <a:lnTo>
                  <a:pt x="67734" y="16933"/>
                </a:lnTo>
                <a:lnTo>
                  <a:pt x="59267" y="16933"/>
                </a:lnTo>
                <a:lnTo>
                  <a:pt x="59267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0"/>
                </a:lnTo>
                <a:lnTo>
                  <a:pt x="42334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16933"/>
                </a:lnTo>
                <a:lnTo>
                  <a:pt x="33867" y="25400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0" y="67733"/>
                </a:lnTo>
                <a:lnTo>
                  <a:pt x="25400" y="93133"/>
                </a:lnTo>
                <a:lnTo>
                  <a:pt x="16934" y="110067"/>
                </a:lnTo>
                <a:lnTo>
                  <a:pt x="16934" y="135467"/>
                </a:lnTo>
                <a:lnTo>
                  <a:pt x="16934" y="160867"/>
                </a:lnTo>
                <a:lnTo>
                  <a:pt x="8467" y="186267"/>
                </a:lnTo>
                <a:lnTo>
                  <a:pt x="8467" y="211667"/>
                </a:lnTo>
                <a:lnTo>
                  <a:pt x="8467" y="237067"/>
                </a:lnTo>
                <a:lnTo>
                  <a:pt x="8467" y="262467"/>
                </a:lnTo>
                <a:lnTo>
                  <a:pt x="8467" y="279400"/>
                </a:lnTo>
                <a:lnTo>
                  <a:pt x="8467" y="304800"/>
                </a:lnTo>
                <a:lnTo>
                  <a:pt x="8467" y="330200"/>
                </a:lnTo>
                <a:lnTo>
                  <a:pt x="8467" y="347133"/>
                </a:lnTo>
                <a:lnTo>
                  <a:pt x="8467" y="355600"/>
                </a:lnTo>
                <a:lnTo>
                  <a:pt x="0" y="372533"/>
                </a:lnTo>
                <a:lnTo>
                  <a:pt x="0" y="372533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2" name="Freeform 3221"/>
          <p:cNvSpPr/>
          <p:nvPr/>
        </p:nvSpPr>
        <p:spPr>
          <a:xfrm>
            <a:off x="5630333" y="2015067"/>
            <a:ext cx="59268" cy="296334"/>
          </a:xfrm>
          <a:custGeom>
            <a:avLst/>
            <a:gdLst/>
            <a:ahLst/>
            <a:cxnLst/>
            <a:rect l="0" t="0" r="0" b="0"/>
            <a:pathLst>
              <a:path w="59268" h="296334">
                <a:moveTo>
                  <a:pt x="59267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6"/>
                </a:lnTo>
                <a:lnTo>
                  <a:pt x="42334" y="16933"/>
                </a:lnTo>
                <a:lnTo>
                  <a:pt x="42334" y="25400"/>
                </a:lnTo>
                <a:lnTo>
                  <a:pt x="42334" y="50800"/>
                </a:lnTo>
                <a:lnTo>
                  <a:pt x="33867" y="76200"/>
                </a:lnTo>
                <a:lnTo>
                  <a:pt x="33867" y="101600"/>
                </a:lnTo>
                <a:lnTo>
                  <a:pt x="25400" y="135466"/>
                </a:lnTo>
                <a:lnTo>
                  <a:pt x="16934" y="169333"/>
                </a:lnTo>
                <a:lnTo>
                  <a:pt x="16934" y="194733"/>
                </a:lnTo>
                <a:lnTo>
                  <a:pt x="8467" y="220133"/>
                </a:lnTo>
                <a:lnTo>
                  <a:pt x="8467" y="245533"/>
                </a:lnTo>
                <a:lnTo>
                  <a:pt x="0" y="262466"/>
                </a:lnTo>
                <a:lnTo>
                  <a:pt x="0" y="279400"/>
                </a:lnTo>
                <a:lnTo>
                  <a:pt x="0" y="287866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87866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3" name="Freeform 3222"/>
          <p:cNvSpPr/>
          <p:nvPr/>
        </p:nvSpPr>
        <p:spPr>
          <a:xfrm>
            <a:off x="5630333" y="2032000"/>
            <a:ext cx="160868" cy="152401"/>
          </a:xfrm>
          <a:custGeom>
            <a:avLst/>
            <a:gdLst/>
            <a:ahLst/>
            <a:cxnLst/>
            <a:rect l="0" t="0" r="0" b="0"/>
            <a:pathLst>
              <a:path w="160868" h="152401">
                <a:moveTo>
                  <a:pt x="0" y="33867"/>
                </a:moveTo>
                <a:lnTo>
                  <a:pt x="0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93134" y="0"/>
                </a:lnTo>
                <a:lnTo>
                  <a:pt x="110067" y="8467"/>
                </a:lnTo>
                <a:lnTo>
                  <a:pt x="127000" y="16933"/>
                </a:lnTo>
                <a:lnTo>
                  <a:pt x="143934" y="33867"/>
                </a:lnTo>
                <a:lnTo>
                  <a:pt x="152400" y="42333"/>
                </a:lnTo>
                <a:lnTo>
                  <a:pt x="160867" y="59267"/>
                </a:lnTo>
                <a:lnTo>
                  <a:pt x="160867" y="76200"/>
                </a:lnTo>
                <a:lnTo>
                  <a:pt x="160867" y="84667"/>
                </a:lnTo>
                <a:lnTo>
                  <a:pt x="152400" y="101600"/>
                </a:lnTo>
                <a:lnTo>
                  <a:pt x="143934" y="110067"/>
                </a:lnTo>
                <a:lnTo>
                  <a:pt x="127000" y="118533"/>
                </a:lnTo>
                <a:lnTo>
                  <a:pt x="110067" y="127000"/>
                </a:lnTo>
                <a:lnTo>
                  <a:pt x="101600" y="135467"/>
                </a:lnTo>
                <a:lnTo>
                  <a:pt x="84667" y="143933"/>
                </a:lnTo>
                <a:lnTo>
                  <a:pt x="67734" y="152400"/>
                </a:lnTo>
                <a:lnTo>
                  <a:pt x="50800" y="152400"/>
                </a:lnTo>
                <a:lnTo>
                  <a:pt x="42334" y="152400"/>
                </a:lnTo>
                <a:lnTo>
                  <a:pt x="33867" y="152400"/>
                </a:lnTo>
                <a:lnTo>
                  <a:pt x="16934" y="152400"/>
                </a:lnTo>
                <a:lnTo>
                  <a:pt x="16934" y="143933"/>
                </a:lnTo>
                <a:lnTo>
                  <a:pt x="16934" y="143933"/>
                </a:lnTo>
                <a:lnTo>
                  <a:pt x="16934" y="143933"/>
                </a:lnTo>
                <a:lnTo>
                  <a:pt x="16934" y="135467"/>
                </a:lnTo>
                <a:lnTo>
                  <a:pt x="16934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4" name="Freeform 3223"/>
          <p:cNvSpPr/>
          <p:nvPr/>
        </p:nvSpPr>
        <p:spPr>
          <a:xfrm>
            <a:off x="5867400" y="2091267"/>
            <a:ext cx="169334" cy="16934"/>
          </a:xfrm>
          <a:custGeom>
            <a:avLst/>
            <a:gdLst/>
            <a:ahLst/>
            <a:cxnLst/>
            <a:rect l="0" t="0" r="0" b="0"/>
            <a:pathLst>
              <a:path w="169334" h="16934">
                <a:moveTo>
                  <a:pt x="0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7" y="0"/>
                </a:lnTo>
                <a:lnTo>
                  <a:pt x="93133" y="0"/>
                </a:lnTo>
                <a:lnTo>
                  <a:pt x="110067" y="0"/>
                </a:lnTo>
                <a:lnTo>
                  <a:pt x="135467" y="0"/>
                </a:lnTo>
                <a:lnTo>
                  <a:pt x="143933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5" name="Freeform 3224"/>
          <p:cNvSpPr/>
          <p:nvPr/>
        </p:nvSpPr>
        <p:spPr>
          <a:xfrm>
            <a:off x="5875867" y="2175933"/>
            <a:ext cx="169334" cy="16935"/>
          </a:xfrm>
          <a:custGeom>
            <a:avLst/>
            <a:gdLst/>
            <a:ahLst/>
            <a:cxnLst/>
            <a:rect l="0" t="0" r="0" b="0"/>
            <a:pathLst>
              <a:path w="169334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16933" y="16934"/>
                </a:lnTo>
                <a:lnTo>
                  <a:pt x="33866" y="16934"/>
                </a:lnTo>
                <a:lnTo>
                  <a:pt x="50800" y="16934"/>
                </a:lnTo>
                <a:lnTo>
                  <a:pt x="76200" y="16934"/>
                </a:lnTo>
                <a:lnTo>
                  <a:pt x="101600" y="16934"/>
                </a:lnTo>
                <a:lnTo>
                  <a:pt x="1270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6" name="Freeform 3225"/>
          <p:cNvSpPr/>
          <p:nvPr/>
        </p:nvSpPr>
        <p:spPr>
          <a:xfrm>
            <a:off x="6231467" y="1871133"/>
            <a:ext cx="8467" cy="143935"/>
          </a:xfrm>
          <a:custGeom>
            <a:avLst/>
            <a:gdLst/>
            <a:ahLst/>
            <a:cxnLst/>
            <a:rect l="0" t="0" r="0" b="0"/>
            <a:pathLst>
              <a:path w="8467" h="143935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8466" y="93134"/>
                </a:lnTo>
                <a:lnTo>
                  <a:pt x="8466" y="110067"/>
                </a:lnTo>
                <a:lnTo>
                  <a:pt x="8466" y="118534"/>
                </a:lnTo>
                <a:lnTo>
                  <a:pt x="8466" y="127000"/>
                </a:lnTo>
                <a:lnTo>
                  <a:pt x="8466" y="135467"/>
                </a:lnTo>
                <a:lnTo>
                  <a:pt x="8466" y="143934"/>
                </a:lnTo>
                <a:lnTo>
                  <a:pt x="8466" y="143934"/>
                </a:lnTo>
                <a:lnTo>
                  <a:pt x="8466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0" y="135467"/>
                </a:lnTo>
                <a:lnTo>
                  <a:pt x="0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7" name="Freeform 3226"/>
          <p:cNvSpPr/>
          <p:nvPr/>
        </p:nvSpPr>
        <p:spPr>
          <a:xfrm>
            <a:off x="6189133" y="1905000"/>
            <a:ext cx="194735" cy="254001"/>
          </a:xfrm>
          <a:custGeom>
            <a:avLst/>
            <a:gdLst/>
            <a:ahLst/>
            <a:cxnLst/>
            <a:rect l="0" t="0" r="0" b="0"/>
            <a:pathLst>
              <a:path w="194735" h="254001">
                <a:moveTo>
                  <a:pt x="194734" y="0"/>
                </a:moveTo>
                <a:lnTo>
                  <a:pt x="194734" y="0"/>
                </a:lnTo>
                <a:lnTo>
                  <a:pt x="194734" y="8467"/>
                </a:lnTo>
                <a:lnTo>
                  <a:pt x="194734" y="8467"/>
                </a:lnTo>
                <a:lnTo>
                  <a:pt x="194734" y="16933"/>
                </a:lnTo>
                <a:lnTo>
                  <a:pt x="194734" y="16933"/>
                </a:lnTo>
                <a:lnTo>
                  <a:pt x="186267" y="25400"/>
                </a:lnTo>
                <a:lnTo>
                  <a:pt x="186267" y="33867"/>
                </a:lnTo>
                <a:lnTo>
                  <a:pt x="169334" y="42333"/>
                </a:lnTo>
                <a:lnTo>
                  <a:pt x="160867" y="59267"/>
                </a:lnTo>
                <a:lnTo>
                  <a:pt x="143934" y="76200"/>
                </a:lnTo>
                <a:lnTo>
                  <a:pt x="135467" y="93133"/>
                </a:lnTo>
                <a:lnTo>
                  <a:pt x="118534" y="118533"/>
                </a:lnTo>
                <a:lnTo>
                  <a:pt x="101600" y="135467"/>
                </a:lnTo>
                <a:lnTo>
                  <a:pt x="84667" y="152400"/>
                </a:lnTo>
                <a:lnTo>
                  <a:pt x="59267" y="169333"/>
                </a:lnTo>
                <a:lnTo>
                  <a:pt x="42334" y="194733"/>
                </a:lnTo>
                <a:lnTo>
                  <a:pt x="33867" y="211667"/>
                </a:lnTo>
                <a:lnTo>
                  <a:pt x="16934" y="228600"/>
                </a:lnTo>
                <a:lnTo>
                  <a:pt x="8467" y="237067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8" name="Freeform 3227"/>
          <p:cNvSpPr/>
          <p:nvPr/>
        </p:nvSpPr>
        <p:spPr>
          <a:xfrm>
            <a:off x="6350000" y="2082800"/>
            <a:ext cx="169335" cy="67734"/>
          </a:xfrm>
          <a:custGeom>
            <a:avLst/>
            <a:gdLst/>
            <a:ahLst/>
            <a:cxnLst/>
            <a:rect l="0" t="0" r="0" b="0"/>
            <a:pathLst>
              <a:path w="169335" h="67734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8467" y="50800"/>
                </a:lnTo>
                <a:lnTo>
                  <a:pt x="16933" y="59267"/>
                </a:lnTo>
                <a:lnTo>
                  <a:pt x="25400" y="59267"/>
                </a:lnTo>
                <a:lnTo>
                  <a:pt x="33867" y="67733"/>
                </a:lnTo>
                <a:lnTo>
                  <a:pt x="50800" y="67733"/>
                </a:lnTo>
                <a:lnTo>
                  <a:pt x="67733" y="67733"/>
                </a:lnTo>
                <a:lnTo>
                  <a:pt x="84667" y="67733"/>
                </a:lnTo>
                <a:lnTo>
                  <a:pt x="93133" y="59267"/>
                </a:lnTo>
                <a:lnTo>
                  <a:pt x="110067" y="59267"/>
                </a:lnTo>
                <a:lnTo>
                  <a:pt x="127000" y="59267"/>
                </a:lnTo>
                <a:lnTo>
                  <a:pt x="143933" y="59267"/>
                </a:lnTo>
                <a:lnTo>
                  <a:pt x="152400" y="50800"/>
                </a:lnTo>
                <a:lnTo>
                  <a:pt x="160866" y="50800"/>
                </a:lnTo>
                <a:lnTo>
                  <a:pt x="169334" y="42333"/>
                </a:lnTo>
                <a:lnTo>
                  <a:pt x="169334" y="42333"/>
                </a:lnTo>
                <a:lnTo>
                  <a:pt x="169334" y="33867"/>
                </a:lnTo>
                <a:lnTo>
                  <a:pt x="169334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9" name="Freeform 3228"/>
          <p:cNvSpPr/>
          <p:nvPr/>
        </p:nvSpPr>
        <p:spPr>
          <a:xfrm>
            <a:off x="6477000" y="1998133"/>
            <a:ext cx="16934" cy="296335"/>
          </a:xfrm>
          <a:custGeom>
            <a:avLst/>
            <a:gdLst/>
            <a:ahLst/>
            <a:cxnLst/>
            <a:rect l="0" t="0" r="0" b="0"/>
            <a:pathLst>
              <a:path w="16934" h="296335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25400"/>
                </a:lnTo>
                <a:lnTo>
                  <a:pt x="16933" y="42334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35467"/>
                </a:lnTo>
                <a:lnTo>
                  <a:pt x="0" y="169334"/>
                </a:lnTo>
                <a:lnTo>
                  <a:pt x="0" y="203200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0" y="279400"/>
                </a:lnTo>
                <a:lnTo>
                  <a:pt x="0" y="296334"/>
                </a:lnTo>
                <a:lnTo>
                  <a:pt x="0" y="296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0" name="Freeform 3229"/>
          <p:cNvSpPr/>
          <p:nvPr/>
        </p:nvSpPr>
        <p:spPr>
          <a:xfrm>
            <a:off x="3344333" y="2760133"/>
            <a:ext cx="8468" cy="177801"/>
          </a:xfrm>
          <a:custGeom>
            <a:avLst/>
            <a:gdLst/>
            <a:ahLst/>
            <a:cxnLst/>
            <a:rect l="0" t="0" r="0" b="0"/>
            <a:pathLst>
              <a:path w="8468" h="177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9334"/>
                </a:lnTo>
                <a:lnTo>
                  <a:pt x="8467" y="169334"/>
                </a:lnTo>
                <a:lnTo>
                  <a:pt x="8467" y="169334"/>
                </a:lnTo>
                <a:lnTo>
                  <a:pt x="8467" y="177800"/>
                </a:lnTo>
                <a:lnTo>
                  <a:pt x="8467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1" name="Freeform 3230"/>
          <p:cNvSpPr/>
          <p:nvPr/>
        </p:nvSpPr>
        <p:spPr>
          <a:xfrm>
            <a:off x="3276600" y="2887133"/>
            <a:ext cx="220134" cy="254001"/>
          </a:xfrm>
          <a:custGeom>
            <a:avLst/>
            <a:gdLst/>
            <a:ahLst/>
            <a:cxnLst/>
            <a:rect l="0" t="0" r="0" b="0"/>
            <a:pathLst>
              <a:path w="220134" h="254001">
                <a:moveTo>
                  <a:pt x="220133" y="0"/>
                </a:moveTo>
                <a:lnTo>
                  <a:pt x="220133" y="0"/>
                </a:lnTo>
                <a:lnTo>
                  <a:pt x="220133" y="0"/>
                </a:lnTo>
                <a:lnTo>
                  <a:pt x="220133" y="8467"/>
                </a:lnTo>
                <a:lnTo>
                  <a:pt x="211667" y="16934"/>
                </a:lnTo>
                <a:lnTo>
                  <a:pt x="211667" y="25400"/>
                </a:lnTo>
                <a:lnTo>
                  <a:pt x="194733" y="33867"/>
                </a:lnTo>
                <a:lnTo>
                  <a:pt x="186267" y="42334"/>
                </a:lnTo>
                <a:lnTo>
                  <a:pt x="169333" y="59267"/>
                </a:lnTo>
                <a:lnTo>
                  <a:pt x="152400" y="76200"/>
                </a:lnTo>
                <a:lnTo>
                  <a:pt x="135467" y="93134"/>
                </a:lnTo>
                <a:lnTo>
                  <a:pt x="118533" y="110067"/>
                </a:lnTo>
                <a:lnTo>
                  <a:pt x="101600" y="135467"/>
                </a:lnTo>
                <a:lnTo>
                  <a:pt x="84667" y="152400"/>
                </a:lnTo>
                <a:lnTo>
                  <a:pt x="67733" y="169334"/>
                </a:lnTo>
                <a:lnTo>
                  <a:pt x="50800" y="186267"/>
                </a:lnTo>
                <a:lnTo>
                  <a:pt x="33867" y="211667"/>
                </a:lnTo>
                <a:lnTo>
                  <a:pt x="25400" y="220134"/>
                </a:lnTo>
                <a:lnTo>
                  <a:pt x="8467" y="237067"/>
                </a:lnTo>
                <a:lnTo>
                  <a:pt x="0" y="245534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2" name="Freeform 3231"/>
          <p:cNvSpPr/>
          <p:nvPr/>
        </p:nvSpPr>
        <p:spPr>
          <a:xfrm>
            <a:off x="3412067" y="3064933"/>
            <a:ext cx="160867" cy="110068"/>
          </a:xfrm>
          <a:custGeom>
            <a:avLst/>
            <a:gdLst/>
            <a:ahLst/>
            <a:cxnLst/>
            <a:rect l="0" t="0" r="0" b="0"/>
            <a:pathLst>
              <a:path w="160867" h="110068">
                <a:moveTo>
                  <a:pt x="25400" y="0"/>
                </a:moveTo>
                <a:lnTo>
                  <a:pt x="25400" y="0"/>
                </a:lnTo>
                <a:lnTo>
                  <a:pt x="33866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25400" y="16934"/>
                </a:lnTo>
                <a:lnTo>
                  <a:pt x="25400" y="33867"/>
                </a:lnTo>
                <a:lnTo>
                  <a:pt x="16933" y="42334"/>
                </a:lnTo>
                <a:lnTo>
                  <a:pt x="8466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8466" y="93134"/>
                </a:lnTo>
                <a:lnTo>
                  <a:pt x="16933" y="93134"/>
                </a:lnTo>
                <a:lnTo>
                  <a:pt x="33866" y="93134"/>
                </a:lnTo>
                <a:lnTo>
                  <a:pt x="50800" y="101600"/>
                </a:lnTo>
                <a:lnTo>
                  <a:pt x="67733" y="101600"/>
                </a:lnTo>
                <a:lnTo>
                  <a:pt x="93133" y="101600"/>
                </a:lnTo>
                <a:lnTo>
                  <a:pt x="110066" y="101600"/>
                </a:lnTo>
                <a:lnTo>
                  <a:pt x="127000" y="110067"/>
                </a:lnTo>
                <a:lnTo>
                  <a:pt x="135466" y="110067"/>
                </a:lnTo>
                <a:lnTo>
                  <a:pt x="143933" y="110067"/>
                </a:lnTo>
                <a:lnTo>
                  <a:pt x="152400" y="101600"/>
                </a:lnTo>
                <a:lnTo>
                  <a:pt x="152400" y="101600"/>
                </a:lnTo>
                <a:lnTo>
                  <a:pt x="160866" y="101600"/>
                </a:lnTo>
                <a:lnTo>
                  <a:pt x="160866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3" name="Freeform 3232"/>
          <p:cNvSpPr/>
          <p:nvPr/>
        </p:nvSpPr>
        <p:spPr>
          <a:xfrm>
            <a:off x="3471333" y="3031067"/>
            <a:ext cx="59268" cy="279401"/>
          </a:xfrm>
          <a:custGeom>
            <a:avLst/>
            <a:gdLst/>
            <a:ahLst/>
            <a:cxnLst/>
            <a:rect l="0" t="0" r="0" b="0"/>
            <a:pathLst>
              <a:path w="59268" h="279401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59267" y="8466"/>
                </a:lnTo>
                <a:lnTo>
                  <a:pt x="59267" y="25400"/>
                </a:lnTo>
                <a:lnTo>
                  <a:pt x="59267" y="50800"/>
                </a:lnTo>
                <a:lnTo>
                  <a:pt x="59267" y="76200"/>
                </a:lnTo>
                <a:lnTo>
                  <a:pt x="50800" y="110066"/>
                </a:lnTo>
                <a:lnTo>
                  <a:pt x="42334" y="152400"/>
                </a:lnTo>
                <a:lnTo>
                  <a:pt x="25400" y="194733"/>
                </a:lnTo>
                <a:lnTo>
                  <a:pt x="16934" y="237066"/>
                </a:lnTo>
                <a:lnTo>
                  <a:pt x="16934" y="237066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4" name="Freeform 3233"/>
          <p:cNvSpPr/>
          <p:nvPr/>
        </p:nvSpPr>
        <p:spPr>
          <a:xfrm>
            <a:off x="635000" y="4106333"/>
            <a:ext cx="440268" cy="270935"/>
          </a:xfrm>
          <a:custGeom>
            <a:avLst/>
            <a:gdLst/>
            <a:ahLst/>
            <a:cxnLst/>
            <a:rect l="0" t="0" r="0" b="0"/>
            <a:pathLst>
              <a:path w="440268" h="270935">
                <a:moveTo>
                  <a:pt x="33867" y="101600"/>
                </a:moveTo>
                <a:lnTo>
                  <a:pt x="33867" y="101600"/>
                </a:lnTo>
                <a:lnTo>
                  <a:pt x="33867" y="101600"/>
                </a:lnTo>
                <a:lnTo>
                  <a:pt x="25400" y="93134"/>
                </a:lnTo>
                <a:lnTo>
                  <a:pt x="25400" y="84667"/>
                </a:lnTo>
                <a:lnTo>
                  <a:pt x="16933" y="84667"/>
                </a:lnTo>
                <a:lnTo>
                  <a:pt x="16933" y="76200"/>
                </a:lnTo>
                <a:lnTo>
                  <a:pt x="8467" y="67734"/>
                </a:lnTo>
                <a:lnTo>
                  <a:pt x="8467" y="59267"/>
                </a:lnTo>
                <a:lnTo>
                  <a:pt x="8467" y="42334"/>
                </a:lnTo>
                <a:lnTo>
                  <a:pt x="8467" y="33867"/>
                </a:lnTo>
                <a:lnTo>
                  <a:pt x="8467" y="25400"/>
                </a:lnTo>
                <a:lnTo>
                  <a:pt x="0" y="16934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16933" y="59267"/>
                </a:lnTo>
                <a:lnTo>
                  <a:pt x="16933" y="67734"/>
                </a:lnTo>
                <a:lnTo>
                  <a:pt x="25400" y="84667"/>
                </a:lnTo>
                <a:lnTo>
                  <a:pt x="25400" y="110067"/>
                </a:lnTo>
                <a:lnTo>
                  <a:pt x="25400" y="127000"/>
                </a:lnTo>
                <a:lnTo>
                  <a:pt x="33867" y="152400"/>
                </a:lnTo>
                <a:lnTo>
                  <a:pt x="42333" y="169334"/>
                </a:lnTo>
                <a:lnTo>
                  <a:pt x="42333" y="186267"/>
                </a:lnTo>
                <a:lnTo>
                  <a:pt x="50800" y="203200"/>
                </a:lnTo>
                <a:lnTo>
                  <a:pt x="59267" y="220134"/>
                </a:lnTo>
                <a:lnTo>
                  <a:pt x="67733" y="237067"/>
                </a:lnTo>
                <a:lnTo>
                  <a:pt x="76200" y="245534"/>
                </a:lnTo>
                <a:lnTo>
                  <a:pt x="84667" y="254000"/>
                </a:lnTo>
                <a:lnTo>
                  <a:pt x="84667" y="254000"/>
                </a:lnTo>
                <a:lnTo>
                  <a:pt x="93133" y="262467"/>
                </a:lnTo>
                <a:lnTo>
                  <a:pt x="101600" y="262467"/>
                </a:lnTo>
                <a:lnTo>
                  <a:pt x="110067" y="262467"/>
                </a:lnTo>
                <a:lnTo>
                  <a:pt x="118533" y="254000"/>
                </a:lnTo>
                <a:lnTo>
                  <a:pt x="127000" y="245534"/>
                </a:lnTo>
                <a:lnTo>
                  <a:pt x="135467" y="237067"/>
                </a:lnTo>
                <a:lnTo>
                  <a:pt x="143933" y="228600"/>
                </a:lnTo>
                <a:lnTo>
                  <a:pt x="152400" y="220134"/>
                </a:lnTo>
                <a:lnTo>
                  <a:pt x="160867" y="203200"/>
                </a:lnTo>
                <a:lnTo>
                  <a:pt x="169333" y="186267"/>
                </a:lnTo>
                <a:lnTo>
                  <a:pt x="169333" y="169334"/>
                </a:lnTo>
                <a:lnTo>
                  <a:pt x="177800" y="143934"/>
                </a:lnTo>
                <a:lnTo>
                  <a:pt x="186267" y="118534"/>
                </a:lnTo>
                <a:lnTo>
                  <a:pt x="186267" y="101600"/>
                </a:lnTo>
                <a:lnTo>
                  <a:pt x="186267" y="76200"/>
                </a:lnTo>
                <a:lnTo>
                  <a:pt x="186267" y="59267"/>
                </a:lnTo>
                <a:lnTo>
                  <a:pt x="186267" y="50800"/>
                </a:lnTo>
                <a:lnTo>
                  <a:pt x="186267" y="42334"/>
                </a:lnTo>
                <a:lnTo>
                  <a:pt x="186267" y="33867"/>
                </a:lnTo>
                <a:lnTo>
                  <a:pt x="186267" y="25400"/>
                </a:lnTo>
                <a:lnTo>
                  <a:pt x="186267" y="25400"/>
                </a:lnTo>
                <a:lnTo>
                  <a:pt x="186267" y="25400"/>
                </a:lnTo>
                <a:lnTo>
                  <a:pt x="186267" y="33867"/>
                </a:lnTo>
                <a:lnTo>
                  <a:pt x="186267" y="33867"/>
                </a:lnTo>
                <a:lnTo>
                  <a:pt x="186267" y="42334"/>
                </a:lnTo>
                <a:lnTo>
                  <a:pt x="194733" y="59267"/>
                </a:lnTo>
                <a:lnTo>
                  <a:pt x="194733" y="67734"/>
                </a:lnTo>
                <a:lnTo>
                  <a:pt x="203200" y="84667"/>
                </a:lnTo>
                <a:lnTo>
                  <a:pt x="211667" y="101600"/>
                </a:lnTo>
                <a:lnTo>
                  <a:pt x="220133" y="118534"/>
                </a:lnTo>
                <a:lnTo>
                  <a:pt x="228600" y="127000"/>
                </a:lnTo>
                <a:lnTo>
                  <a:pt x="245533" y="135467"/>
                </a:lnTo>
                <a:lnTo>
                  <a:pt x="254000" y="152400"/>
                </a:lnTo>
                <a:lnTo>
                  <a:pt x="270933" y="160867"/>
                </a:lnTo>
                <a:lnTo>
                  <a:pt x="287867" y="169334"/>
                </a:lnTo>
                <a:lnTo>
                  <a:pt x="304800" y="177800"/>
                </a:lnTo>
                <a:lnTo>
                  <a:pt x="321733" y="177800"/>
                </a:lnTo>
                <a:lnTo>
                  <a:pt x="338667" y="177800"/>
                </a:lnTo>
                <a:lnTo>
                  <a:pt x="355600" y="177800"/>
                </a:lnTo>
                <a:lnTo>
                  <a:pt x="372533" y="177800"/>
                </a:lnTo>
                <a:lnTo>
                  <a:pt x="381000" y="169334"/>
                </a:lnTo>
                <a:lnTo>
                  <a:pt x="397933" y="160867"/>
                </a:lnTo>
                <a:lnTo>
                  <a:pt x="406400" y="152400"/>
                </a:lnTo>
                <a:lnTo>
                  <a:pt x="406400" y="135467"/>
                </a:lnTo>
                <a:lnTo>
                  <a:pt x="414867" y="118534"/>
                </a:lnTo>
                <a:lnTo>
                  <a:pt x="414867" y="101600"/>
                </a:lnTo>
                <a:lnTo>
                  <a:pt x="414867" y="84667"/>
                </a:lnTo>
                <a:lnTo>
                  <a:pt x="406400" y="67734"/>
                </a:lnTo>
                <a:lnTo>
                  <a:pt x="397933" y="59267"/>
                </a:lnTo>
                <a:lnTo>
                  <a:pt x="389467" y="42334"/>
                </a:lnTo>
                <a:lnTo>
                  <a:pt x="381000" y="42334"/>
                </a:lnTo>
                <a:lnTo>
                  <a:pt x="372533" y="33867"/>
                </a:lnTo>
                <a:lnTo>
                  <a:pt x="364067" y="33867"/>
                </a:lnTo>
                <a:lnTo>
                  <a:pt x="355600" y="33867"/>
                </a:lnTo>
                <a:lnTo>
                  <a:pt x="347133" y="42334"/>
                </a:lnTo>
                <a:lnTo>
                  <a:pt x="338667" y="42334"/>
                </a:lnTo>
                <a:lnTo>
                  <a:pt x="330200" y="59267"/>
                </a:lnTo>
                <a:lnTo>
                  <a:pt x="330200" y="67734"/>
                </a:lnTo>
                <a:lnTo>
                  <a:pt x="321733" y="84667"/>
                </a:lnTo>
                <a:lnTo>
                  <a:pt x="321733" y="101600"/>
                </a:lnTo>
                <a:lnTo>
                  <a:pt x="330200" y="127000"/>
                </a:lnTo>
                <a:lnTo>
                  <a:pt x="330200" y="143934"/>
                </a:lnTo>
                <a:lnTo>
                  <a:pt x="338667" y="160867"/>
                </a:lnTo>
                <a:lnTo>
                  <a:pt x="347133" y="186267"/>
                </a:lnTo>
                <a:lnTo>
                  <a:pt x="355600" y="203200"/>
                </a:lnTo>
                <a:lnTo>
                  <a:pt x="364067" y="220134"/>
                </a:lnTo>
                <a:lnTo>
                  <a:pt x="372533" y="237067"/>
                </a:lnTo>
                <a:lnTo>
                  <a:pt x="372533" y="254000"/>
                </a:lnTo>
                <a:lnTo>
                  <a:pt x="389467" y="262467"/>
                </a:lnTo>
                <a:lnTo>
                  <a:pt x="397933" y="270934"/>
                </a:lnTo>
                <a:lnTo>
                  <a:pt x="406400" y="270934"/>
                </a:lnTo>
                <a:lnTo>
                  <a:pt x="414867" y="270934"/>
                </a:lnTo>
                <a:lnTo>
                  <a:pt x="431800" y="270934"/>
                </a:lnTo>
                <a:lnTo>
                  <a:pt x="431800" y="270934"/>
                </a:lnTo>
                <a:lnTo>
                  <a:pt x="440267" y="262467"/>
                </a:lnTo>
                <a:lnTo>
                  <a:pt x="440267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5" name="Freeform 3234"/>
          <p:cNvSpPr/>
          <p:nvPr/>
        </p:nvSpPr>
        <p:spPr>
          <a:xfrm>
            <a:off x="1159933" y="4148667"/>
            <a:ext cx="143935" cy="203201"/>
          </a:xfrm>
          <a:custGeom>
            <a:avLst/>
            <a:gdLst/>
            <a:ahLst/>
            <a:cxnLst/>
            <a:rect l="0" t="0" r="0" b="0"/>
            <a:pathLst>
              <a:path w="143935" h="203201">
                <a:moveTo>
                  <a:pt x="0" y="8466"/>
                </a:move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16934" y="59266"/>
                </a:lnTo>
                <a:lnTo>
                  <a:pt x="16934" y="84666"/>
                </a:lnTo>
                <a:lnTo>
                  <a:pt x="16934" y="101600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0866"/>
                </a:lnTo>
                <a:lnTo>
                  <a:pt x="25400" y="177800"/>
                </a:lnTo>
                <a:lnTo>
                  <a:pt x="25400" y="186266"/>
                </a:lnTo>
                <a:lnTo>
                  <a:pt x="25400" y="194733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33867" y="194733"/>
                </a:lnTo>
                <a:lnTo>
                  <a:pt x="33867" y="186266"/>
                </a:lnTo>
                <a:lnTo>
                  <a:pt x="33867" y="177800"/>
                </a:lnTo>
                <a:lnTo>
                  <a:pt x="33867" y="160866"/>
                </a:lnTo>
                <a:lnTo>
                  <a:pt x="33867" y="143933"/>
                </a:lnTo>
                <a:lnTo>
                  <a:pt x="42334" y="118533"/>
                </a:lnTo>
                <a:lnTo>
                  <a:pt x="42334" y="93133"/>
                </a:lnTo>
                <a:lnTo>
                  <a:pt x="50800" y="76200"/>
                </a:lnTo>
                <a:lnTo>
                  <a:pt x="59267" y="50800"/>
                </a:lnTo>
                <a:lnTo>
                  <a:pt x="67734" y="42333"/>
                </a:lnTo>
                <a:lnTo>
                  <a:pt x="67734" y="25400"/>
                </a:lnTo>
                <a:lnTo>
                  <a:pt x="76200" y="16933"/>
                </a:lnTo>
                <a:lnTo>
                  <a:pt x="93134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18534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6" name="Freeform 3235"/>
          <p:cNvSpPr/>
          <p:nvPr/>
        </p:nvSpPr>
        <p:spPr>
          <a:xfrm>
            <a:off x="1422400" y="4004733"/>
            <a:ext cx="33868" cy="338668"/>
          </a:xfrm>
          <a:custGeom>
            <a:avLst/>
            <a:gdLst/>
            <a:ahLst/>
            <a:cxnLst/>
            <a:rect l="0" t="0" r="0" b="0"/>
            <a:pathLst>
              <a:path w="33868" h="3386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60867"/>
                </a:lnTo>
                <a:lnTo>
                  <a:pt x="16933" y="186267"/>
                </a:lnTo>
                <a:lnTo>
                  <a:pt x="16933" y="211667"/>
                </a:lnTo>
                <a:lnTo>
                  <a:pt x="25400" y="237067"/>
                </a:lnTo>
                <a:lnTo>
                  <a:pt x="25400" y="262467"/>
                </a:lnTo>
                <a:lnTo>
                  <a:pt x="25400" y="279400"/>
                </a:lnTo>
                <a:lnTo>
                  <a:pt x="25400" y="296334"/>
                </a:lnTo>
                <a:lnTo>
                  <a:pt x="33867" y="313267"/>
                </a:lnTo>
                <a:lnTo>
                  <a:pt x="33867" y="330200"/>
                </a:lnTo>
                <a:lnTo>
                  <a:pt x="33867" y="330200"/>
                </a:lnTo>
                <a:lnTo>
                  <a:pt x="33867" y="338667"/>
                </a:lnTo>
                <a:lnTo>
                  <a:pt x="33867" y="338667"/>
                </a:lnTo>
                <a:lnTo>
                  <a:pt x="33867" y="338667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13267"/>
                </a:lnTo>
                <a:lnTo>
                  <a:pt x="25400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7" name="Freeform 3236"/>
          <p:cNvSpPr/>
          <p:nvPr/>
        </p:nvSpPr>
        <p:spPr>
          <a:xfrm>
            <a:off x="1388533" y="4114800"/>
            <a:ext cx="338668" cy="228601"/>
          </a:xfrm>
          <a:custGeom>
            <a:avLst/>
            <a:gdLst/>
            <a:ahLst/>
            <a:cxnLst/>
            <a:rect l="0" t="0" r="0" b="0"/>
            <a:pathLst>
              <a:path w="338668" h="228601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7" y="76200"/>
                </a:lnTo>
                <a:lnTo>
                  <a:pt x="16934" y="76200"/>
                </a:lnTo>
                <a:lnTo>
                  <a:pt x="33867" y="76200"/>
                </a:lnTo>
                <a:lnTo>
                  <a:pt x="42334" y="76200"/>
                </a:lnTo>
                <a:lnTo>
                  <a:pt x="59267" y="76200"/>
                </a:lnTo>
                <a:lnTo>
                  <a:pt x="76200" y="84667"/>
                </a:lnTo>
                <a:lnTo>
                  <a:pt x="101600" y="84667"/>
                </a:lnTo>
                <a:lnTo>
                  <a:pt x="118534" y="84667"/>
                </a:lnTo>
                <a:lnTo>
                  <a:pt x="135467" y="93133"/>
                </a:lnTo>
                <a:lnTo>
                  <a:pt x="160867" y="93133"/>
                </a:lnTo>
                <a:lnTo>
                  <a:pt x="177800" y="101600"/>
                </a:lnTo>
                <a:lnTo>
                  <a:pt x="194734" y="110067"/>
                </a:lnTo>
                <a:lnTo>
                  <a:pt x="211667" y="110067"/>
                </a:lnTo>
                <a:lnTo>
                  <a:pt x="228600" y="110067"/>
                </a:lnTo>
                <a:lnTo>
                  <a:pt x="245534" y="110067"/>
                </a:lnTo>
                <a:lnTo>
                  <a:pt x="254000" y="118533"/>
                </a:lnTo>
                <a:lnTo>
                  <a:pt x="270934" y="118533"/>
                </a:lnTo>
                <a:lnTo>
                  <a:pt x="270934" y="110067"/>
                </a:lnTo>
                <a:lnTo>
                  <a:pt x="279400" y="110067"/>
                </a:lnTo>
                <a:lnTo>
                  <a:pt x="287867" y="110067"/>
                </a:lnTo>
                <a:lnTo>
                  <a:pt x="287867" y="110067"/>
                </a:lnTo>
                <a:lnTo>
                  <a:pt x="287867" y="101600"/>
                </a:lnTo>
                <a:lnTo>
                  <a:pt x="287867" y="93133"/>
                </a:lnTo>
                <a:lnTo>
                  <a:pt x="279400" y="84667"/>
                </a:lnTo>
                <a:lnTo>
                  <a:pt x="279400" y="76200"/>
                </a:lnTo>
                <a:lnTo>
                  <a:pt x="270934" y="67733"/>
                </a:lnTo>
                <a:lnTo>
                  <a:pt x="270934" y="59267"/>
                </a:lnTo>
                <a:lnTo>
                  <a:pt x="262467" y="50800"/>
                </a:lnTo>
                <a:lnTo>
                  <a:pt x="262467" y="33867"/>
                </a:lnTo>
                <a:lnTo>
                  <a:pt x="254000" y="25400"/>
                </a:lnTo>
                <a:lnTo>
                  <a:pt x="245534" y="16933"/>
                </a:lnTo>
                <a:lnTo>
                  <a:pt x="245534" y="8467"/>
                </a:lnTo>
                <a:lnTo>
                  <a:pt x="237067" y="8467"/>
                </a:lnTo>
                <a:lnTo>
                  <a:pt x="228600" y="0"/>
                </a:lnTo>
                <a:lnTo>
                  <a:pt x="228600" y="8467"/>
                </a:lnTo>
                <a:lnTo>
                  <a:pt x="220134" y="8467"/>
                </a:lnTo>
                <a:lnTo>
                  <a:pt x="220134" y="16933"/>
                </a:lnTo>
                <a:lnTo>
                  <a:pt x="211667" y="25400"/>
                </a:lnTo>
                <a:lnTo>
                  <a:pt x="203200" y="42333"/>
                </a:lnTo>
                <a:lnTo>
                  <a:pt x="203200" y="59267"/>
                </a:lnTo>
                <a:lnTo>
                  <a:pt x="194734" y="76200"/>
                </a:lnTo>
                <a:lnTo>
                  <a:pt x="194734" y="93133"/>
                </a:lnTo>
                <a:lnTo>
                  <a:pt x="194734" y="110067"/>
                </a:lnTo>
                <a:lnTo>
                  <a:pt x="194734" y="135467"/>
                </a:lnTo>
                <a:lnTo>
                  <a:pt x="194734" y="152400"/>
                </a:lnTo>
                <a:lnTo>
                  <a:pt x="203200" y="169333"/>
                </a:lnTo>
                <a:lnTo>
                  <a:pt x="211667" y="186267"/>
                </a:lnTo>
                <a:lnTo>
                  <a:pt x="220134" y="203200"/>
                </a:lnTo>
                <a:lnTo>
                  <a:pt x="228600" y="211667"/>
                </a:lnTo>
                <a:lnTo>
                  <a:pt x="245534" y="220133"/>
                </a:lnTo>
                <a:lnTo>
                  <a:pt x="254000" y="228600"/>
                </a:lnTo>
                <a:lnTo>
                  <a:pt x="270934" y="228600"/>
                </a:lnTo>
                <a:lnTo>
                  <a:pt x="287867" y="228600"/>
                </a:lnTo>
                <a:lnTo>
                  <a:pt x="304800" y="228600"/>
                </a:lnTo>
                <a:lnTo>
                  <a:pt x="321734" y="220133"/>
                </a:lnTo>
                <a:lnTo>
                  <a:pt x="321734" y="220133"/>
                </a:lnTo>
                <a:lnTo>
                  <a:pt x="338667" y="211667"/>
                </a:lnTo>
                <a:lnTo>
                  <a:pt x="338667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8" name="Freeform 3237"/>
          <p:cNvSpPr/>
          <p:nvPr/>
        </p:nvSpPr>
        <p:spPr>
          <a:xfrm>
            <a:off x="1803400" y="4097867"/>
            <a:ext cx="93134" cy="254001"/>
          </a:xfrm>
          <a:custGeom>
            <a:avLst/>
            <a:gdLst/>
            <a:ahLst/>
            <a:cxnLst/>
            <a:rect l="0" t="0" r="0" b="0"/>
            <a:pathLst>
              <a:path w="93134" h="254001">
                <a:moveTo>
                  <a:pt x="84667" y="0"/>
                </a:move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16933"/>
                </a:lnTo>
                <a:lnTo>
                  <a:pt x="84667" y="33866"/>
                </a:lnTo>
                <a:lnTo>
                  <a:pt x="84667" y="50800"/>
                </a:lnTo>
                <a:lnTo>
                  <a:pt x="76200" y="67733"/>
                </a:lnTo>
                <a:lnTo>
                  <a:pt x="67733" y="93133"/>
                </a:lnTo>
                <a:lnTo>
                  <a:pt x="59267" y="118533"/>
                </a:lnTo>
                <a:lnTo>
                  <a:pt x="50800" y="143933"/>
                </a:lnTo>
                <a:lnTo>
                  <a:pt x="33867" y="169333"/>
                </a:lnTo>
                <a:lnTo>
                  <a:pt x="25400" y="186266"/>
                </a:lnTo>
                <a:lnTo>
                  <a:pt x="16933" y="211666"/>
                </a:lnTo>
                <a:lnTo>
                  <a:pt x="8467" y="228600"/>
                </a:lnTo>
                <a:lnTo>
                  <a:pt x="8467" y="237066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9" name="Freeform 3238"/>
          <p:cNvSpPr/>
          <p:nvPr/>
        </p:nvSpPr>
        <p:spPr>
          <a:xfrm>
            <a:off x="1811867" y="4114800"/>
            <a:ext cx="160867" cy="237068"/>
          </a:xfrm>
          <a:custGeom>
            <a:avLst/>
            <a:gdLst/>
            <a:ahLst/>
            <a:cxnLst/>
            <a:rect l="0" t="0" r="0" b="0"/>
            <a:pathLst>
              <a:path w="160867" h="237068">
                <a:moveTo>
                  <a:pt x="0" y="16933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25400" y="59267"/>
                </a:lnTo>
                <a:lnTo>
                  <a:pt x="25400" y="76200"/>
                </a:lnTo>
                <a:lnTo>
                  <a:pt x="42333" y="93133"/>
                </a:lnTo>
                <a:lnTo>
                  <a:pt x="50800" y="118533"/>
                </a:lnTo>
                <a:lnTo>
                  <a:pt x="59266" y="143933"/>
                </a:lnTo>
                <a:lnTo>
                  <a:pt x="67733" y="160867"/>
                </a:lnTo>
                <a:lnTo>
                  <a:pt x="76200" y="186267"/>
                </a:lnTo>
                <a:lnTo>
                  <a:pt x="93133" y="203200"/>
                </a:lnTo>
                <a:lnTo>
                  <a:pt x="101600" y="211667"/>
                </a:lnTo>
                <a:lnTo>
                  <a:pt x="110066" y="220133"/>
                </a:lnTo>
                <a:lnTo>
                  <a:pt x="118533" y="228600"/>
                </a:lnTo>
                <a:lnTo>
                  <a:pt x="127000" y="228600"/>
                </a:lnTo>
                <a:lnTo>
                  <a:pt x="135466" y="237067"/>
                </a:lnTo>
                <a:lnTo>
                  <a:pt x="152400" y="228600"/>
                </a:lnTo>
                <a:lnTo>
                  <a:pt x="160866" y="220133"/>
                </a:lnTo>
                <a:lnTo>
                  <a:pt x="160866" y="220133"/>
                </a:lnTo>
                <a:lnTo>
                  <a:pt x="160866" y="220133"/>
                </a:lnTo>
                <a:lnTo>
                  <a:pt x="160866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0" name="Freeform 3239"/>
          <p:cNvSpPr/>
          <p:nvPr/>
        </p:nvSpPr>
        <p:spPr>
          <a:xfrm>
            <a:off x="2108200" y="4106333"/>
            <a:ext cx="16934" cy="25401"/>
          </a:xfrm>
          <a:custGeom>
            <a:avLst/>
            <a:gdLst/>
            <a:ahLst/>
            <a:cxnLst/>
            <a:rect l="0" t="0" r="0" b="0"/>
            <a:pathLst>
              <a:path w="16934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25400"/>
                </a:lnTo>
                <a:lnTo>
                  <a:pt x="16933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1" name="Freeform 3240"/>
          <p:cNvSpPr/>
          <p:nvPr/>
        </p:nvSpPr>
        <p:spPr>
          <a:xfrm>
            <a:off x="2116667" y="4216400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254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2" name="Freeform 3241"/>
          <p:cNvSpPr/>
          <p:nvPr/>
        </p:nvSpPr>
        <p:spPr>
          <a:xfrm>
            <a:off x="2387600" y="3869267"/>
            <a:ext cx="110068" cy="601134"/>
          </a:xfrm>
          <a:custGeom>
            <a:avLst/>
            <a:gdLst/>
            <a:ahLst/>
            <a:cxnLst/>
            <a:rect l="0" t="0" r="0" b="0"/>
            <a:pathLst>
              <a:path w="110068" h="601134">
                <a:moveTo>
                  <a:pt x="110067" y="0"/>
                </a:moveTo>
                <a:lnTo>
                  <a:pt x="110067" y="8466"/>
                </a:lnTo>
                <a:lnTo>
                  <a:pt x="110067" y="8466"/>
                </a:lnTo>
                <a:lnTo>
                  <a:pt x="101600" y="16933"/>
                </a:lnTo>
                <a:lnTo>
                  <a:pt x="101600" y="16933"/>
                </a:lnTo>
                <a:lnTo>
                  <a:pt x="93133" y="33866"/>
                </a:lnTo>
                <a:lnTo>
                  <a:pt x="93133" y="42333"/>
                </a:lnTo>
                <a:lnTo>
                  <a:pt x="84667" y="59266"/>
                </a:lnTo>
                <a:lnTo>
                  <a:pt x="76200" y="76200"/>
                </a:lnTo>
                <a:lnTo>
                  <a:pt x="67733" y="101600"/>
                </a:lnTo>
                <a:lnTo>
                  <a:pt x="50800" y="127000"/>
                </a:lnTo>
                <a:lnTo>
                  <a:pt x="42333" y="152400"/>
                </a:lnTo>
                <a:lnTo>
                  <a:pt x="33867" y="177800"/>
                </a:lnTo>
                <a:lnTo>
                  <a:pt x="25400" y="211666"/>
                </a:lnTo>
                <a:lnTo>
                  <a:pt x="16933" y="245533"/>
                </a:lnTo>
                <a:lnTo>
                  <a:pt x="8467" y="279400"/>
                </a:lnTo>
                <a:lnTo>
                  <a:pt x="0" y="313266"/>
                </a:lnTo>
                <a:lnTo>
                  <a:pt x="0" y="338666"/>
                </a:lnTo>
                <a:lnTo>
                  <a:pt x="0" y="372533"/>
                </a:lnTo>
                <a:lnTo>
                  <a:pt x="8467" y="406400"/>
                </a:lnTo>
                <a:lnTo>
                  <a:pt x="8467" y="431800"/>
                </a:lnTo>
                <a:lnTo>
                  <a:pt x="16933" y="465666"/>
                </a:lnTo>
                <a:lnTo>
                  <a:pt x="33867" y="491066"/>
                </a:lnTo>
                <a:lnTo>
                  <a:pt x="42333" y="516466"/>
                </a:lnTo>
                <a:lnTo>
                  <a:pt x="59267" y="541866"/>
                </a:lnTo>
                <a:lnTo>
                  <a:pt x="76200" y="558800"/>
                </a:lnTo>
                <a:lnTo>
                  <a:pt x="84667" y="575733"/>
                </a:lnTo>
                <a:lnTo>
                  <a:pt x="101600" y="592666"/>
                </a:lnTo>
                <a:lnTo>
                  <a:pt x="101600" y="592666"/>
                </a:lnTo>
                <a:lnTo>
                  <a:pt x="110067" y="601133"/>
                </a:lnTo>
                <a:lnTo>
                  <a:pt x="110067" y="601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3" name="Freeform 3242"/>
          <p:cNvSpPr/>
          <p:nvPr/>
        </p:nvSpPr>
        <p:spPr>
          <a:xfrm>
            <a:off x="2624667" y="4030133"/>
            <a:ext cx="169334" cy="160868"/>
          </a:xfrm>
          <a:custGeom>
            <a:avLst/>
            <a:gdLst/>
            <a:ahLst/>
            <a:cxnLst/>
            <a:rect l="0" t="0" r="0" b="0"/>
            <a:pathLst>
              <a:path w="169334" h="160868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35467"/>
                </a:lnTo>
                <a:lnTo>
                  <a:pt x="8466" y="143934"/>
                </a:lnTo>
                <a:lnTo>
                  <a:pt x="16933" y="152400"/>
                </a:lnTo>
                <a:lnTo>
                  <a:pt x="25400" y="160867"/>
                </a:lnTo>
                <a:lnTo>
                  <a:pt x="33866" y="160867"/>
                </a:lnTo>
                <a:lnTo>
                  <a:pt x="50800" y="160867"/>
                </a:lnTo>
                <a:lnTo>
                  <a:pt x="59266" y="160867"/>
                </a:lnTo>
                <a:lnTo>
                  <a:pt x="76200" y="160867"/>
                </a:lnTo>
                <a:lnTo>
                  <a:pt x="101600" y="160867"/>
                </a:lnTo>
                <a:lnTo>
                  <a:pt x="118533" y="160867"/>
                </a:lnTo>
                <a:lnTo>
                  <a:pt x="135466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69333" y="143934"/>
                </a:lnTo>
                <a:lnTo>
                  <a:pt x="169333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4" name="Freeform 3243"/>
          <p:cNvSpPr/>
          <p:nvPr/>
        </p:nvSpPr>
        <p:spPr>
          <a:xfrm>
            <a:off x="2760133" y="4013200"/>
            <a:ext cx="16935" cy="270934"/>
          </a:xfrm>
          <a:custGeom>
            <a:avLst/>
            <a:gdLst/>
            <a:ahLst/>
            <a:cxnLst/>
            <a:rect l="0" t="0" r="0" b="0"/>
            <a:pathLst>
              <a:path w="16935" h="270934">
                <a:moveTo>
                  <a:pt x="16934" y="0"/>
                </a:move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10067"/>
                </a:lnTo>
                <a:lnTo>
                  <a:pt x="0" y="135467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37067"/>
                </a:lnTo>
                <a:lnTo>
                  <a:pt x="8467" y="254000"/>
                </a:lnTo>
                <a:lnTo>
                  <a:pt x="8467" y="262467"/>
                </a:lnTo>
                <a:lnTo>
                  <a:pt x="8467" y="262467"/>
                </a:lnTo>
                <a:lnTo>
                  <a:pt x="16934" y="270933"/>
                </a:lnTo>
                <a:lnTo>
                  <a:pt x="16934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5" name="Freeform 3244"/>
          <p:cNvSpPr/>
          <p:nvPr/>
        </p:nvSpPr>
        <p:spPr>
          <a:xfrm>
            <a:off x="2954867" y="4250267"/>
            <a:ext cx="25401" cy="194734"/>
          </a:xfrm>
          <a:custGeom>
            <a:avLst/>
            <a:gdLst/>
            <a:ahLst/>
            <a:cxnLst/>
            <a:rect l="0" t="0" r="0" b="0"/>
            <a:pathLst>
              <a:path w="25401" h="194734">
                <a:moveTo>
                  <a:pt x="0" y="0"/>
                </a:moveTo>
                <a:lnTo>
                  <a:pt x="0" y="0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84666"/>
                </a:lnTo>
                <a:lnTo>
                  <a:pt x="25400" y="110066"/>
                </a:lnTo>
                <a:lnTo>
                  <a:pt x="25400" y="135466"/>
                </a:lnTo>
                <a:lnTo>
                  <a:pt x="16933" y="160866"/>
                </a:lnTo>
                <a:lnTo>
                  <a:pt x="16933" y="177800"/>
                </a:lnTo>
                <a:lnTo>
                  <a:pt x="8466" y="186266"/>
                </a:lnTo>
                <a:lnTo>
                  <a:pt x="8466" y="194733"/>
                </a:lnTo>
                <a:lnTo>
                  <a:pt x="8466" y="194733"/>
                </a:lnTo>
                <a:lnTo>
                  <a:pt x="8466" y="194733"/>
                </a:lnTo>
                <a:lnTo>
                  <a:pt x="8466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6" name="Freeform 3245"/>
          <p:cNvSpPr/>
          <p:nvPr/>
        </p:nvSpPr>
        <p:spPr>
          <a:xfrm>
            <a:off x="3158067" y="4038600"/>
            <a:ext cx="287867" cy="245534"/>
          </a:xfrm>
          <a:custGeom>
            <a:avLst/>
            <a:gdLst/>
            <a:ahLst/>
            <a:cxnLst/>
            <a:rect l="0" t="0" r="0" b="0"/>
            <a:pathLst>
              <a:path w="287867" h="245534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8467"/>
                </a:lnTo>
                <a:lnTo>
                  <a:pt x="101600" y="16933"/>
                </a:lnTo>
                <a:lnTo>
                  <a:pt x="118533" y="33867"/>
                </a:lnTo>
                <a:lnTo>
                  <a:pt x="127000" y="50800"/>
                </a:lnTo>
                <a:lnTo>
                  <a:pt x="135466" y="76200"/>
                </a:lnTo>
                <a:lnTo>
                  <a:pt x="143933" y="101600"/>
                </a:lnTo>
                <a:lnTo>
                  <a:pt x="143933" y="127000"/>
                </a:lnTo>
                <a:lnTo>
                  <a:pt x="143933" y="152400"/>
                </a:lnTo>
                <a:lnTo>
                  <a:pt x="135466" y="177800"/>
                </a:lnTo>
                <a:lnTo>
                  <a:pt x="118533" y="203200"/>
                </a:lnTo>
                <a:lnTo>
                  <a:pt x="110066" y="220133"/>
                </a:lnTo>
                <a:lnTo>
                  <a:pt x="93133" y="228600"/>
                </a:lnTo>
                <a:lnTo>
                  <a:pt x="76200" y="237067"/>
                </a:lnTo>
                <a:lnTo>
                  <a:pt x="59266" y="245533"/>
                </a:lnTo>
                <a:lnTo>
                  <a:pt x="42333" y="245533"/>
                </a:lnTo>
                <a:lnTo>
                  <a:pt x="25400" y="245533"/>
                </a:lnTo>
                <a:lnTo>
                  <a:pt x="16933" y="237067"/>
                </a:lnTo>
                <a:lnTo>
                  <a:pt x="8466" y="228600"/>
                </a:lnTo>
                <a:lnTo>
                  <a:pt x="0" y="220133"/>
                </a:lnTo>
                <a:lnTo>
                  <a:pt x="0" y="211667"/>
                </a:lnTo>
                <a:lnTo>
                  <a:pt x="0" y="203200"/>
                </a:lnTo>
                <a:lnTo>
                  <a:pt x="8466" y="186267"/>
                </a:lnTo>
                <a:lnTo>
                  <a:pt x="16933" y="169333"/>
                </a:lnTo>
                <a:lnTo>
                  <a:pt x="25400" y="160867"/>
                </a:lnTo>
                <a:lnTo>
                  <a:pt x="42333" y="152400"/>
                </a:lnTo>
                <a:lnTo>
                  <a:pt x="67733" y="152400"/>
                </a:lnTo>
                <a:lnTo>
                  <a:pt x="84666" y="152400"/>
                </a:lnTo>
                <a:lnTo>
                  <a:pt x="110066" y="160867"/>
                </a:lnTo>
                <a:lnTo>
                  <a:pt x="135466" y="169333"/>
                </a:lnTo>
                <a:lnTo>
                  <a:pt x="169333" y="177800"/>
                </a:lnTo>
                <a:lnTo>
                  <a:pt x="194733" y="194733"/>
                </a:lnTo>
                <a:lnTo>
                  <a:pt x="220133" y="203200"/>
                </a:lnTo>
                <a:lnTo>
                  <a:pt x="245533" y="211667"/>
                </a:lnTo>
                <a:lnTo>
                  <a:pt x="270933" y="220133"/>
                </a:lnTo>
                <a:lnTo>
                  <a:pt x="270933" y="220133"/>
                </a:lnTo>
                <a:lnTo>
                  <a:pt x="287866" y="220133"/>
                </a:lnTo>
                <a:lnTo>
                  <a:pt x="287866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7" name="Freeform 3246"/>
          <p:cNvSpPr/>
          <p:nvPr/>
        </p:nvSpPr>
        <p:spPr>
          <a:xfrm>
            <a:off x="3395133" y="3869267"/>
            <a:ext cx="220135" cy="677334"/>
          </a:xfrm>
          <a:custGeom>
            <a:avLst/>
            <a:gdLst/>
            <a:ahLst/>
            <a:cxnLst/>
            <a:rect l="0" t="0" r="0" b="0"/>
            <a:pathLst>
              <a:path w="220135" h="677334">
                <a:moveTo>
                  <a:pt x="0" y="0"/>
                </a:moveTo>
                <a:lnTo>
                  <a:pt x="8467" y="0"/>
                </a:lnTo>
                <a:lnTo>
                  <a:pt x="16934" y="8466"/>
                </a:lnTo>
                <a:lnTo>
                  <a:pt x="42334" y="16933"/>
                </a:lnTo>
                <a:lnTo>
                  <a:pt x="59267" y="42333"/>
                </a:lnTo>
                <a:lnTo>
                  <a:pt x="93134" y="67733"/>
                </a:lnTo>
                <a:lnTo>
                  <a:pt x="118534" y="110066"/>
                </a:lnTo>
                <a:lnTo>
                  <a:pt x="152400" y="152400"/>
                </a:lnTo>
                <a:lnTo>
                  <a:pt x="177800" y="211666"/>
                </a:lnTo>
                <a:lnTo>
                  <a:pt x="203200" y="270933"/>
                </a:lnTo>
                <a:lnTo>
                  <a:pt x="211667" y="330200"/>
                </a:lnTo>
                <a:lnTo>
                  <a:pt x="220134" y="397933"/>
                </a:lnTo>
                <a:lnTo>
                  <a:pt x="211667" y="457200"/>
                </a:lnTo>
                <a:lnTo>
                  <a:pt x="194734" y="508000"/>
                </a:lnTo>
                <a:lnTo>
                  <a:pt x="169334" y="558800"/>
                </a:lnTo>
                <a:lnTo>
                  <a:pt x="135467" y="601133"/>
                </a:lnTo>
                <a:lnTo>
                  <a:pt x="101600" y="643466"/>
                </a:lnTo>
                <a:lnTo>
                  <a:pt x="101600" y="643466"/>
                </a:lnTo>
                <a:lnTo>
                  <a:pt x="59267" y="677333"/>
                </a:lnTo>
                <a:lnTo>
                  <a:pt x="59267" y="677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8" name="Freeform 3247"/>
          <p:cNvSpPr/>
          <p:nvPr/>
        </p:nvSpPr>
        <p:spPr>
          <a:xfrm>
            <a:off x="728133" y="4588933"/>
            <a:ext cx="186268" cy="474135"/>
          </a:xfrm>
          <a:custGeom>
            <a:avLst/>
            <a:gdLst/>
            <a:ahLst/>
            <a:cxnLst/>
            <a:rect l="0" t="0" r="0" b="0"/>
            <a:pathLst>
              <a:path w="186268" h="474135">
                <a:moveTo>
                  <a:pt x="177800" y="93134"/>
                </a:moveTo>
                <a:lnTo>
                  <a:pt x="177800" y="93134"/>
                </a:lnTo>
                <a:lnTo>
                  <a:pt x="177800" y="93134"/>
                </a:lnTo>
                <a:lnTo>
                  <a:pt x="186267" y="93134"/>
                </a:lnTo>
                <a:lnTo>
                  <a:pt x="186267" y="93134"/>
                </a:lnTo>
                <a:lnTo>
                  <a:pt x="177800" y="84667"/>
                </a:lnTo>
                <a:lnTo>
                  <a:pt x="177800" y="76200"/>
                </a:lnTo>
                <a:lnTo>
                  <a:pt x="169334" y="67734"/>
                </a:lnTo>
                <a:lnTo>
                  <a:pt x="169334" y="50800"/>
                </a:lnTo>
                <a:lnTo>
                  <a:pt x="160867" y="42334"/>
                </a:lnTo>
                <a:lnTo>
                  <a:pt x="152400" y="33867"/>
                </a:lnTo>
                <a:lnTo>
                  <a:pt x="135467" y="25400"/>
                </a:lnTo>
                <a:lnTo>
                  <a:pt x="127000" y="16934"/>
                </a:lnTo>
                <a:lnTo>
                  <a:pt x="118534" y="16934"/>
                </a:lnTo>
                <a:lnTo>
                  <a:pt x="101600" y="8467"/>
                </a:lnTo>
                <a:lnTo>
                  <a:pt x="93134" y="0"/>
                </a:lnTo>
                <a:lnTo>
                  <a:pt x="76200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16934"/>
                </a:lnTo>
                <a:lnTo>
                  <a:pt x="33867" y="25400"/>
                </a:lnTo>
                <a:lnTo>
                  <a:pt x="16934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94734"/>
                </a:lnTo>
                <a:lnTo>
                  <a:pt x="0" y="220134"/>
                </a:lnTo>
                <a:lnTo>
                  <a:pt x="0" y="254000"/>
                </a:lnTo>
                <a:lnTo>
                  <a:pt x="8467" y="279400"/>
                </a:lnTo>
                <a:lnTo>
                  <a:pt x="8467" y="313267"/>
                </a:lnTo>
                <a:lnTo>
                  <a:pt x="16934" y="338667"/>
                </a:lnTo>
                <a:lnTo>
                  <a:pt x="16934" y="372534"/>
                </a:lnTo>
                <a:lnTo>
                  <a:pt x="25400" y="397934"/>
                </a:lnTo>
                <a:lnTo>
                  <a:pt x="33867" y="414867"/>
                </a:lnTo>
                <a:lnTo>
                  <a:pt x="33867" y="431800"/>
                </a:lnTo>
                <a:lnTo>
                  <a:pt x="42334" y="448734"/>
                </a:lnTo>
                <a:lnTo>
                  <a:pt x="42334" y="457200"/>
                </a:lnTo>
                <a:lnTo>
                  <a:pt x="50800" y="465667"/>
                </a:lnTo>
                <a:lnTo>
                  <a:pt x="50800" y="474134"/>
                </a:lnTo>
                <a:lnTo>
                  <a:pt x="50800" y="465667"/>
                </a:lnTo>
                <a:lnTo>
                  <a:pt x="50800" y="457200"/>
                </a:lnTo>
                <a:lnTo>
                  <a:pt x="50800" y="448734"/>
                </a:lnTo>
                <a:lnTo>
                  <a:pt x="50800" y="448734"/>
                </a:lnTo>
                <a:lnTo>
                  <a:pt x="42334" y="431800"/>
                </a:lnTo>
                <a:lnTo>
                  <a:pt x="42334" y="431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9" name="Freeform 3248"/>
          <p:cNvSpPr/>
          <p:nvPr/>
        </p:nvSpPr>
        <p:spPr>
          <a:xfrm>
            <a:off x="660400" y="4834467"/>
            <a:ext cx="262468" cy="16934"/>
          </a:xfrm>
          <a:custGeom>
            <a:avLst/>
            <a:gdLst/>
            <a:ahLst/>
            <a:cxnLst/>
            <a:rect l="0" t="0" r="0" b="0"/>
            <a:pathLst>
              <a:path w="262468" h="16934">
                <a:moveTo>
                  <a:pt x="0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0"/>
                </a:lnTo>
                <a:lnTo>
                  <a:pt x="67733" y="0"/>
                </a:lnTo>
                <a:lnTo>
                  <a:pt x="84667" y="0"/>
                </a:lnTo>
                <a:lnTo>
                  <a:pt x="110067" y="0"/>
                </a:lnTo>
                <a:lnTo>
                  <a:pt x="127000" y="0"/>
                </a:lnTo>
                <a:lnTo>
                  <a:pt x="160867" y="0"/>
                </a:lnTo>
                <a:lnTo>
                  <a:pt x="186267" y="0"/>
                </a:lnTo>
                <a:lnTo>
                  <a:pt x="211667" y="0"/>
                </a:lnTo>
                <a:lnTo>
                  <a:pt x="237067" y="0"/>
                </a:lnTo>
                <a:lnTo>
                  <a:pt x="237067" y="0"/>
                </a:lnTo>
                <a:lnTo>
                  <a:pt x="262467" y="0"/>
                </a:lnTo>
                <a:lnTo>
                  <a:pt x="262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0" name="Freeform 3249"/>
          <p:cNvSpPr/>
          <p:nvPr/>
        </p:nvSpPr>
        <p:spPr>
          <a:xfrm>
            <a:off x="948267" y="4809067"/>
            <a:ext cx="177801" cy="220134"/>
          </a:xfrm>
          <a:custGeom>
            <a:avLst/>
            <a:gdLst/>
            <a:ahLst/>
            <a:cxnLst/>
            <a:rect l="0" t="0" r="0" b="0"/>
            <a:pathLst>
              <a:path w="177801" h="220134">
                <a:moveTo>
                  <a:pt x="76200" y="25400"/>
                </a:moveTo>
                <a:lnTo>
                  <a:pt x="76200" y="25400"/>
                </a:lnTo>
                <a:lnTo>
                  <a:pt x="76200" y="33866"/>
                </a:lnTo>
                <a:lnTo>
                  <a:pt x="67733" y="33866"/>
                </a:lnTo>
                <a:lnTo>
                  <a:pt x="59266" y="42333"/>
                </a:lnTo>
                <a:lnTo>
                  <a:pt x="50800" y="50800"/>
                </a:lnTo>
                <a:lnTo>
                  <a:pt x="42333" y="59266"/>
                </a:lnTo>
                <a:lnTo>
                  <a:pt x="33866" y="67733"/>
                </a:lnTo>
                <a:lnTo>
                  <a:pt x="25400" y="76200"/>
                </a:lnTo>
                <a:lnTo>
                  <a:pt x="16933" y="93133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9333"/>
                </a:lnTo>
                <a:lnTo>
                  <a:pt x="8466" y="186266"/>
                </a:lnTo>
                <a:lnTo>
                  <a:pt x="16933" y="194733"/>
                </a:lnTo>
                <a:lnTo>
                  <a:pt x="33866" y="203200"/>
                </a:lnTo>
                <a:lnTo>
                  <a:pt x="42333" y="211666"/>
                </a:lnTo>
                <a:lnTo>
                  <a:pt x="59266" y="220133"/>
                </a:lnTo>
                <a:lnTo>
                  <a:pt x="76200" y="220133"/>
                </a:lnTo>
                <a:lnTo>
                  <a:pt x="101600" y="220133"/>
                </a:lnTo>
                <a:lnTo>
                  <a:pt x="118533" y="220133"/>
                </a:lnTo>
                <a:lnTo>
                  <a:pt x="135466" y="211666"/>
                </a:lnTo>
                <a:lnTo>
                  <a:pt x="152400" y="203200"/>
                </a:lnTo>
                <a:lnTo>
                  <a:pt x="160866" y="194733"/>
                </a:lnTo>
                <a:lnTo>
                  <a:pt x="169333" y="177800"/>
                </a:lnTo>
                <a:lnTo>
                  <a:pt x="169333" y="160866"/>
                </a:lnTo>
                <a:lnTo>
                  <a:pt x="177800" y="143933"/>
                </a:lnTo>
                <a:lnTo>
                  <a:pt x="177800" y="127000"/>
                </a:lnTo>
                <a:lnTo>
                  <a:pt x="169333" y="110066"/>
                </a:lnTo>
                <a:lnTo>
                  <a:pt x="169333" y="93133"/>
                </a:lnTo>
                <a:lnTo>
                  <a:pt x="160866" y="76200"/>
                </a:lnTo>
                <a:lnTo>
                  <a:pt x="143933" y="59266"/>
                </a:lnTo>
                <a:lnTo>
                  <a:pt x="135466" y="42333"/>
                </a:lnTo>
                <a:lnTo>
                  <a:pt x="118533" y="33866"/>
                </a:lnTo>
                <a:lnTo>
                  <a:pt x="110066" y="25400"/>
                </a:lnTo>
                <a:lnTo>
                  <a:pt x="101600" y="16933"/>
                </a:lnTo>
                <a:lnTo>
                  <a:pt x="93133" y="16933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101600" y="0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1" name="Freeform 3250"/>
          <p:cNvSpPr/>
          <p:nvPr/>
        </p:nvSpPr>
        <p:spPr>
          <a:xfrm>
            <a:off x="1227667" y="4826000"/>
            <a:ext cx="177801" cy="194734"/>
          </a:xfrm>
          <a:custGeom>
            <a:avLst/>
            <a:gdLst/>
            <a:ahLst/>
            <a:cxnLst/>
            <a:rect l="0" t="0" r="0" b="0"/>
            <a:pathLst>
              <a:path w="177801" h="194734">
                <a:moveTo>
                  <a:pt x="152400" y="16933"/>
                </a:moveTo>
                <a:lnTo>
                  <a:pt x="152400" y="16933"/>
                </a:lnTo>
                <a:lnTo>
                  <a:pt x="152400" y="25400"/>
                </a:lnTo>
                <a:lnTo>
                  <a:pt x="152400" y="25400"/>
                </a:lnTo>
                <a:lnTo>
                  <a:pt x="152400" y="25400"/>
                </a:lnTo>
                <a:lnTo>
                  <a:pt x="143933" y="16933"/>
                </a:lnTo>
                <a:lnTo>
                  <a:pt x="143933" y="16933"/>
                </a:lnTo>
                <a:lnTo>
                  <a:pt x="135466" y="8467"/>
                </a:lnTo>
                <a:lnTo>
                  <a:pt x="127000" y="8467"/>
                </a:lnTo>
                <a:lnTo>
                  <a:pt x="110066" y="8467"/>
                </a:lnTo>
                <a:lnTo>
                  <a:pt x="101600" y="0"/>
                </a:lnTo>
                <a:lnTo>
                  <a:pt x="84666" y="0"/>
                </a:lnTo>
                <a:lnTo>
                  <a:pt x="76200" y="8467"/>
                </a:lnTo>
                <a:lnTo>
                  <a:pt x="59266" y="8467"/>
                </a:lnTo>
                <a:lnTo>
                  <a:pt x="42333" y="8467"/>
                </a:lnTo>
                <a:lnTo>
                  <a:pt x="33866" y="16933"/>
                </a:lnTo>
                <a:lnTo>
                  <a:pt x="25400" y="25400"/>
                </a:lnTo>
                <a:lnTo>
                  <a:pt x="16933" y="42333"/>
                </a:lnTo>
                <a:lnTo>
                  <a:pt x="8466" y="50800"/>
                </a:lnTo>
                <a:lnTo>
                  <a:pt x="0" y="59267"/>
                </a:lnTo>
                <a:lnTo>
                  <a:pt x="0" y="76200"/>
                </a:lnTo>
                <a:lnTo>
                  <a:pt x="8466" y="93133"/>
                </a:lnTo>
                <a:lnTo>
                  <a:pt x="8466" y="110067"/>
                </a:lnTo>
                <a:lnTo>
                  <a:pt x="25400" y="127000"/>
                </a:lnTo>
                <a:lnTo>
                  <a:pt x="33866" y="135467"/>
                </a:lnTo>
                <a:lnTo>
                  <a:pt x="42333" y="152400"/>
                </a:lnTo>
                <a:lnTo>
                  <a:pt x="59266" y="169333"/>
                </a:lnTo>
                <a:lnTo>
                  <a:pt x="76200" y="177800"/>
                </a:lnTo>
                <a:lnTo>
                  <a:pt x="93133" y="186267"/>
                </a:lnTo>
                <a:lnTo>
                  <a:pt x="110066" y="194733"/>
                </a:lnTo>
                <a:lnTo>
                  <a:pt x="127000" y="194733"/>
                </a:lnTo>
                <a:lnTo>
                  <a:pt x="143933" y="194733"/>
                </a:lnTo>
                <a:lnTo>
                  <a:pt x="160866" y="194733"/>
                </a:lnTo>
                <a:lnTo>
                  <a:pt x="169333" y="186267"/>
                </a:lnTo>
                <a:lnTo>
                  <a:pt x="169333" y="186267"/>
                </a:lnTo>
                <a:lnTo>
                  <a:pt x="177800" y="177800"/>
                </a:lnTo>
                <a:lnTo>
                  <a:pt x="1778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2" name="Freeform 3251"/>
          <p:cNvSpPr/>
          <p:nvPr/>
        </p:nvSpPr>
        <p:spPr>
          <a:xfrm>
            <a:off x="1507067" y="4800600"/>
            <a:ext cx="237067" cy="254001"/>
          </a:xfrm>
          <a:custGeom>
            <a:avLst/>
            <a:gdLst/>
            <a:ahLst/>
            <a:cxnLst/>
            <a:rect l="0" t="0" r="0" b="0"/>
            <a:pathLst>
              <a:path w="237067" h="2540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35467"/>
                </a:lnTo>
                <a:lnTo>
                  <a:pt x="25400" y="152400"/>
                </a:lnTo>
                <a:lnTo>
                  <a:pt x="33866" y="169333"/>
                </a:lnTo>
                <a:lnTo>
                  <a:pt x="33866" y="186267"/>
                </a:lnTo>
                <a:lnTo>
                  <a:pt x="42333" y="194733"/>
                </a:lnTo>
                <a:lnTo>
                  <a:pt x="50800" y="203200"/>
                </a:lnTo>
                <a:lnTo>
                  <a:pt x="59266" y="211667"/>
                </a:lnTo>
                <a:lnTo>
                  <a:pt x="67733" y="220133"/>
                </a:lnTo>
                <a:lnTo>
                  <a:pt x="76200" y="220133"/>
                </a:lnTo>
                <a:lnTo>
                  <a:pt x="84666" y="220133"/>
                </a:lnTo>
                <a:lnTo>
                  <a:pt x="93133" y="211667"/>
                </a:lnTo>
                <a:lnTo>
                  <a:pt x="101600" y="203200"/>
                </a:lnTo>
                <a:lnTo>
                  <a:pt x="110066" y="194733"/>
                </a:lnTo>
                <a:lnTo>
                  <a:pt x="110066" y="177800"/>
                </a:lnTo>
                <a:lnTo>
                  <a:pt x="118533" y="169333"/>
                </a:lnTo>
                <a:lnTo>
                  <a:pt x="127000" y="152400"/>
                </a:lnTo>
                <a:lnTo>
                  <a:pt x="135466" y="135467"/>
                </a:lnTo>
                <a:lnTo>
                  <a:pt x="135466" y="118533"/>
                </a:lnTo>
                <a:lnTo>
                  <a:pt x="135466" y="93133"/>
                </a:lnTo>
                <a:lnTo>
                  <a:pt x="135466" y="84667"/>
                </a:lnTo>
                <a:lnTo>
                  <a:pt x="135466" y="67733"/>
                </a:lnTo>
                <a:lnTo>
                  <a:pt x="135466" y="50800"/>
                </a:lnTo>
                <a:lnTo>
                  <a:pt x="135466" y="42333"/>
                </a:lnTo>
                <a:lnTo>
                  <a:pt x="135466" y="33867"/>
                </a:lnTo>
                <a:lnTo>
                  <a:pt x="135466" y="25400"/>
                </a:lnTo>
                <a:lnTo>
                  <a:pt x="135466" y="25400"/>
                </a:lnTo>
                <a:lnTo>
                  <a:pt x="135466" y="25400"/>
                </a:lnTo>
                <a:lnTo>
                  <a:pt x="143933" y="25400"/>
                </a:lnTo>
                <a:lnTo>
                  <a:pt x="143933" y="25400"/>
                </a:lnTo>
                <a:lnTo>
                  <a:pt x="143933" y="33867"/>
                </a:lnTo>
                <a:lnTo>
                  <a:pt x="143933" y="42333"/>
                </a:lnTo>
                <a:lnTo>
                  <a:pt x="143933" y="50800"/>
                </a:lnTo>
                <a:lnTo>
                  <a:pt x="152400" y="67733"/>
                </a:lnTo>
                <a:lnTo>
                  <a:pt x="152400" y="84667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60866" y="135467"/>
                </a:lnTo>
                <a:lnTo>
                  <a:pt x="160866" y="160867"/>
                </a:lnTo>
                <a:lnTo>
                  <a:pt x="169333" y="177800"/>
                </a:lnTo>
                <a:lnTo>
                  <a:pt x="169333" y="194733"/>
                </a:lnTo>
                <a:lnTo>
                  <a:pt x="177800" y="211667"/>
                </a:lnTo>
                <a:lnTo>
                  <a:pt x="186266" y="220133"/>
                </a:lnTo>
                <a:lnTo>
                  <a:pt x="194733" y="237067"/>
                </a:lnTo>
                <a:lnTo>
                  <a:pt x="203200" y="245533"/>
                </a:lnTo>
                <a:lnTo>
                  <a:pt x="211666" y="245533"/>
                </a:lnTo>
                <a:lnTo>
                  <a:pt x="220133" y="254000"/>
                </a:lnTo>
                <a:lnTo>
                  <a:pt x="228600" y="245533"/>
                </a:lnTo>
                <a:lnTo>
                  <a:pt x="228600" y="245533"/>
                </a:lnTo>
                <a:lnTo>
                  <a:pt x="237066" y="237067"/>
                </a:lnTo>
                <a:lnTo>
                  <a:pt x="237066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3" name="Freeform 3252"/>
          <p:cNvSpPr/>
          <p:nvPr/>
        </p:nvSpPr>
        <p:spPr>
          <a:xfrm>
            <a:off x="1803400" y="4834467"/>
            <a:ext cx="228601" cy="237067"/>
          </a:xfrm>
          <a:custGeom>
            <a:avLst/>
            <a:gdLst/>
            <a:ahLst/>
            <a:cxnLst/>
            <a:rect l="0" t="0" r="0" b="0"/>
            <a:pathLst>
              <a:path w="228601" h="237067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8466"/>
                </a:lnTo>
                <a:lnTo>
                  <a:pt x="67733" y="8466"/>
                </a:lnTo>
                <a:lnTo>
                  <a:pt x="59267" y="16933"/>
                </a:lnTo>
                <a:lnTo>
                  <a:pt x="50800" y="16933"/>
                </a:lnTo>
                <a:lnTo>
                  <a:pt x="33867" y="25400"/>
                </a:lnTo>
                <a:lnTo>
                  <a:pt x="25400" y="33866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0" y="67733"/>
                </a:lnTo>
                <a:lnTo>
                  <a:pt x="0" y="76200"/>
                </a:lnTo>
                <a:lnTo>
                  <a:pt x="8467" y="84666"/>
                </a:lnTo>
                <a:lnTo>
                  <a:pt x="8467" y="84666"/>
                </a:lnTo>
                <a:lnTo>
                  <a:pt x="16933" y="84666"/>
                </a:lnTo>
                <a:lnTo>
                  <a:pt x="33867" y="93133"/>
                </a:lnTo>
                <a:lnTo>
                  <a:pt x="50800" y="93133"/>
                </a:lnTo>
                <a:lnTo>
                  <a:pt x="59267" y="93133"/>
                </a:lnTo>
                <a:lnTo>
                  <a:pt x="76200" y="93133"/>
                </a:lnTo>
                <a:lnTo>
                  <a:pt x="101600" y="93133"/>
                </a:lnTo>
                <a:lnTo>
                  <a:pt x="118533" y="93133"/>
                </a:lnTo>
                <a:lnTo>
                  <a:pt x="135467" y="101600"/>
                </a:lnTo>
                <a:lnTo>
                  <a:pt x="143933" y="101600"/>
                </a:lnTo>
                <a:lnTo>
                  <a:pt x="169333" y="101600"/>
                </a:lnTo>
                <a:lnTo>
                  <a:pt x="177800" y="110066"/>
                </a:lnTo>
                <a:lnTo>
                  <a:pt x="194733" y="118533"/>
                </a:lnTo>
                <a:lnTo>
                  <a:pt x="211667" y="127000"/>
                </a:lnTo>
                <a:lnTo>
                  <a:pt x="220133" y="127000"/>
                </a:lnTo>
                <a:lnTo>
                  <a:pt x="228600" y="143933"/>
                </a:lnTo>
                <a:lnTo>
                  <a:pt x="228600" y="152400"/>
                </a:lnTo>
                <a:lnTo>
                  <a:pt x="228600" y="160866"/>
                </a:lnTo>
                <a:lnTo>
                  <a:pt x="228600" y="169333"/>
                </a:lnTo>
                <a:lnTo>
                  <a:pt x="228600" y="177800"/>
                </a:lnTo>
                <a:lnTo>
                  <a:pt x="228600" y="186266"/>
                </a:lnTo>
                <a:lnTo>
                  <a:pt x="220133" y="194733"/>
                </a:lnTo>
                <a:lnTo>
                  <a:pt x="220133" y="203200"/>
                </a:lnTo>
                <a:lnTo>
                  <a:pt x="211667" y="211666"/>
                </a:lnTo>
                <a:lnTo>
                  <a:pt x="194733" y="220133"/>
                </a:lnTo>
                <a:lnTo>
                  <a:pt x="186267" y="228600"/>
                </a:lnTo>
                <a:lnTo>
                  <a:pt x="169333" y="228600"/>
                </a:lnTo>
                <a:lnTo>
                  <a:pt x="152400" y="237066"/>
                </a:lnTo>
                <a:lnTo>
                  <a:pt x="135467" y="237066"/>
                </a:lnTo>
                <a:lnTo>
                  <a:pt x="118533" y="237066"/>
                </a:lnTo>
                <a:lnTo>
                  <a:pt x="101600" y="237066"/>
                </a:lnTo>
                <a:lnTo>
                  <a:pt x="84667" y="228600"/>
                </a:lnTo>
                <a:lnTo>
                  <a:pt x="84667" y="228600"/>
                </a:lnTo>
                <a:lnTo>
                  <a:pt x="76200" y="228600"/>
                </a:lnTo>
                <a:lnTo>
                  <a:pt x="762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4" name="Freeform 3253"/>
          <p:cNvSpPr/>
          <p:nvPr/>
        </p:nvSpPr>
        <p:spPr>
          <a:xfrm>
            <a:off x="2184400" y="4876800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5" name="Freeform 3254"/>
          <p:cNvSpPr/>
          <p:nvPr/>
        </p:nvSpPr>
        <p:spPr>
          <a:xfrm>
            <a:off x="2184400" y="5003800"/>
            <a:ext cx="25401" cy="33868"/>
          </a:xfrm>
          <a:custGeom>
            <a:avLst/>
            <a:gdLst/>
            <a:ahLst/>
            <a:cxnLst/>
            <a:rect l="0" t="0" r="0" b="0"/>
            <a:pathLst>
              <a:path w="25401" h="33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6" name="Freeform 3255"/>
          <p:cNvSpPr/>
          <p:nvPr/>
        </p:nvSpPr>
        <p:spPr>
          <a:xfrm>
            <a:off x="2387600" y="4572000"/>
            <a:ext cx="169334" cy="584201"/>
          </a:xfrm>
          <a:custGeom>
            <a:avLst/>
            <a:gdLst/>
            <a:ahLst/>
            <a:cxnLst/>
            <a:rect l="0" t="0" r="0" b="0"/>
            <a:pathLst>
              <a:path w="169334" h="584201">
                <a:moveTo>
                  <a:pt x="169333" y="0"/>
                </a:moveTo>
                <a:lnTo>
                  <a:pt x="160867" y="8467"/>
                </a:lnTo>
                <a:lnTo>
                  <a:pt x="160867" y="8467"/>
                </a:lnTo>
                <a:lnTo>
                  <a:pt x="152400" y="16933"/>
                </a:lnTo>
                <a:lnTo>
                  <a:pt x="143933" y="25400"/>
                </a:lnTo>
                <a:lnTo>
                  <a:pt x="135467" y="33867"/>
                </a:lnTo>
                <a:lnTo>
                  <a:pt x="118533" y="42333"/>
                </a:lnTo>
                <a:lnTo>
                  <a:pt x="110067" y="59267"/>
                </a:lnTo>
                <a:lnTo>
                  <a:pt x="101600" y="76200"/>
                </a:lnTo>
                <a:lnTo>
                  <a:pt x="84667" y="93133"/>
                </a:lnTo>
                <a:lnTo>
                  <a:pt x="76200" y="110067"/>
                </a:lnTo>
                <a:lnTo>
                  <a:pt x="67733" y="135467"/>
                </a:lnTo>
                <a:lnTo>
                  <a:pt x="50800" y="160867"/>
                </a:lnTo>
                <a:lnTo>
                  <a:pt x="33867" y="186267"/>
                </a:lnTo>
                <a:lnTo>
                  <a:pt x="25400" y="220133"/>
                </a:lnTo>
                <a:lnTo>
                  <a:pt x="16933" y="245533"/>
                </a:lnTo>
                <a:lnTo>
                  <a:pt x="8467" y="279400"/>
                </a:lnTo>
                <a:lnTo>
                  <a:pt x="8467" y="313267"/>
                </a:lnTo>
                <a:lnTo>
                  <a:pt x="0" y="347133"/>
                </a:lnTo>
                <a:lnTo>
                  <a:pt x="0" y="381000"/>
                </a:lnTo>
                <a:lnTo>
                  <a:pt x="8467" y="414867"/>
                </a:lnTo>
                <a:lnTo>
                  <a:pt x="16933" y="448733"/>
                </a:lnTo>
                <a:lnTo>
                  <a:pt x="33867" y="482600"/>
                </a:lnTo>
                <a:lnTo>
                  <a:pt x="50800" y="524933"/>
                </a:lnTo>
                <a:lnTo>
                  <a:pt x="76200" y="558800"/>
                </a:lnTo>
                <a:lnTo>
                  <a:pt x="76200" y="558800"/>
                </a:lnTo>
                <a:lnTo>
                  <a:pt x="93133" y="584200"/>
                </a:lnTo>
                <a:lnTo>
                  <a:pt x="93133" y="584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7" name="Freeform 3256"/>
          <p:cNvSpPr/>
          <p:nvPr/>
        </p:nvSpPr>
        <p:spPr>
          <a:xfrm>
            <a:off x="2582333" y="4775200"/>
            <a:ext cx="186268" cy="118534"/>
          </a:xfrm>
          <a:custGeom>
            <a:avLst/>
            <a:gdLst/>
            <a:ahLst/>
            <a:cxnLst/>
            <a:rect l="0" t="0" r="0" b="0"/>
            <a:pathLst>
              <a:path w="186268" h="118534">
                <a:moveTo>
                  <a:pt x="25400" y="0"/>
                </a:move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4" y="33867"/>
                </a:lnTo>
                <a:lnTo>
                  <a:pt x="16934" y="42333"/>
                </a:lnTo>
                <a:lnTo>
                  <a:pt x="16934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16934" y="118533"/>
                </a:lnTo>
                <a:lnTo>
                  <a:pt x="25400" y="118533"/>
                </a:lnTo>
                <a:lnTo>
                  <a:pt x="33867" y="118533"/>
                </a:lnTo>
                <a:lnTo>
                  <a:pt x="42334" y="118533"/>
                </a:lnTo>
                <a:lnTo>
                  <a:pt x="59267" y="118533"/>
                </a:lnTo>
                <a:lnTo>
                  <a:pt x="67734" y="118533"/>
                </a:lnTo>
                <a:lnTo>
                  <a:pt x="84667" y="118533"/>
                </a:lnTo>
                <a:lnTo>
                  <a:pt x="101600" y="118533"/>
                </a:lnTo>
                <a:lnTo>
                  <a:pt x="110067" y="110067"/>
                </a:lnTo>
                <a:lnTo>
                  <a:pt x="127000" y="110067"/>
                </a:lnTo>
                <a:lnTo>
                  <a:pt x="143934" y="110067"/>
                </a:lnTo>
                <a:lnTo>
                  <a:pt x="152400" y="110067"/>
                </a:lnTo>
                <a:lnTo>
                  <a:pt x="169334" y="101600"/>
                </a:lnTo>
                <a:lnTo>
                  <a:pt x="177800" y="101600"/>
                </a:lnTo>
                <a:lnTo>
                  <a:pt x="177800" y="93133"/>
                </a:lnTo>
                <a:lnTo>
                  <a:pt x="177800" y="93133"/>
                </a:lnTo>
                <a:lnTo>
                  <a:pt x="186267" y="84667"/>
                </a:lnTo>
                <a:lnTo>
                  <a:pt x="186267" y="84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8" name="Freeform 3257"/>
          <p:cNvSpPr/>
          <p:nvPr/>
        </p:nvSpPr>
        <p:spPr>
          <a:xfrm>
            <a:off x="2734733" y="4724400"/>
            <a:ext cx="33868" cy="296334"/>
          </a:xfrm>
          <a:custGeom>
            <a:avLst/>
            <a:gdLst/>
            <a:ahLst/>
            <a:cxnLst/>
            <a:rect l="0" t="0" r="0" b="0"/>
            <a:pathLst>
              <a:path w="33868" h="2963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0133"/>
                </a:lnTo>
                <a:lnTo>
                  <a:pt x="8467" y="237067"/>
                </a:lnTo>
                <a:lnTo>
                  <a:pt x="16934" y="254000"/>
                </a:lnTo>
                <a:lnTo>
                  <a:pt x="16934" y="262467"/>
                </a:lnTo>
                <a:lnTo>
                  <a:pt x="25400" y="279400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287867"/>
                </a:lnTo>
                <a:lnTo>
                  <a:pt x="33867" y="296333"/>
                </a:lnTo>
                <a:lnTo>
                  <a:pt x="33867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9" name="Freeform 3258"/>
          <p:cNvSpPr/>
          <p:nvPr/>
        </p:nvSpPr>
        <p:spPr>
          <a:xfrm>
            <a:off x="2946400" y="4961467"/>
            <a:ext cx="33868" cy="237067"/>
          </a:xfrm>
          <a:custGeom>
            <a:avLst/>
            <a:gdLst/>
            <a:ahLst/>
            <a:cxnLst/>
            <a:rect l="0" t="0" r="0" b="0"/>
            <a:pathLst>
              <a:path w="33868" h="237067">
                <a:moveTo>
                  <a:pt x="0" y="0"/>
                </a:moveTo>
                <a:lnTo>
                  <a:pt x="8467" y="8466"/>
                </a:lnTo>
                <a:lnTo>
                  <a:pt x="8467" y="25400"/>
                </a:lnTo>
                <a:lnTo>
                  <a:pt x="8467" y="42333"/>
                </a:lnTo>
                <a:lnTo>
                  <a:pt x="16933" y="59266"/>
                </a:lnTo>
                <a:lnTo>
                  <a:pt x="25400" y="76200"/>
                </a:lnTo>
                <a:lnTo>
                  <a:pt x="25400" y="101600"/>
                </a:lnTo>
                <a:lnTo>
                  <a:pt x="33867" y="127000"/>
                </a:lnTo>
                <a:lnTo>
                  <a:pt x="33867" y="143933"/>
                </a:lnTo>
                <a:lnTo>
                  <a:pt x="33867" y="169333"/>
                </a:lnTo>
                <a:lnTo>
                  <a:pt x="33867" y="186266"/>
                </a:lnTo>
                <a:lnTo>
                  <a:pt x="25400" y="203200"/>
                </a:lnTo>
                <a:lnTo>
                  <a:pt x="16933" y="211666"/>
                </a:lnTo>
                <a:lnTo>
                  <a:pt x="8467" y="228600"/>
                </a:lnTo>
                <a:lnTo>
                  <a:pt x="8467" y="237066"/>
                </a:lnTo>
                <a:lnTo>
                  <a:pt x="8467" y="237066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0" name="Freeform 3259"/>
          <p:cNvSpPr/>
          <p:nvPr/>
        </p:nvSpPr>
        <p:spPr>
          <a:xfrm>
            <a:off x="3141133" y="4834467"/>
            <a:ext cx="262468" cy="270934"/>
          </a:xfrm>
          <a:custGeom>
            <a:avLst/>
            <a:gdLst/>
            <a:ahLst/>
            <a:cxnLst/>
            <a:rect l="0" t="0" r="0" b="0"/>
            <a:pathLst>
              <a:path w="262468" h="270934">
                <a:moveTo>
                  <a:pt x="16934" y="33866"/>
                </a:moveTo>
                <a:lnTo>
                  <a:pt x="16934" y="33866"/>
                </a:lnTo>
                <a:lnTo>
                  <a:pt x="16934" y="33866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7" y="25400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8466"/>
                </a:lnTo>
                <a:lnTo>
                  <a:pt x="118534" y="8466"/>
                </a:lnTo>
                <a:lnTo>
                  <a:pt x="127000" y="16933"/>
                </a:lnTo>
                <a:lnTo>
                  <a:pt x="135467" y="25400"/>
                </a:lnTo>
                <a:lnTo>
                  <a:pt x="135467" y="33866"/>
                </a:lnTo>
                <a:lnTo>
                  <a:pt x="143934" y="50800"/>
                </a:lnTo>
                <a:lnTo>
                  <a:pt x="143934" y="67733"/>
                </a:lnTo>
                <a:lnTo>
                  <a:pt x="143934" y="76200"/>
                </a:lnTo>
                <a:lnTo>
                  <a:pt x="143934" y="93133"/>
                </a:lnTo>
                <a:lnTo>
                  <a:pt x="143934" y="110066"/>
                </a:lnTo>
                <a:lnTo>
                  <a:pt x="143934" y="127000"/>
                </a:lnTo>
                <a:lnTo>
                  <a:pt x="143934" y="135466"/>
                </a:lnTo>
                <a:lnTo>
                  <a:pt x="143934" y="152400"/>
                </a:lnTo>
                <a:lnTo>
                  <a:pt x="135467" y="169333"/>
                </a:lnTo>
                <a:lnTo>
                  <a:pt x="135467" y="186266"/>
                </a:lnTo>
                <a:lnTo>
                  <a:pt x="127000" y="194733"/>
                </a:lnTo>
                <a:lnTo>
                  <a:pt x="118534" y="211666"/>
                </a:lnTo>
                <a:lnTo>
                  <a:pt x="110067" y="220133"/>
                </a:lnTo>
                <a:lnTo>
                  <a:pt x="101600" y="228600"/>
                </a:lnTo>
                <a:lnTo>
                  <a:pt x="93134" y="237066"/>
                </a:lnTo>
                <a:lnTo>
                  <a:pt x="84667" y="237066"/>
                </a:lnTo>
                <a:lnTo>
                  <a:pt x="76200" y="237066"/>
                </a:lnTo>
                <a:lnTo>
                  <a:pt x="59267" y="237066"/>
                </a:lnTo>
                <a:lnTo>
                  <a:pt x="50800" y="228600"/>
                </a:lnTo>
                <a:lnTo>
                  <a:pt x="42334" y="220133"/>
                </a:lnTo>
                <a:lnTo>
                  <a:pt x="33867" y="211666"/>
                </a:lnTo>
                <a:lnTo>
                  <a:pt x="25400" y="203200"/>
                </a:lnTo>
                <a:lnTo>
                  <a:pt x="25400" y="194733"/>
                </a:lnTo>
                <a:lnTo>
                  <a:pt x="16934" y="177800"/>
                </a:lnTo>
                <a:lnTo>
                  <a:pt x="8467" y="169333"/>
                </a:lnTo>
                <a:lnTo>
                  <a:pt x="8467" y="152400"/>
                </a:lnTo>
                <a:lnTo>
                  <a:pt x="8467" y="143933"/>
                </a:lnTo>
                <a:lnTo>
                  <a:pt x="8467" y="127000"/>
                </a:lnTo>
                <a:lnTo>
                  <a:pt x="8467" y="118533"/>
                </a:lnTo>
                <a:lnTo>
                  <a:pt x="16934" y="110066"/>
                </a:lnTo>
                <a:lnTo>
                  <a:pt x="25400" y="101600"/>
                </a:lnTo>
                <a:lnTo>
                  <a:pt x="33867" y="93133"/>
                </a:lnTo>
                <a:lnTo>
                  <a:pt x="42334" y="93133"/>
                </a:lnTo>
                <a:lnTo>
                  <a:pt x="50800" y="93133"/>
                </a:lnTo>
                <a:lnTo>
                  <a:pt x="59267" y="93133"/>
                </a:lnTo>
                <a:lnTo>
                  <a:pt x="76200" y="93133"/>
                </a:lnTo>
                <a:lnTo>
                  <a:pt x="84667" y="101600"/>
                </a:lnTo>
                <a:lnTo>
                  <a:pt x="93134" y="110066"/>
                </a:lnTo>
                <a:lnTo>
                  <a:pt x="101600" y="118533"/>
                </a:lnTo>
                <a:lnTo>
                  <a:pt x="110067" y="127000"/>
                </a:lnTo>
                <a:lnTo>
                  <a:pt x="118534" y="135466"/>
                </a:lnTo>
                <a:lnTo>
                  <a:pt x="127000" y="143933"/>
                </a:lnTo>
                <a:lnTo>
                  <a:pt x="135467" y="160866"/>
                </a:lnTo>
                <a:lnTo>
                  <a:pt x="143934" y="169333"/>
                </a:lnTo>
                <a:lnTo>
                  <a:pt x="152400" y="186266"/>
                </a:lnTo>
                <a:lnTo>
                  <a:pt x="160867" y="203200"/>
                </a:lnTo>
                <a:lnTo>
                  <a:pt x="169334" y="211666"/>
                </a:lnTo>
                <a:lnTo>
                  <a:pt x="186267" y="228600"/>
                </a:lnTo>
                <a:lnTo>
                  <a:pt x="194734" y="237066"/>
                </a:lnTo>
                <a:lnTo>
                  <a:pt x="203200" y="245533"/>
                </a:lnTo>
                <a:lnTo>
                  <a:pt x="211667" y="262466"/>
                </a:lnTo>
                <a:lnTo>
                  <a:pt x="228600" y="262466"/>
                </a:lnTo>
                <a:lnTo>
                  <a:pt x="237067" y="270933"/>
                </a:lnTo>
                <a:lnTo>
                  <a:pt x="245534" y="270933"/>
                </a:lnTo>
                <a:lnTo>
                  <a:pt x="254000" y="270933"/>
                </a:lnTo>
                <a:lnTo>
                  <a:pt x="254000" y="270933"/>
                </a:lnTo>
                <a:lnTo>
                  <a:pt x="262467" y="262466"/>
                </a:lnTo>
                <a:lnTo>
                  <a:pt x="262467" y="262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1" name="Freeform 3260"/>
          <p:cNvSpPr/>
          <p:nvPr/>
        </p:nvSpPr>
        <p:spPr>
          <a:xfrm>
            <a:off x="3539067" y="4842933"/>
            <a:ext cx="33867" cy="211668"/>
          </a:xfrm>
          <a:custGeom>
            <a:avLst/>
            <a:gdLst/>
            <a:ahLst/>
            <a:cxnLst/>
            <a:rect l="0" t="0" r="0" b="0"/>
            <a:pathLst>
              <a:path w="33867" h="2116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101600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35467"/>
                </a:lnTo>
                <a:lnTo>
                  <a:pt x="16933" y="152400"/>
                </a:lnTo>
                <a:lnTo>
                  <a:pt x="25400" y="169334"/>
                </a:lnTo>
                <a:lnTo>
                  <a:pt x="25400" y="177800"/>
                </a:lnTo>
                <a:lnTo>
                  <a:pt x="25400" y="194734"/>
                </a:lnTo>
                <a:lnTo>
                  <a:pt x="25400" y="203200"/>
                </a:lnTo>
                <a:lnTo>
                  <a:pt x="33866" y="203200"/>
                </a:lnTo>
                <a:lnTo>
                  <a:pt x="33866" y="211667"/>
                </a:lnTo>
                <a:lnTo>
                  <a:pt x="33866" y="211667"/>
                </a:lnTo>
                <a:lnTo>
                  <a:pt x="33866" y="211667"/>
                </a:lnTo>
                <a:lnTo>
                  <a:pt x="33866" y="211667"/>
                </a:lnTo>
                <a:lnTo>
                  <a:pt x="33866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2" name="Freeform 3261"/>
          <p:cNvSpPr/>
          <p:nvPr/>
        </p:nvSpPr>
        <p:spPr>
          <a:xfrm>
            <a:off x="3462867" y="4944533"/>
            <a:ext cx="169334" cy="33868"/>
          </a:xfrm>
          <a:custGeom>
            <a:avLst/>
            <a:gdLst/>
            <a:ahLst/>
            <a:cxnLst/>
            <a:rect l="0" t="0" r="0" b="0"/>
            <a:pathLst>
              <a:path w="169334" h="33868">
                <a:moveTo>
                  <a:pt x="0" y="16934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16934"/>
                </a:lnTo>
                <a:lnTo>
                  <a:pt x="110066" y="25400"/>
                </a:lnTo>
                <a:lnTo>
                  <a:pt x="135466" y="25400"/>
                </a:lnTo>
                <a:lnTo>
                  <a:pt x="152400" y="33867"/>
                </a:lnTo>
                <a:lnTo>
                  <a:pt x="152400" y="33867"/>
                </a:lnTo>
                <a:lnTo>
                  <a:pt x="169333" y="33867"/>
                </a:lnTo>
                <a:lnTo>
                  <a:pt x="169333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3" name="Freeform 3262"/>
          <p:cNvSpPr/>
          <p:nvPr/>
        </p:nvSpPr>
        <p:spPr>
          <a:xfrm>
            <a:off x="3742267" y="4724400"/>
            <a:ext cx="16934" cy="143934"/>
          </a:xfrm>
          <a:custGeom>
            <a:avLst/>
            <a:gdLst/>
            <a:ahLst/>
            <a:cxnLst/>
            <a:rect l="0" t="0" r="0" b="0"/>
            <a:pathLst>
              <a:path w="16934" h="143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8466" y="50800"/>
                </a:lnTo>
                <a:lnTo>
                  <a:pt x="8466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27000"/>
                </a:lnTo>
                <a:lnTo>
                  <a:pt x="8466" y="135467"/>
                </a:lnTo>
                <a:lnTo>
                  <a:pt x="8466" y="143933"/>
                </a:lnTo>
                <a:lnTo>
                  <a:pt x="8466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4" name="Freeform 3263"/>
          <p:cNvSpPr/>
          <p:nvPr/>
        </p:nvSpPr>
        <p:spPr>
          <a:xfrm>
            <a:off x="3784600" y="4783667"/>
            <a:ext cx="93134" cy="237067"/>
          </a:xfrm>
          <a:custGeom>
            <a:avLst/>
            <a:gdLst/>
            <a:ahLst/>
            <a:cxnLst/>
            <a:rect l="0" t="0" r="0" b="0"/>
            <a:pathLst>
              <a:path w="93134" h="237067">
                <a:moveTo>
                  <a:pt x="93133" y="0"/>
                </a:moveTo>
                <a:lnTo>
                  <a:pt x="93133" y="0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16933"/>
                </a:lnTo>
                <a:lnTo>
                  <a:pt x="84667" y="16933"/>
                </a:lnTo>
                <a:lnTo>
                  <a:pt x="84667" y="25400"/>
                </a:lnTo>
                <a:lnTo>
                  <a:pt x="84667" y="33866"/>
                </a:lnTo>
                <a:lnTo>
                  <a:pt x="76200" y="42333"/>
                </a:lnTo>
                <a:lnTo>
                  <a:pt x="67733" y="50800"/>
                </a:lnTo>
                <a:lnTo>
                  <a:pt x="59267" y="67733"/>
                </a:lnTo>
                <a:lnTo>
                  <a:pt x="59267" y="84666"/>
                </a:lnTo>
                <a:lnTo>
                  <a:pt x="50800" y="101600"/>
                </a:lnTo>
                <a:lnTo>
                  <a:pt x="42333" y="110066"/>
                </a:lnTo>
                <a:lnTo>
                  <a:pt x="33867" y="127000"/>
                </a:lnTo>
                <a:lnTo>
                  <a:pt x="25400" y="143933"/>
                </a:lnTo>
                <a:lnTo>
                  <a:pt x="25400" y="160866"/>
                </a:lnTo>
                <a:lnTo>
                  <a:pt x="16933" y="177800"/>
                </a:lnTo>
                <a:lnTo>
                  <a:pt x="8467" y="186266"/>
                </a:lnTo>
                <a:lnTo>
                  <a:pt x="8467" y="203200"/>
                </a:lnTo>
                <a:lnTo>
                  <a:pt x="0" y="211666"/>
                </a:lnTo>
                <a:lnTo>
                  <a:pt x="0" y="220133"/>
                </a:lnTo>
                <a:lnTo>
                  <a:pt x="0" y="228600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5" name="Freeform 3264"/>
          <p:cNvSpPr/>
          <p:nvPr/>
        </p:nvSpPr>
        <p:spPr>
          <a:xfrm>
            <a:off x="3852333" y="4944533"/>
            <a:ext cx="135468" cy="76201"/>
          </a:xfrm>
          <a:custGeom>
            <a:avLst/>
            <a:gdLst/>
            <a:ahLst/>
            <a:cxnLst/>
            <a:rect l="0" t="0" r="0" b="0"/>
            <a:pathLst>
              <a:path w="135468" h="76201">
                <a:moveTo>
                  <a:pt x="16934" y="0"/>
                </a:move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42334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8467" y="67734"/>
                </a:lnTo>
                <a:lnTo>
                  <a:pt x="16934" y="76200"/>
                </a:lnTo>
                <a:lnTo>
                  <a:pt x="16934" y="76200"/>
                </a:lnTo>
                <a:lnTo>
                  <a:pt x="25400" y="76200"/>
                </a:lnTo>
                <a:lnTo>
                  <a:pt x="33867" y="76200"/>
                </a:lnTo>
                <a:lnTo>
                  <a:pt x="50800" y="76200"/>
                </a:lnTo>
                <a:lnTo>
                  <a:pt x="59267" y="76200"/>
                </a:lnTo>
                <a:lnTo>
                  <a:pt x="76200" y="76200"/>
                </a:lnTo>
                <a:lnTo>
                  <a:pt x="84667" y="76200"/>
                </a:lnTo>
                <a:lnTo>
                  <a:pt x="101600" y="76200"/>
                </a:lnTo>
                <a:lnTo>
                  <a:pt x="110067" y="67734"/>
                </a:lnTo>
                <a:lnTo>
                  <a:pt x="127000" y="67734"/>
                </a:lnTo>
                <a:lnTo>
                  <a:pt x="135467" y="59267"/>
                </a:lnTo>
                <a:lnTo>
                  <a:pt x="135467" y="59267"/>
                </a:lnTo>
                <a:lnTo>
                  <a:pt x="135467" y="50800"/>
                </a:lnTo>
                <a:lnTo>
                  <a:pt x="135467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6" name="Freeform 3265"/>
          <p:cNvSpPr/>
          <p:nvPr/>
        </p:nvSpPr>
        <p:spPr>
          <a:xfrm>
            <a:off x="3953933" y="4902200"/>
            <a:ext cx="8468" cy="211668"/>
          </a:xfrm>
          <a:custGeom>
            <a:avLst/>
            <a:gdLst/>
            <a:ahLst/>
            <a:cxnLst/>
            <a:rect l="0" t="0" r="0" b="0"/>
            <a:pathLst>
              <a:path w="8468" h="211668">
                <a:moveTo>
                  <a:pt x="8467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7" name="Freeform 3266"/>
          <p:cNvSpPr/>
          <p:nvPr/>
        </p:nvSpPr>
        <p:spPr>
          <a:xfrm>
            <a:off x="3962400" y="4715933"/>
            <a:ext cx="152401" cy="575735"/>
          </a:xfrm>
          <a:custGeom>
            <a:avLst/>
            <a:gdLst/>
            <a:ahLst/>
            <a:cxnLst/>
            <a:rect l="0" t="0" r="0" b="0"/>
            <a:pathLst>
              <a:path w="152401" h="5757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16934"/>
                </a:lnTo>
                <a:lnTo>
                  <a:pt x="42333" y="33867"/>
                </a:lnTo>
                <a:lnTo>
                  <a:pt x="50800" y="42334"/>
                </a:lnTo>
                <a:lnTo>
                  <a:pt x="67733" y="59267"/>
                </a:lnTo>
                <a:lnTo>
                  <a:pt x="84667" y="84667"/>
                </a:lnTo>
                <a:lnTo>
                  <a:pt x="101600" y="110067"/>
                </a:lnTo>
                <a:lnTo>
                  <a:pt x="110067" y="143934"/>
                </a:lnTo>
                <a:lnTo>
                  <a:pt x="127000" y="177800"/>
                </a:lnTo>
                <a:lnTo>
                  <a:pt x="135467" y="211667"/>
                </a:lnTo>
                <a:lnTo>
                  <a:pt x="143933" y="254000"/>
                </a:lnTo>
                <a:lnTo>
                  <a:pt x="152400" y="287867"/>
                </a:lnTo>
                <a:lnTo>
                  <a:pt x="152400" y="330200"/>
                </a:lnTo>
                <a:lnTo>
                  <a:pt x="143933" y="372534"/>
                </a:lnTo>
                <a:lnTo>
                  <a:pt x="135467" y="414867"/>
                </a:lnTo>
                <a:lnTo>
                  <a:pt x="127000" y="448734"/>
                </a:lnTo>
                <a:lnTo>
                  <a:pt x="101600" y="482600"/>
                </a:lnTo>
                <a:lnTo>
                  <a:pt x="76200" y="524934"/>
                </a:lnTo>
                <a:lnTo>
                  <a:pt x="42333" y="550334"/>
                </a:lnTo>
                <a:lnTo>
                  <a:pt x="42333" y="550334"/>
                </a:lnTo>
                <a:lnTo>
                  <a:pt x="16933" y="575734"/>
                </a:lnTo>
                <a:lnTo>
                  <a:pt x="16933" y="575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8" name="Freeform 3267"/>
          <p:cNvSpPr/>
          <p:nvPr/>
        </p:nvSpPr>
        <p:spPr>
          <a:xfrm>
            <a:off x="4174067" y="4969933"/>
            <a:ext cx="93134" cy="8468"/>
          </a:xfrm>
          <a:custGeom>
            <a:avLst/>
            <a:gdLst/>
            <a:ahLst/>
            <a:cxnLst/>
            <a:rect l="0" t="0" r="0" b="0"/>
            <a:pathLst>
              <a:path w="93134" h="84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67733" y="8467"/>
                </a:lnTo>
                <a:lnTo>
                  <a:pt x="84666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9" name="Freeform 3268"/>
          <p:cNvSpPr/>
          <p:nvPr/>
        </p:nvSpPr>
        <p:spPr>
          <a:xfrm>
            <a:off x="4207933" y="5012267"/>
            <a:ext cx="76201" cy="33867"/>
          </a:xfrm>
          <a:custGeom>
            <a:avLst/>
            <a:gdLst/>
            <a:ahLst/>
            <a:cxnLst/>
            <a:rect l="0" t="0" r="0" b="0"/>
            <a:pathLst>
              <a:path w="76201" h="338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33866"/>
                </a:lnTo>
                <a:lnTo>
                  <a:pt x="33867" y="33866"/>
                </a:lnTo>
                <a:lnTo>
                  <a:pt x="50800" y="33866"/>
                </a:lnTo>
                <a:lnTo>
                  <a:pt x="67734" y="25400"/>
                </a:lnTo>
                <a:lnTo>
                  <a:pt x="67734" y="25400"/>
                </a:lnTo>
                <a:lnTo>
                  <a:pt x="76200" y="25400"/>
                </a:lnTo>
                <a:lnTo>
                  <a:pt x="762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0" name="Freeform 3269"/>
          <p:cNvSpPr/>
          <p:nvPr/>
        </p:nvSpPr>
        <p:spPr>
          <a:xfrm>
            <a:off x="4411133" y="4775200"/>
            <a:ext cx="177801" cy="440268"/>
          </a:xfrm>
          <a:custGeom>
            <a:avLst/>
            <a:gdLst/>
            <a:ahLst/>
            <a:cxnLst/>
            <a:rect l="0" t="0" r="0" b="0"/>
            <a:pathLst>
              <a:path w="177801" h="440268">
                <a:moveTo>
                  <a:pt x="93134" y="8467"/>
                </a:moveTo>
                <a:lnTo>
                  <a:pt x="93134" y="8467"/>
                </a:lnTo>
                <a:lnTo>
                  <a:pt x="93134" y="8467"/>
                </a:lnTo>
                <a:lnTo>
                  <a:pt x="93134" y="8467"/>
                </a:lnTo>
                <a:lnTo>
                  <a:pt x="93134" y="0"/>
                </a:lnTo>
                <a:lnTo>
                  <a:pt x="93134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16933"/>
                </a:lnTo>
                <a:lnTo>
                  <a:pt x="76200" y="25400"/>
                </a:lnTo>
                <a:lnTo>
                  <a:pt x="76200" y="33867"/>
                </a:lnTo>
                <a:lnTo>
                  <a:pt x="67734" y="50800"/>
                </a:lnTo>
                <a:lnTo>
                  <a:pt x="59267" y="59267"/>
                </a:lnTo>
                <a:lnTo>
                  <a:pt x="50800" y="76200"/>
                </a:lnTo>
                <a:lnTo>
                  <a:pt x="42334" y="93133"/>
                </a:lnTo>
                <a:lnTo>
                  <a:pt x="33867" y="118533"/>
                </a:lnTo>
                <a:lnTo>
                  <a:pt x="25400" y="135467"/>
                </a:lnTo>
                <a:lnTo>
                  <a:pt x="16934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8467" y="304800"/>
                </a:lnTo>
                <a:lnTo>
                  <a:pt x="8467" y="330200"/>
                </a:lnTo>
                <a:lnTo>
                  <a:pt x="16934" y="355600"/>
                </a:lnTo>
                <a:lnTo>
                  <a:pt x="33867" y="372533"/>
                </a:lnTo>
                <a:lnTo>
                  <a:pt x="42334" y="389467"/>
                </a:lnTo>
                <a:lnTo>
                  <a:pt x="67734" y="406400"/>
                </a:lnTo>
                <a:lnTo>
                  <a:pt x="76200" y="423333"/>
                </a:lnTo>
                <a:lnTo>
                  <a:pt x="93134" y="431800"/>
                </a:lnTo>
                <a:lnTo>
                  <a:pt x="118534" y="440267"/>
                </a:lnTo>
                <a:lnTo>
                  <a:pt x="135467" y="440267"/>
                </a:lnTo>
                <a:lnTo>
                  <a:pt x="152400" y="440267"/>
                </a:lnTo>
                <a:lnTo>
                  <a:pt x="169334" y="431800"/>
                </a:lnTo>
                <a:lnTo>
                  <a:pt x="169334" y="431800"/>
                </a:lnTo>
                <a:lnTo>
                  <a:pt x="177800" y="423333"/>
                </a:lnTo>
                <a:lnTo>
                  <a:pt x="177800" y="423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1" name="Freeform 3270"/>
          <p:cNvSpPr/>
          <p:nvPr/>
        </p:nvSpPr>
        <p:spPr>
          <a:xfrm>
            <a:off x="4614333" y="4834467"/>
            <a:ext cx="169335" cy="177801"/>
          </a:xfrm>
          <a:custGeom>
            <a:avLst/>
            <a:gdLst/>
            <a:ahLst/>
            <a:cxnLst/>
            <a:rect l="0" t="0" r="0" b="0"/>
            <a:pathLst>
              <a:path w="169335" h="1778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35466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6"/>
                </a:lnTo>
                <a:lnTo>
                  <a:pt x="0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16934" y="177800"/>
                </a:lnTo>
                <a:lnTo>
                  <a:pt x="16934" y="177800"/>
                </a:lnTo>
                <a:lnTo>
                  <a:pt x="25400" y="177800"/>
                </a:lnTo>
                <a:lnTo>
                  <a:pt x="42334" y="177800"/>
                </a:lnTo>
                <a:lnTo>
                  <a:pt x="50800" y="177800"/>
                </a:lnTo>
                <a:lnTo>
                  <a:pt x="67734" y="169333"/>
                </a:lnTo>
                <a:lnTo>
                  <a:pt x="84667" y="169333"/>
                </a:lnTo>
                <a:lnTo>
                  <a:pt x="101600" y="169333"/>
                </a:lnTo>
                <a:lnTo>
                  <a:pt x="110067" y="169333"/>
                </a:lnTo>
                <a:lnTo>
                  <a:pt x="127000" y="169333"/>
                </a:lnTo>
                <a:lnTo>
                  <a:pt x="143934" y="160866"/>
                </a:lnTo>
                <a:lnTo>
                  <a:pt x="152400" y="160866"/>
                </a:lnTo>
                <a:lnTo>
                  <a:pt x="160867" y="160866"/>
                </a:lnTo>
                <a:lnTo>
                  <a:pt x="160867" y="152400"/>
                </a:lnTo>
                <a:lnTo>
                  <a:pt x="169334" y="143933"/>
                </a:lnTo>
                <a:lnTo>
                  <a:pt x="169334" y="143933"/>
                </a:lnTo>
                <a:lnTo>
                  <a:pt x="169334" y="135466"/>
                </a:lnTo>
                <a:lnTo>
                  <a:pt x="169334" y="135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2" name="Freeform 3271"/>
          <p:cNvSpPr/>
          <p:nvPr/>
        </p:nvSpPr>
        <p:spPr>
          <a:xfrm>
            <a:off x="4741333" y="4859867"/>
            <a:ext cx="42335" cy="262467"/>
          </a:xfrm>
          <a:custGeom>
            <a:avLst/>
            <a:gdLst/>
            <a:ahLst/>
            <a:cxnLst/>
            <a:rect l="0" t="0" r="0" b="0"/>
            <a:pathLst>
              <a:path w="42335" h="262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35466"/>
                </a:lnTo>
                <a:lnTo>
                  <a:pt x="16934" y="143933"/>
                </a:lnTo>
                <a:lnTo>
                  <a:pt x="16934" y="160866"/>
                </a:lnTo>
                <a:lnTo>
                  <a:pt x="16934" y="186266"/>
                </a:lnTo>
                <a:lnTo>
                  <a:pt x="16934" y="203200"/>
                </a:lnTo>
                <a:lnTo>
                  <a:pt x="25400" y="220133"/>
                </a:lnTo>
                <a:lnTo>
                  <a:pt x="25400" y="228600"/>
                </a:lnTo>
                <a:lnTo>
                  <a:pt x="25400" y="237066"/>
                </a:lnTo>
                <a:lnTo>
                  <a:pt x="33867" y="254000"/>
                </a:lnTo>
                <a:lnTo>
                  <a:pt x="33867" y="262466"/>
                </a:lnTo>
                <a:lnTo>
                  <a:pt x="33867" y="262466"/>
                </a:lnTo>
                <a:lnTo>
                  <a:pt x="42334" y="262466"/>
                </a:lnTo>
                <a:lnTo>
                  <a:pt x="42334" y="262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3" name="Freeform 3272"/>
          <p:cNvSpPr/>
          <p:nvPr/>
        </p:nvSpPr>
        <p:spPr>
          <a:xfrm>
            <a:off x="4910667" y="5096933"/>
            <a:ext cx="50801" cy="160868"/>
          </a:xfrm>
          <a:custGeom>
            <a:avLst/>
            <a:gdLst/>
            <a:ahLst/>
            <a:cxnLst/>
            <a:rect l="0" t="0" r="0" b="0"/>
            <a:pathLst>
              <a:path w="50801" h="1608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42334"/>
                </a:lnTo>
                <a:lnTo>
                  <a:pt x="33866" y="50800"/>
                </a:lnTo>
                <a:lnTo>
                  <a:pt x="33866" y="67734"/>
                </a:lnTo>
                <a:lnTo>
                  <a:pt x="42333" y="76200"/>
                </a:lnTo>
                <a:lnTo>
                  <a:pt x="42333" y="93134"/>
                </a:lnTo>
                <a:lnTo>
                  <a:pt x="42333" y="101600"/>
                </a:lnTo>
                <a:lnTo>
                  <a:pt x="50800" y="118534"/>
                </a:lnTo>
                <a:lnTo>
                  <a:pt x="50800" y="127000"/>
                </a:lnTo>
                <a:lnTo>
                  <a:pt x="50800" y="143934"/>
                </a:lnTo>
                <a:lnTo>
                  <a:pt x="50800" y="152400"/>
                </a:lnTo>
                <a:lnTo>
                  <a:pt x="50800" y="152400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4" name="Freeform 3273"/>
          <p:cNvSpPr/>
          <p:nvPr/>
        </p:nvSpPr>
        <p:spPr>
          <a:xfrm>
            <a:off x="4995333" y="4885267"/>
            <a:ext cx="194735" cy="245534"/>
          </a:xfrm>
          <a:custGeom>
            <a:avLst/>
            <a:gdLst/>
            <a:ahLst/>
            <a:cxnLst/>
            <a:rect l="0" t="0" r="0" b="0"/>
            <a:pathLst>
              <a:path w="194735" h="245534">
                <a:moveTo>
                  <a:pt x="25400" y="8466"/>
                </a:moveTo>
                <a:lnTo>
                  <a:pt x="25400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33867" y="0"/>
                </a:lnTo>
                <a:lnTo>
                  <a:pt x="42334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8466"/>
                </a:lnTo>
                <a:lnTo>
                  <a:pt x="67734" y="8466"/>
                </a:lnTo>
                <a:lnTo>
                  <a:pt x="76200" y="16933"/>
                </a:lnTo>
                <a:lnTo>
                  <a:pt x="84667" y="33866"/>
                </a:lnTo>
                <a:lnTo>
                  <a:pt x="93134" y="42333"/>
                </a:lnTo>
                <a:lnTo>
                  <a:pt x="101600" y="59266"/>
                </a:lnTo>
                <a:lnTo>
                  <a:pt x="101600" y="76200"/>
                </a:lnTo>
                <a:lnTo>
                  <a:pt x="110067" y="84666"/>
                </a:lnTo>
                <a:lnTo>
                  <a:pt x="110067" y="101600"/>
                </a:lnTo>
                <a:lnTo>
                  <a:pt x="118534" y="118533"/>
                </a:lnTo>
                <a:lnTo>
                  <a:pt x="118534" y="135466"/>
                </a:lnTo>
                <a:lnTo>
                  <a:pt x="118534" y="152400"/>
                </a:lnTo>
                <a:lnTo>
                  <a:pt x="110067" y="169333"/>
                </a:lnTo>
                <a:lnTo>
                  <a:pt x="110067" y="177800"/>
                </a:lnTo>
                <a:lnTo>
                  <a:pt x="101600" y="194733"/>
                </a:lnTo>
                <a:lnTo>
                  <a:pt x="101600" y="203200"/>
                </a:lnTo>
                <a:lnTo>
                  <a:pt x="93134" y="211666"/>
                </a:lnTo>
                <a:lnTo>
                  <a:pt x="84667" y="220133"/>
                </a:lnTo>
                <a:lnTo>
                  <a:pt x="76200" y="220133"/>
                </a:lnTo>
                <a:lnTo>
                  <a:pt x="67734" y="220133"/>
                </a:lnTo>
                <a:lnTo>
                  <a:pt x="50800" y="220133"/>
                </a:lnTo>
                <a:lnTo>
                  <a:pt x="42334" y="220133"/>
                </a:lnTo>
                <a:lnTo>
                  <a:pt x="33867" y="220133"/>
                </a:lnTo>
                <a:lnTo>
                  <a:pt x="25400" y="211666"/>
                </a:lnTo>
                <a:lnTo>
                  <a:pt x="16934" y="211666"/>
                </a:lnTo>
                <a:lnTo>
                  <a:pt x="16934" y="203200"/>
                </a:lnTo>
                <a:lnTo>
                  <a:pt x="8467" y="194733"/>
                </a:lnTo>
                <a:lnTo>
                  <a:pt x="0" y="186266"/>
                </a:lnTo>
                <a:lnTo>
                  <a:pt x="0" y="177800"/>
                </a:lnTo>
                <a:lnTo>
                  <a:pt x="0" y="169333"/>
                </a:lnTo>
                <a:lnTo>
                  <a:pt x="8467" y="160866"/>
                </a:lnTo>
                <a:lnTo>
                  <a:pt x="16934" y="152400"/>
                </a:lnTo>
                <a:lnTo>
                  <a:pt x="25400" y="152400"/>
                </a:lnTo>
                <a:lnTo>
                  <a:pt x="33867" y="152400"/>
                </a:lnTo>
                <a:lnTo>
                  <a:pt x="42334" y="143933"/>
                </a:lnTo>
                <a:lnTo>
                  <a:pt x="50800" y="143933"/>
                </a:lnTo>
                <a:lnTo>
                  <a:pt x="67734" y="152400"/>
                </a:lnTo>
                <a:lnTo>
                  <a:pt x="76200" y="152400"/>
                </a:lnTo>
                <a:lnTo>
                  <a:pt x="93134" y="160866"/>
                </a:lnTo>
                <a:lnTo>
                  <a:pt x="101600" y="160866"/>
                </a:lnTo>
                <a:lnTo>
                  <a:pt x="110067" y="169333"/>
                </a:lnTo>
                <a:lnTo>
                  <a:pt x="127000" y="177800"/>
                </a:lnTo>
                <a:lnTo>
                  <a:pt x="135467" y="186266"/>
                </a:lnTo>
                <a:lnTo>
                  <a:pt x="143934" y="194733"/>
                </a:lnTo>
                <a:lnTo>
                  <a:pt x="152400" y="203200"/>
                </a:lnTo>
                <a:lnTo>
                  <a:pt x="160867" y="211666"/>
                </a:lnTo>
                <a:lnTo>
                  <a:pt x="169334" y="220133"/>
                </a:lnTo>
                <a:lnTo>
                  <a:pt x="177800" y="237066"/>
                </a:lnTo>
                <a:lnTo>
                  <a:pt x="177800" y="237066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94734" y="245533"/>
                </a:lnTo>
                <a:lnTo>
                  <a:pt x="194734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5" name="Freeform 3274"/>
          <p:cNvSpPr/>
          <p:nvPr/>
        </p:nvSpPr>
        <p:spPr>
          <a:xfrm>
            <a:off x="5266267" y="5096933"/>
            <a:ext cx="33867" cy="42335"/>
          </a:xfrm>
          <a:custGeom>
            <a:avLst/>
            <a:gdLst/>
            <a:ahLst/>
            <a:cxnLst/>
            <a:rect l="0" t="0" r="0" b="0"/>
            <a:pathLst>
              <a:path w="33867" h="42335">
                <a:moveTo>
                  <a:pt x="0" y="33867"/>
                </a:moveTo>
                <a:lnTo>
                  <a:pt x="8466" y="42334"/>
                </a:lnTo>
                <a:lnTo>
                  <a:pt x="8466" y="42334"/>
                </a:lnTo>
                <a:lnTo>
                  <a:pt x="8466" y="42334"/>
                </a:lnTo>
                <a:lnTo>
                  <a:pt x="8466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25400" y="33867"/>
                </a:lnTo>
                <a:lnTo>
                  <a:pt x="25400" y="33867"/>
                </a:lnTo>
                <a:lnTo>
                  <a:pt x="33866" y="25400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6" name="Freeform 3275"/>
          <p:cNvSpPr/>
          <p:nvPr/>
        </p:nvSpPr>
        <p:spPr>
          <a:xfrm>
            <a:off x="5308600" y="4919133"/>
            <a:ext cx="169334" cy="186268"/>
          </a:xfrm>
          <a:custGeom>
            <a:avLst/>
            <a:gdLst/>
            <a:ahLst/>
            <a:cxnLst/>
            <a:rect l="0" t="0" r="0" b="0"/>
            <a:pathLst>
              <a:path w="169334" h="186268">
                <a:moveTo>
                  <a:pt x="0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25400"/>
                </a:lnTo>
                <a:lnTo>
                  <a:pt x="76200" y="33867"/>
                </a:lnTo>
                <a:lnTo>
                  <a:pt x="84667" y="42334"/>
                </a:lnTo>
                <a:lnTo>
                  <a:pt x="93133" y="59267"/>
                </a:lnTo>
                <a:lnTo>
                  <a:pt x="93133" y="67734"/>
                </a:lnTo>
                <a:lnTo>
                  <a:pt x="101600" y="76200"/>
                </a:lnTo>
                <a:lnTo>
                  <a:pt x="101600" y="93134"/>
                </a:lnTo>
                <a:lnTo>
                  <a:pt x="101600" y="110067"/>
                </a:lnTo>
                <a:lnTo>
                  <a:pt x="110067" y="118534"/>
                </a:lnTo>
                <a:lnTo>
                  <a:pt x="110067" y="135467"/>
                </a:lnTo>
                <a:lnTo>
                  <a:pt x="110067" y="143934"/>
                </a:lnTo>
                <a:lnTo>
                  <a:pt x="101600" y="152400"/>
                </a:lnTo>
                <a:lnTo>
                  <a:pt x="101600" y="169334"/>
                </a:lnTo>
                <a:lnTo>
                  <a:pt x="93133" y="177800"/>
                </a:lnTo>
                <a:lnTo>
                  <a:pt x="84667" y="177800"/>
                </a:lnTo>
                <a:lnTo>
                  <a:pt x="76200" y="186267"/>
                </a:lnTo>
                <a:lnTo>
                  <a:pt x="67733" y="186267"/>
                </a:lnTo>
                <a:lnTo>
                  <a:pt x="59267" y="186267"/>
                </a:lnTo>
                <a:lnTo>
                  <a:pt x="50800" y="186267"/>
                </a:lnTo>
                <a:lnTo>
                  <a:pt x="42333" y="186267"/>
                </a:lnTo>
                <a:lnTo>
                  <a:pt x="33867" y="177800"/>
                </a:lnTo>
                <a:lnTo>
                  <a:pt x="25400" y="177800"/>
                </a:lnTo>
                <a:lnTo>
                  <a:pt x="25400" y="169334"/>
                </a:lnTo>
                <a:lnTo>
                  <a:pt x="25400" y="160867"/>
                </a:lnTo>
                <a:lnTo>
                  <a:pt x="16933" y="160867"/>
                </a:lnTo>
                <a:lnTo>
                  <a:pt x="16933" y="152400"/>
                </a:lnTo>
                <a:lnTo>
                  <a:pt x="25400" y="143934"/>
                </a:lnTo>
                <a:lnTo>
                  <a:pt x="25400" y="143934"/>
                </a:lnTo>
                <a:lnTo>
                  <a:pt x="33867" y="135467"/>
                </a:lnTo>
                <a:lnTo>
                  <a:pt x="42333" y="135467"/>
                </a:lnTo>
                <a:lnTo>
                  <a:pt x="50800" y="135467"/>
                </a:lnTo>
                <a:lnTo>
                  <a:pt x="67733" y="135467"/>
                </a:lnTo>
                <a:lnTo>
                  <a:pt x="84667" y="143934"/>
                </a:lnTo>
                <a:lnTo>
                  <a:pt x="93133" y="143934"/>
                </a:lnTo>
                <a:lnTo>
                  <a:pt x="110067" y="143934"/>
                </a:lnTo>
                <a:lnTo>
                  <a:pt x="127000" y="152400"/>
                </a:lnTo>
                <a:lnTo>
                  <a:pt x="143933" y="152400"/>
                </a:lnTo>
                <a:lnTo>
                  <a:pt x="152400" y="152400"/>
                </a:lnTo>
                <a:lnTo>
                  <a:pt x="160867" y="152400"/>
                </a:lnTo>
                <a:lnTo>
                  <a:pt x="169333" y="143934"/>
                </a:lnTo>
                <a:lnTo>
                  <a:pt x="169333" y="143934"/>
                </a:lnTo>
                <a:lnTo>
                  <a:pt x="169333" y="135467"/>
                </a:lnTo>
                <a:lnTo>
                  <a:pt x="169333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" name="Freeform 3276"/>
          <p:cNvSpPr/>
          <p:nvPr/>
        </p:nvSpPr>
        <p:spPr>
          <a:xfrm>
            <a:off x="5461000" y="4944533"/>
            <a:ext cx="160868" cy="186268"/>
          </a:xfrm>
          <a:custGeom>
            <a:avLst/>
            <a:gdLst/>
            <a:ahLst/>
            <a:cxnLst/>
            <a:rect l="0" t="0" r="0" b="0"/>
            <a:pathLst>
              <a:path w="160868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33867"/>
                </a:lnTo>
                <a:lnTo>
                  <a:pt x="25400" y="42334"/>
                </a:lnTo>
                <a:lnTo>
                  <a:pt x="33867" y="50800"/>
                </a:lnTo>
                <a:lnTo>
                  <a:pt x="50800" y="50800"/>
                </a:lnTo>
                <a:lnTo>
                  <a:pt x="59267" y="59267"/>
                </a:lnTo>
                <a:lnTo>
                  <a:pt x="67733" y="76200"/>
                </a:lnTo>
                <a:lnTo>
                  <a:pt x="84667" y="76200"/>
                </a:lnTo>
                <a:lnTo>
                  <a:pt x="93133" y="93134"/>
                </a:lnTo>
                <a:lnTo>
                  <a:pt x="110067" y="101600"/>
                </a:lnTo>
                <a:lnTo>
                  <a:pt x="118533" y="110067"/>
                </a:lnTo>
                <a:lnTo>
                  <a:pt x="127000" y="118534"/>
                </a:lnTo>
                <a:lnTo>
                  <a:pt x="135467" y="127000"/>
                </a:lnTo>
                <a:lnTo>
                  <a:pt x="143933" y="135467"/>
                </a:lnTo>
                <a:lnTo>
                  <a:pt x="152400" y="143934"/>
                </a:lnTo>
                <a:lnTo>
                  <a:pt x="160867" y="152400"/>
                </a:lnTo>
                <a:lnTo>
                  <a:pt x="160867" y="160867"/>
                </a:lnTo>
                <a:lnTo>
                  <a:pt x="160867" y="169334"/>
                </a:lnTo>
                <a:lnTo>
                  <a:pt x="160867" y="177800"/>
                </a:lnTo>
                <a:lnTo>
                  <a:pt x="160867" y="177800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35467" y="186267"/>
                </a:lnTo>
                <a:lnTo>
                  <a:pt x="127000" y="186267"/>
                </a:lnTo>
                <a:lnTo>
                  <a:pt x="118533" y="186267"/>
                </a:lnTo>
                <a:lnTo>
                  <a:pt x="110067" y="177800"/>
                </a:lnTo>
                <a:lnTo>
                  <a:pt x="93133" y="169334"/>
                </a:lnTo>
                <a:lnTo>
                  <a:pt x="84667" y="169334"/>
                </a:lnTo>
                <a:lnTo>
                  <a:pt x="84667" y="169334"/>
                </a:lnTo>
                <a:lnTo>
                  <a:pt x="76200" y="152400"/>
                </a:lnTo>
                <a:lnTo>
                  <a:pt x="7620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8" name="Freeform 3277"/>
          <p:cNvSpPr/>
          <p:nvPr/>
        </p:nvSpPr>
        <p:spPr>
          <a:xfrm>
            <a:off x="5418667" y="4902200"/>
            <a:ext cx="135467" cy="42334"/>
          </a:xfrm>
          <a:custGeom>
            <a:avLst/>
            <a:gdLst/>
            <a:ahLst/>
            <a:cxnLst/>
            <a:rect l="0" t="0" r="0" b="0"/>
            <a:pathLst>
              <a:path w="135467" h="42334">
                <a:moveTo>
                  <a:pt x="0" y="42333"/>
                </a:moveTo>
                <a:lnTo>
                  <a:pt x="8466" y="42333"/>
                </a:lnTo>
                <a:lnTo>
                  <a:pt x="8466" y="42333"/>
                </a:lnTo>
                <a:lnTo>
                  <a:pt x="16933" y="42333"/>
                </a:lnTo>
                <a:lnTo>
                  <a:pt x="25400" y="42333"/>
                </a:lnTo>
                <a:lnTo>
                  <a:pt x="33866" y="33867"/>
                </a:lnTo>
                <a:lnTo>
                  <a:pt x="42333" y="33867"/>
                </a:lnTo>
                <a:lnTo>
                  <a:pt x="50800" y="33867"/>
                </a:lnTo>
                <a:lnTo>
                  <a:pt x="67733" y="33867"/>
                </a:lnTo>
                <a:lnTo>
                  <a:pt x="84666" y="33867"/>
                </a:lnTo>
                <a:lnTo>
                  <a:pt x="101600" y="25400"/>
                </a:lnTo>
                <a:lnTo>
                  <a:pt x="110066" y="25400"/>
                </a:lnTo>
                <a:lnTo>
                  <a:pt x="118533" y="16933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9" name="Freeform 3278"/>
          <p:cNvSpPr/>
          <p:nvPr/>
        </p:nvSpPr>
        <p:spPr>
          <a:xfrm>
            <a:off x="5554133" y="4859867"/>
            <a:ext cx="169335" cy="440267"/>
          </a:xfrm>
          <a:custGeom>
            <a:avLst/>
            <a:gdLst/>
            <a:ahLst/>
            <a:cxnLst/>
            <a:rect l="0" t="0" r="0" b="0"/>
            <a:pathLst>
              <a:path w="169335" h="440267">
                <a:moveTo>
                  <a:pt x="0" y="0"/>
                </a:moveTo>
                <a:lnTo>
                  <a:pt x="8467" y="0"/>
                </a:lnTo>
                <a:lnTo>
                  <a:pt x="16934" y="8466"/>
                </a:lnTo>
                <a:lnTo>
                  <a:pt x="25400" y="16933"/>
                </a:lnTo>
                <a:lnTo>
                  <a:pt x="33867" y="25400"/>
                </a:lnTo>
                <a:lnTo>
                  <a:pt x="42334" y="33866"/>
                </a:lnTo>
                <a:lnTo>
                  <a:pt x="59267" y="50800"/>
                </a:lnTo>
                <a:lnTo>
                  <a:pt x="76200" y="67733"/>
                </a:lnTo>
                <a:lnTo>
                  <a:pt x="93134" y="93133"/>
                </a:lnTo>
                <a:lnTo>
                  <a:pt x="118534" y="118533"/>
                </a:lnTo>
                <a:lnTo>
                  <a:pt x="135467" y="152400"/>
                </a:lnTo>
                <a:lnTo>
                  <a:pt x="143934" y="186266"/>
                </a:lnTo>
                <a:lnTo>
                  <a:pt x="160867" y="220133"/>
                </a:lnTo>
                <a:lnTo>
                  <a:pt x="169334" y="254000"/>
                </a:lnTo>
                <a:lnTo>
                  <a:pt x="169334" y="279400"/>
                </a:lnTo>
                <a:lnTo>
                  <a:pt x="169334" y="313266"/>
                </a:lnTo>
                <a:lnTo>
                  <a:pt x="169334" y="347133"/>
                </a:lnTo>
                <a:lnTo>
                  <a:pt x="160867" y="372533"/>
                </a:lnTo>
                <a:lnTo>
                  <a:pt x="143934" y="397933"/>
                </a:lnTo>
                <a:lnTo>
                  <a:pt x="127000" y="423333"/>
                </a:lnTo>
                <a:lnTo>
                  <a:pt x="127000" y="423333"/>
                </a:lnTo>
                <a:lnTo>
                  <a:pt x="110067" y="440266"/>
                </a:lnTo>
                <a:lnTo>
                  <a:pt x="110067" y="440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0" name="Freeform 3279"/>
          <p:cNvSpPr/>
          <p:nvPr/>
        </p:nvSpPr>
        <p:spPr>
          <a:xfrm>
            <a:off x="770467" y="5317067"/>
            <a:ext cx="262467" cy="440267"/>
          </a:xfrm>
          <a:custGeom>
            <a:avLst/>
            <a:gdLst/>
            <a:ahLst/>
            <a:cxnLst/>
            <a:rect l="0" t="0" r="0" b="0"/>
            <a:pathLst>
              <a:path w="262467" h="440267">
                <a:moveTo>
                  <a:pt x="127000" y="194733"/>
                </a:moveTo>
                <a:lnTo>
                  <a:pt x="127000" y="194733"/>
                </a:lnTo>
                <a:lnTo>
                  <a:pt x="135466" y="194733"/>
                </a:lnTo>
                <a:lnTo>
                  <a:pt x="135466" y="194733"/>
                </a:lnTo>
                <a:lnTo>
                  <a:pt x="135466" y="186266"/>
                </a:lnTo>
                <a:lnTo>
                  <a:pt x="135466" y="186266"/>
                </a:lnTo>
                <a:lnTo>
                  <a:pt x="135466" y="186266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18533" y="169333"/>
                </a:lnTo>
                <a:lnTo>
                  <a:pt x="118533" y="169333"/>
                </a:lnTo>
                <a:lnTo>
                  <a:pt x="110066" y="169333"/>
                </a:lnTo>
                <a:lnTo>
                  <a:pt x="101600" y="169333"/>
                </a:lnTo>
                <a:lnTo>
                  <a:pt x="93133" y="169333"/>
                </a:lnTo>
                <a:lnTo>
                  <a:pt x="84666" y="169333"/>
                </a:lnTo>
                <a:lnTo>
                  <a:pt x="76200" y="169333"/>
                </a:lnTo>
                <a:lnTo>
                  <a:pt x="67733" y="169333"/>
                </a:lnTo>
                <a:lnTo>
                  <a:pt x="59266" y="177800"/>
                </a:lnTo>
                <a:lnTo>
                  <a:pt x="42333" y="186266"/>
                </a:lnTo>
                <a:lnTo>
                  <a:pt x="33866" y="194733"/>
                </a:lnTo>
                <a:lnTo>
                  <a:pt x="25400" y="203200"/>
                </a:lnTo>
                <a:lnTo>
                  <a:pt x="16933" y="211666"/>
                </a:lnTo>
                <a:lnTo>
                  <a:pt x="8466" y="228600"/>
                </a:lnTo>
                <a:lnTo>
                  <a:pt x="8466" y="237066"/>
                </a:lnTo>
                <a:lnTo>
                  <a:pt x="0" y="254000"/>
                </a:lnTo>
                <a:lnTo>
                  <a:pt x="0" y="270933"/>
                </a:lnTo>
                <a:lnTo>
                  <a:pt x="0" y="287866"/>
                </a:lnTo>
                <a:lnTo>
                  <a:pt x="0" y="304800"/>
                </a:lnTo>
                <a:lnTo>
                  <a:pt x="0" y="321733"/>
                </a:lnTo>
                <a:lnTo>
                  <a:pt x="8466" y="338666"/>
                </a:lnTo>
                <a:lnTo>
                  <a:pt x="16933" y="355600"/>
                </a:lnTo>
                <a:lnTo>
                  <a:pt x="25400" y="372533"/>
                </a:lnTo>
                <a:lnTo>
                  <a:pt x="33866" y="381000"/>
                </a:lnTo>
                <a:lnTo>
                  <a:pt x="42333" y="389466"/>
                </a:lnTo>
                <a:lnTo>
                  <a:pt x="50800" y="397933"/>
                </a:lnTo>
                <a:lnTo>
                  <a:pt x="59266" y="406400"/>
                </a:lnTo>
                <a:lnTo>
                  <a:pt x="67733" y="406400"/>
                </a:lnTo>
                <a:lnTo>
                  <a:pt x="76200" y="406400"/>
                </a:lnTo>
                <a:lnTo>
                  <a:pt x="84666" y="397933"/>
                </a:lnTo>
                <a:lnTo>
                  <a:pt x="93133" y="389466"/>
                </a:lnTo>
                <a:lnTo>
                  <a:pt x="101600" y="381000"/>
                </a:lnTo>
                <a:lnTo>
                  <a:pt x="110066" y="364066"/>
                </a:lnTo>
                <a:lnTo>
                  <a:pt x="110066" y="347133"/>
                </a:lnTo>
                <a:lnTo>
                  <a:pt x="118533" y="321733"/>
                </a:lnTo>
                <a:lnTo>
                  <a:pt x="118533" y="304800"/>
                </a:lnTo>
                <a:lnTo>
                  <a:pt x="127000" y="270933"/>
                </a:lnTo>
                <a:lnTo>
                  <a:pt x="135466" y="254000"/>
                </a:lnTo>
                <a:lnTo>
                  <a:pt x="135466" y="220133"/>
                </a:lnTo>
                <a:lnTo>
                  <a:pt x="143933" y="194733"/>
                </a:lnTo>
                <a:lnTo>
                  <a:pt x="143933" y="169333"/>
                </a:lnTo>
                <a:lnTo>
                  <a:pt x="152400" y="143933"/>
                </a:lnTo>
                <a:lnTo>
                  <a:pt x="152400" y="118533"/>
                </a:lnTo>
                <a:lnTo>
                  <a:pt x="160866" y="93133"/>
                </a:lnTo>
                <a:lnTo>
                  <a:pt x="160866" y="76200"/>
                </a:lnTo>
                <a:lnTo>
                  <a:pt x="160866" y="50800"/>
                </a:lnTo>
                <a:lnTo>
                  <a:pt x="160866" y="33866"/>
                </a:lnTo>
                <a:lnTo>
                  <a:pt x="160866" y="25400"/>
                </a:lnTo>
                <a:lnTo>
                  <a:pt x="152400" y="16933"/>
                </a:lnTo>
                <a:lnTo>
                  <a:pt x="152400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8466"/>
                </a:lnTo>
                <a:lnTo>
                  <a:pt x="143933" y="16933"/>
                </a:lnTo>
                <a:lnTo>
                  <a:pt x="143933" y="33866"/>
                </a:lnTo>
                <a:lnTo>
                  <a:pt x="143933" y="50800"/>
                </a:lnTo>
                <a:lnTo>
                  <a:pt x="152400" y="67733"/>
                </a:lnTo>
                <a:lnTo>
                  <a:pt x="152400" y="93133"/>
                </a:lnTo>
                <a:lnTo>
                  <a:pt x="160866" y="118533"/>
                </a:lnTo>
                <a:lnTo>
                  <a:pt x="160866" y="143933"/>
                </a:lnTo>
                <a:lnTo>
                  <a:pt x="160866" y="169333"/>
                </a:lnTo>
                <a:lnTo>
                  <a:pt x="160866" y="194733"/>
                </a:lnTo>
                <a:lnTo>
                  <a:pt x="169333" y="228600"/>
                </a:lnTo>
                <a:lnTo>
                  <a:pt x="169333" y="254000"/>
                </a:lnTo>
                <a:lnTo>
                  <a:pt x="177800" y="279400"/>
                </a:lnTo>
                <a:lnTo>
                  <a:pt x="177800" y="313266"/>
                </a:lnTo>
                <a:lnTo>
                  <a:pt x="186266" y="338666"/>
                </a:lnTo>
                <a:lnTo>
                  <a:pt x="194733" y="364066"/>
                </a:lnTo>
                <a:lnTo>
                  <a:pt x="203200" y="381000"/>
                </a:lnTo>
                <a:lnTo>
                  <a:pt x="211666" y="397933"/>
                </a:lnTo>
                <a:lnTo>
                  <a:pt x="220133" y="414866"/>
                </a:lnTo>
                <a:lnTo>
                  <a:pt x="228600" y="423333"/>
                </a:lnTo>
                <a:lnTo>
                  <a:pt x="237066" y="431800"/>
                </a:lnTo>
                <a:lnTo>
                  <a:pt x="245533" y="440266"/>
                </a:lnTo>
                <a:lnTo>
                  <a:pt x="245533" y="431800"/>
                </a:lnTo>
                <a:lnTo>
                  <a:pt x="254000" y="423333"/>
                </a:lnTo>
                <a:lnTo>
                  <a:pt x="254000" y="414866"/>
                </a:lnTo>
                <a:lnTo>
                  <a:pt x="254000" y="414866"/>
                </a:lnTo>
                <a:lnTo>
                  <a:pt x="262466" y="406400"/>
                </a:lnTo>
                <a:lnTo>
                  <a:pt x="262466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1" name="Freeform 3280"/>
          <p:cNvSpPr/>
          <p:nvPr/>
        </p:nvSpPr>
        <p:spPr>
          <a:xfrm>
            <a:off x="1100667" y="5520267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18533"/>
                </a:lnTo>
                <a:lnTo>
                  <a:pt x="8466" y="135466"/>
                </a:lnTo>
                <a:lnTo>
                  <a:pt x="16933" y="152400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86266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203200"/>
                </a:lnTo>
                <a:lnTo>
                  <a:pt x="25400" y="194733"/>
                </a:lnTo>
                <a:lnTo>
                  <a:pt x="25400" y="194733"/>
                </a:lnTo>
                <a:lnTo>
                  <a:pt x="25400" y="194733"/>
                </a:lnTo>
                <a:lnTo>
                  <a:pt x="25400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2" name="Freeform 3281"/>
          <p:cNvSpPr/>
          <p:nvPr/>
        </p:nvSpPr>
        <p:spPr>
          <a:xfrm>
            <a:off x="1202267" y="5528733"/>
            <a:ext cx="186267" cy="186268"/>
          </a:xfrm>
          <a:custGeom>
            <a:avLst/>
            <a:gdLst/>
            <a:ahLst/>
            <a:cxnLst/>
            <a:rect l="0" t="0" r="0" b="0"/>
            <a:pathLst>
              <a:path w="186267" h="186268">
                <a:moveTo>
                  <a:pt x="0" y="16934"/>
                </a:move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33867"/>
                </a:lnTo>
                <a:lnTo>
                  <a:pt x="16933" y="42334"/>
                </a:lnTo>
                <a:lnTo>
                  <a:pt x="25400" y="50800"/>
                </a:lnTo>
                <a:lnTo>
                  <a:pt x="25400" y="59267"/>
                </a:lnTo>
                <a:lnTo>
                  <a:pt x="25400" y="67734"/>
                </a:lnTo>
                <a:lnTo>
                  <a:pt x="25400" y="84667"/>
                </a:lnTo>
                <a:lnTo>
                  <a:pt x="25400" y="93134"/>
                </a:lnTo>
                <a:lnTo>
                  <a:pt x="25400" y="110067"/>
                </a:lnTo>
                <a:lnTo>
                  <a:pt x="25400" y="118534"/>
                </a:lnTo>
                <a:lnTo>
                  <a:pt x="25400" y="135467"/>
                </a:lnTo>
                <a:lnTo>
                  <a:pt x="25400" y="143934"/>
                </a:lnTo>
                <a:lnTo>
                  <a:pt x="33866" y="160867"/>
                </a:lnTo>
                <a:lnTo>
                  <a:pt x="33866" y="169334"/>
                </a:lnTo>
                <a:lnTo>
                  <a:pt x="33866" y="177800"/>
                </a:lnTo>
                <a:lnTo>
                  <a:pt x="33866" y="186267"/>
                </a:lnTo>
                <a:lnTo>
                  <a:pt x="33866" y="186267"/>
                </a:lnTo>
                <a:lnTo>
                  <a:pt x="42333" y="186267"/>
                </a:lnTo>
                <a:lnTo>
                  <a:pt x="42333" y="186267"/>
                </a:lnTo>
                <a:lnTo>
                  <a:pt x="42333" y="186267"/>
                </a:lnTo>
                <a:lnTo>
                  <a:pt x="42333" y="177800"/>
                </a:lnTo>
                <a:lnTo>
                  <a:pt x="42333" y="169334"/>
                </a:lnTo>
                <a:lnTo>
                  <a:pt x="50800" y="160867"/>
                </a:lnTo>
                <a:lnTo>
                  <a:pt x="50800" y="152400"/>
                </a:lnTo>
                <a:lnTo>
                  <a:pt x="50800" y="135467"/>
                </a:lnTo>
                <a:lnTo>
                  <a:pt x="50800" y="118534"/>
                </a:lnTo>
                <a:lnTo>
                  <a:pt x="59266" y="110067"/>
                </a:lnTo>
                <a:lnTo>
                  <a:pt x="59266" y="93134"/>
                </a:lnTo>
                <a:lnTo>
                  <a:pt x="59266" y="76200"/>
                </a:lnTo>
                <a:lnTo>
                  <a:pt x="59266" y="59267"/>
                </a:lnTo>
                <a:lnTo>
                  <a:pt x="67733" y="42334"/>
                </a:lnTo>
                <a:lnTo>
                  <a:pt x="67733" y="33867"/>
                </a:lnTo>
                <a:lnTo>
                  <a:pt x="76200" y="16934"/>
                </a:lnTo>
                <a:lnTo>
                  <a:pt x="76200" y="16934"/>
                </a:lnTo>
                <a:lnTo>
                  <a:pt x="84666" y="8467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8467"/>
                </a:lnTo>
                <a:lnTo>
                  <a:pt x="118533" y="8467"/>
                </a:lnTo>
                <a:lnTo>
                  <a:pt x="118533" y="16934"/>
                </a:lnTo>
                <a:lnTo>
                  <a:pt x="127000" y="16934"/>
                </a:lnTo>
                <a:lnTo>
                  <a:pt x="135466" y="25400"/>
                </a:lnTo>
                <a:lnTo>
                  <a:pt x="152400" y="33867"/>
                </a:lnTo>
                <a:lnTo>
                  <a:pt x="160866" y="42334"/>
                </a:lnTo>
                <a:lnTo>
                  <a:pt x="169333" y="42334"/>
                </a:lnTo>
                <a:lnTo>
                  <a:pt x="177800" y="50800"/>
                </a:lnTo>
                <a:lnTo>
                  <a:pt x="177800" y="50800"/>
                </a:lnTo>
                <a:lnTo>
                  <a:pt x="186266" y="50800"/>
                </a:lnTo>
                <a:lnTo>
                  <a:pt x="186266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3" name="Freeform 3282"/>
          <p:cNvSpPr/>
          <p:nvPr/>
        </p:nvSpPr>
        <p:spPr>
          <a:xfrm>
            <a:off x="1422400" y="5528733"/>
            <a:ext cx="169334" cy="245535"/>
          </a:xfrm>
          <a:custGeom>
            <a:avLst/>
            <a:gdLst/>
            <a:ahLst/>
            <a:cxnLst/>
            <a:rect l="0" t="0" r="0" b="0"/>
            <a:pathLst>
              <a:path w="169334" h="245535">
                <a:moveTo>
                  <a:pt x="76200" y="33867"/>
                </a:move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67733" y="33867"/>
                </a:lnTo>
                <a:lnTo>
                  <a:pt x="67733" y="33867"/>
                </a:lnTo>
                <a:lnTo>
                  <a:pt x="67733" y="33867"/>
                </a:lnTo>
                <a:lnTo>
                  <a:pt x="67733" y="33867"/>
                </a:lnTo>
                <a:lnTo>
                  <a:pt x="59267" y="33867"/>
                </a:lnTo>
                <a:lnTo>
                  <a:pt x="59267" y="33867"/>
                </a:lnTo>
                <a:lnTo>
                  <a:pt x="50800" y="42334"/>
                </a:lnTo>
                <a:lnTo>
                  <a:pt x="50800" y="42334"/>
                </a:lnTo>
                <a:lnTo>
                  <a:pt x="42333" y="50800"/>
                </a:lnTo>
                <a:lnTo>
                  <a:pt x="33867" y="59267"/>
                </a:lnTo>
                <a:lnTo>
                  <a:pt x="25400" y="59267"/>
                </a:lnTo>
                <a:lnTo>
                  <a:pt x="16933" y="76200"/>
                </a:lnTo>
                <a:lnTo>
                  <a:pt x="16933" y="84667"/>
                </a:lnTo>
                <a:lnTo>
                  <a:pt x="8467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8467" y="135467"/>
                </a:lnTo>
                <a:lnTo>
                  <a:pt x="16933" y="152400"/>
                </a:lnTo>
                <a:lnTo>
                  <a:pt x="16933" y="160867"/>
                </a:lnTo>
                <a:lnTo>
                  <a:pt x="25400" y="169334"/>
                </a:lnTo>
                <a:lnTo>
                  <a:pt x="33867" y="169334"/>
                </a:lnTo>
                <a:lnTo>
                  <a:pt x="42333" y="177800"/>
                </a:lnTo>
                <a:lnTo>
                  <a:pt x="50800" y="177800"/>
                </a:lnTo>
                <a:lnTo>
                  <a:pt x="59267" y="186267"/>
                </a:lnTo>
                <a:lnTo>
                  <a:pt x="59267" y="186267"/>
                </a:lnTo>
                <a:lnTo>
                  <a:pt x="67733" y="186267"/>
                </a:lnTo>
                <a:lnTo>
                  <a:pt x="67733" y="186267"/>
                </a:lnTo>
                <a:lnTo>
                  <a:pt x="67733" y="186267"/>
                </a:lnTo>
                <a:lnTo>
                  <a:pt x="67733" y="186267"/>
                </a:lnTo>
                <a:lnTo>
                  <a:pt x="76200" y="186267"/>
                </a:lnTo>
                <a:lnTo>
                  <a:pt x="76200" y="186267"/>
                </a:lnTo>
                <a:lnTo>
                  <a:pt x="76200" y="186267"/>
                </a:lnTo>
                <a:lnTo>
                  <a:pt x="76200" y="177800"/>
                </a:lnTo>
                <a:lnTo>
                  <a:pt x="76200" y="177800"/>
                </a:lnTo>
                <a:lnTo>
                  <a:pt x="76200" y="177800"/>
                </a:lnTo>
                <a:lnTo>
                  <a:pt x="76200" y="169334"/>
                </a:lnTo>
                <a:lnTo>
                  <a:pt x="76200" y="169334"/>
                </a:lnTo>
                <a:lnTo>
                  <a:pt x="76200" y="169334"/>
                </a:lnTo>
                <a:lnTo>
                  <a:pt x="76200" y="169334"/>
                </a:lnTo>
                <a:lnTo>
                  <a:pt x="76200" y="169334"/>
                </a:lnTo>
                <a:lnTo>
                  <a:pt x="76200" y="169334"/>
                </a:lnTo>
                <a:lnTo>
                  <a:pt x="76200" y="160867"/>
                </a:lnTo>
                <a:lnTo>
                  <a:pt x="76200" y="160867"/>
                </a:lnTo>
                <a:lnTo>
                  <a:pt x="76200" y="160867"/>
                </a:lnTo>
                <a:lnTo>
                  <a:pt x="76200" y="160867"/>
                </a:lnTo>
                <a:lnTo>
                  <a:pt x="76200" y="160867"/>
                </a:lnTo>
                <a:lnTo>
                  <a:pt x="76200" y="160867"/>
                </a:lnTo>
                <a:lnTo>
                  <a:pt x="84667" y="160867"/>
                </a:lnTo>
                <a:lnTo>
                  <a:pt x="84667" y="160867"/>
                </a:lnTo>
                <a:lnTo>
                  <a:pt x="84667" y="152400"/>
                </a:lnTo>
                <a:lnTo>
                  <a:pt x="84667" y="152400"/>
                </a:lnTo>
                <a:lnTo>
                  <a:pt x="93133" y="152400"/>
                </a:lnTo>
                <a:lnTo>
                  <a:pt x="101600" y="143934"/>
                </a:lnTo>
                <a:lnTo>
                  <a:pt x="101600" y="143934"/>
                </a:lnTo>
                <a:lnTo>
                  <a:pt x="110067" y="135467"/>
                </a:lnTo>
                <a:lnTo>
                  <a:pt x="110067" y="127000"/>
                </a:lnTo>
                <a:lnTo>
                  <a:pt x="118533" y="118534"/>
                </a:lnTo>
                <a:lnTo>
                  <a:pt x="118533" y="110067"/>
                </a:lnTo>
                <a:lnTo>
                  <a:pt x="127000" y="101600"/>
                </a:lnTo>
                <a:lnTo>
                  <a:pt x="127000" y="93134"/>
                </a:lnTo>
                <a:lnTo>
                  <a:pt x="127000" y="76200"/>
                </a:lnTo>
                <a:lnTo>
                  <a:pt x="127000" y="67734"/>
                </a:lnTo>
                <a:lnTo>
                  <a:pt x="127000" y="59267"/>
                </a:lnTo>
                <a:lnTo>
                  <a:pt x="127000" y="50800"/>
                </a:lnTo>
                <a:lnTo>
                  <a:pt x="127000" y="33867"/>
                </a:lnTo>
                <a:lnTo>
                  <a:pt x="127000" y="25400"/>
                </a:lnTo>
                <a:lnTo>
                  <a:pt x="118533" y="16934"/>
                </a:lnTo>
                <a:lnTo>
                  <a:pt x="118533" y="8467"/>
                </a:lnTo>
                <a:lnTo>
                  <a:pt x="110067" y="8467"/>
                </a:lnTo>
                <a:lnTo>
                  <a:pt x="101600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8467"/>
                </a:lnTo>
                <a:lnTo>
                  <a:pt x="59267" y="16934"/>
                </a:lnTo>
                <a:lnTo>
                  <a:pt x="59267" y="25400"/>
                </a:lnTo>
                <a:lnTo>
                  <a:pt x="50800" y="33867"/>
                </a:lnTo>
                <a:lnTo>
                  <a:pt x="42333" y="50800"/>
                </a:lnTo>
                <a:lnTo>
                  <a:pt x="33867" y="59267"/>
                </a:lnTo>
                <a:lnTo>
                  <a:pt x="33867" y="76200"/>
                </a:lnTo>
                <a:lnTo>
                  <a:pt x="33867" y="101600"/>
                </a:lnTo>
                <a:lnTo>
                  <a:pt x="33867" y="118534"/>
                </a:lnTo>
                <a:lnTo>
                  <a:pt x="42333" y="135467"/>
                </a:lnTo>
                <a:lnTo>
                  <a:pt x="50800" y="152400"/>
                </a:lnTo>
                <a:lnTo>
                  <a:pt x="59267" y="169334"/>
                </a:lnTo>
                <a:lnTo>
                  <a:pt x="67733" y="186267"/>
                </a:lnTo>
                <a:lnTo>
                  <a:pt x="76200" y="203200"/>
                </a:lnTo>
                <a:lnTo>
                  <a:pt x="84667" y="220134"/>
                </a:lnTo>
                <a:lnTo>
                  <a:pt x="101600" y="228600"/>
                </a:lnTo>
                <a:lnTo>
                  <a:pt x="118533" y="237067"/>
                </a:lnTo>
                <a:lnTo>
                  <a:pt x="127000" y="245534"/>
                </a:lnTo>
                <a:lnTo>
                  <a:pt x="143933" y="245534"/>
                </a:lnTo>
                <a:lnTo>
                  <a:pt x="160867" y="245534"/>
                </a:lnTo>
                <a:lnTo>
                  <a:pt x="160867" y="245534"/>
                </a:lnTo>
                <a:lnTo>
                  <a:pt x="169333" y="237067"/>
                </a:lnTo>
                <a:lnTo>
                  <a:pt x="169333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4" name="Freeform 3283"/>
          <p:cNvSpPr/>
          <p:nvPr/>
        </p:nvSpPr>
        <p:spPr>
          <a:xfrm>
            <a:off x="1634067" y="5588000"/>
            <a:ext cx="169334" cy="186268"/>
          </a:xfrm>
          <a:custGeom>
            <a:avLst/>
            <a:gdLst/>
            <a:ahLst/>
            <a:cxnLst/>
            <a:rect l="0" t="0" r="0" b="0"/>
            <a:pathLst>
              <a:path w="169334" h="186268">
                <a:moveTo>
                  <a:pt x="101600" y="16933"/>
                </a:moveTo>
                <a:lnTo>
                  <a:pt x="101600" y="16933"/>
                </a:lnTo>
                <a:lnTo>
                  <a:pt x="101600" y="16933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16933"/>
                </a:lnTo>
                <a:lnTo>
                  <a:pt x="33866" y="16933"/>
                </a:lnTo>
                <a:lnTo>
                  <a:pt x="25400" y="33867"/>
                </a:lnTo>
                <a:lnTo>
                  <a:pt x="16933" y="42333"/>
                </a:lnTo>
                <a:lnTo>
                  <a:pt x="8466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8466" y="110067"/>
                </a:lnTo>
                <a:lnTo>
                  <a:pt x="16933" y="127000"/>
                </a:lnTo>
                <a:lnTo>
                  <a:pt x="25400" y="143933"/>
                </a:lnTo>
                <a:lnTo>
                  <a:pt x="42333" y="152400"/>
                </a:lnTo>
                <a:lnTo>
                  <a:pt x="59266" y="169333"/>
                </a:lnTo>
                <a:lnTo>
                  <a:pt x="76200" y="177800"/>
                </a:lnTo>
                <a:lnTo>
                  <a:pt x="93133" y="177800"/>
                </a:lnTo>
                <a:lnTo>
                  <a:pt x="110066" y="186267"/>
                </a:lnTo>
                <a:lnTo>
                  <a:pt x="127000" y="186267"/>
                </a:lnTo>
                <a:lnTo>
                  <a:pt x="143933" y="177800"/>
                </a:lnTo>
                <a:lnTo>
                  <a:pt x="160866" y="169333"/>
                </a:lnTo>
                <a:lnTo>
                  <a:pt x="160866" y="169333"/>
                </a:lnTo>
                <a:lnTo>
                  <a:pt x="169333" y="160867"/>
                </a:lnTo>
                <a:lnTo>
                  <a:pt x="169333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5" name="Freeform 3284"/>
          <p:cNvSpPr/>
          <p:nvPr/>
        </p:nvSpPr>
        <p:spPr>
          <a:xfrm>
            <a:off x="1862667" y="5494867"/>
            <a:ext cx="25401" cy="287867"/>
          </a:xfrm>
          <a:custGeom>
            <a:avLst/>
            <a:gdLst/>
            <a:ahLst/>
            <a:cxnLst/>
            <a:rect l="0" t="0" r="0" b="0"/>
            <a:pathLst>
              <a:path w="25401" h="2878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6"/>
                </a:lnTo>
                <a:lnTo>
                  <a:pt x="8466" y="211666"/>
                </a:lnTo>
                <a:lnTo>
                  <a:pt x="8466" y="237066"/>
                </a:lnTo>
                <a:lnTo>
                  <a:pt x="8466" y="254000"/>
                </a:lnTo>
                <a:lnTo>
                  <a:pt x="16933" y="270933"/>
                </a:lnTo>
                <a:lnTo>
                  <a:pt x="16933" y="279400"/>
                </a:lnTo>
                <a:lnTo>
                  <a:pt x="16933" y="287866"/>
                </a:lnTo>
                <a:lnTo>
                  <a:pt x="16933" y="287866"/>
                </a:lnTo>
                <a:lnTo>
                  <a:pt x="25400" y="287866"/>
                </a:lnTo>
                <a:lnTo>
                  <a:pt x="25400" y="287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6" name="Freeform 3285"/>
          <p:cNvSpPr/>
          <p:nvPr/>
        </p:nvSpPr>
        <p:spPr>
          <a:xfrm>
            <a:off x="1828800" y="5621867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16933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10067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7" name="Freeform 3286"/>
          <p:cNvSpPr/>
          <p:nvPr/>
        </p:nvSpPr>
        <p:spPr>
          <a:xfrm>
            <a:off x="1989667" y="5588000"/>
            <a:ext cx="118534" cy="186268"/>
          </a:xfrm>
          <a:custGeom>
            <a:avLst/>
            <a:gdLst/>
            <a:ahLst/>
            <a:cxnLst/>
            <a:rect l="0" t="0" r="0" b="0"/>
            <a:pathLst>
              <a:path w="118534" h="186268">
                <a:moveTo>
                  <a:pt x="0" y="50800"/>
                </a:move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0" y="110067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52400"/>
                </a:lnTo>
                <a:lnTo>
                  <a:pt x="16933" y="169333"/>
                </a:lnTo>
                <a:lnTo>
                  <a:pt x="16933" y="177800"/>
                </a:lnTo>
                <a:lnTo>
                  <a:pt x="25400" y="177800"/>
                </a:lnTo>
                <a:lnTo>
                  <a:pt x="25400" y="186267"/>
                </a:lnTo>
                <a:lnTo>
                  <a:pt x="25400" y="186267"/>
                </a:lnTo>
                <a:lnTo>
                  <a:pt x="25400" y="186267"/>
                </a:lnTo>
                <a:lnTo>
                  <a:pt x="25400" y="177800"/>
                </a:lnTo>
                <a:lnTo>
                  <a:pt x="25400" y="169333"/>
                </a:lnTo>
                <a:lnTo>
                  <a:pt x="25400" y="160867"/>
                </a:lnTo>
                <a:lnTo>
                  <a:pt x="16933" y="143933"/>
                </a:lnTo>
                <a:lnTo>
                  <a:pt x="16933" y="127000"/>
                </a:lnTo>
                <a:lnTo>
                  <a:pt x="8466" y="110067"/>
                </a:lnTo>
                <a:lnTo>
                  <a:pt x="8466" y="93133"/>
                </a:lnTo>
                <a:lnTo>
                  <a:pt x="8466" y="76200"/>
                </a:lnTo>
                <a:lnTo>
                  <a:pt x="16933" y="67733"/>
                </a:lnTo>
                <a:lnTo>
                  <a:pt x="16933" y="50800"/>
                </a:lnTo>
                <a:lnTo>
                  <a:pt x="25400" y="33867"/>
                </a:lnTo>
                <a:lnTo>
                  <a:pt x="25400" y="25400"/>
                </a:lnTo>
                <a:lnTo>
                  <a:pt x="33866" y="16933"/>
                </a:lnTo>
                <a:lnTo>
                  <a:pt x="42333" y="16933"/>
                </a:lnTo>
                <a:lnTo>
                  <a:pt x="50800" y="8467"/>
                </a:lnTo>
                <a:lnTo>
                  <a:pt x="59266" y="8467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8" name="Freeform 3287"/>
          <p:cNvSpPr/>
          <p:nvPr/>
        </p:nvSpPr>
        <p:spPr>
          <a:xfrm>
            <a:off x="2142067" y="5647267"/>
            <a:ext cx="16934" cy="127001"/>
          </a:xfrm>
          <a:custGeom>
            <a:avLst/>
            <a:gdLst/>
            <a:ahLst/>
            <a:cxnLst/>
            <a:rect l="0" t="0" r="0" b="0"/>
            <a:pathLst>
              <a:path w="16934" h="127001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8466" y="110066"/>
                </a:lnTo>
                <a:lnTo>
                  <a:pt x="8466" y="118533"/>
                </a:lnTo>
                <a:lnTo>
                  <a:pt x="8466" y="127000"/>
                </a:lnTo>
                <a:lnTo>
                  <a:pt x="16933" y="127000"/>
                </a:lnTo>
                <a:lnTo>
                  <a:pt x="16933" y="127000"/>
                </a:lnTo>
                <a:lnTo>
                  <a:pt x="16933" y="127000"/>
                </a:lnTo>
                <a:lnTo>
                  <a:pt x="16933" y="118533"/>
                </a:lnTo>
                <a:lnTo>
                  <a:pt x="16933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9" name="Freeform 3288"/>
          <p:cNvSpPr/>
          <p:nvPr/>
        </p:nvSpPr>
        <p:spPr>
          <a:xfrm>
            <a:off x="2159000" y="5520267"/>
            <a:ext cx="16934" cy="33867"/>
          </a:xfrm>
          <a:custGeom>
            <a:avLst/>
            <a:gdLst/>
            <a:ahLst/>
            <a:cxnLst/>
            <a:rect l="0" t="0" r="0" b="0"/>
            <a:pathLst>
              <a:path w="16934" h="33867">
                <a:moveTo>
                  <a:pt x="0" y="33866"/>
                </a:moveTo>
                <a:lnTo>
                  <a:pt x="0" y="33866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0" name="Freeform 3289"/>
          <p:cNvSpPr/>
          <p:nvPr/>
        </p:nvSpPr>
        <p:spPr>
          <a:xfrm>
            <a:off x="2243667" y="5604933"/>
            <a:ext cx="118534" cy="110068"/>
          </a:xfrm>
          <a:custGeom>
            <a:avLst/>
            <a:gdLst/>
            <a:ahLst/>
            <a:cxnLst/>
            <a:rect l="0" t="0" r="0" b="0"/>
            <a:pathLst>
              <a:path w="118534" h="110068">
                <a:moveTo>
                  <a:pt x="118533" y="0"/>
                </a:moveTo>
                <a:lnTo>
                  <a:pt x="118533" y="8467"/>
                </a:lnTo>
                <a:lnTo>
                  <a:pt x="118533" y="16934"/>
                </a:lnTo>
                <a:lnTo>
                  <a:pt x="118533" y="25400"/>
                </a:lnTo>
                <a:lnTo>
                  <a:pt x="118533" y="33867"/>
                </a:lnTo>
                <a:lnTo>
                  <a:pt x="110066" y="50800"/>
                </a:lnTo>
                <a:lnTo>
                  <a:pt x="110066" y="59267"/>
                </a:lnTo>
                <a:lnTo>
                  <a:pt x="101600" y="76200"/>
                </a:lnTo>
                <a:lnTo>
                  <a:pt x="84666" y="84667"/>
                </a:lnTo>
                <a:lnTo>
                  <a:pt x="76200" y="93134"/>
                </a:lnTo>
                <a:lnTo>
                  <a:pt x="59266" y="101600"/>
                </a:lnTo>
                <a:lnTo>
                  <a:pt x="50800" y="110067"/>
                </a:lnTo>
                <a:lnTo>
                  <a:pt x="33866" y="110067"/>
                </a:lnTo>
                <a:lnTo>
                  <a:pt x="16933" y="110067"/>
                </a:lnTo>
                <a:lnTo>
                  <a:pt x="8466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1" name="Freeform 3290"/>
          <p:cNvSpPr/>
          <p:nvPr/>
        </p:nvSpPr>
        <p:spPr>
          <a:xfrm>
            <a:off x="2252133" y="5588000"/>
            <a:ext cx="160868" cy="186268"/>
          </a:xfrm>
          <a:custGeom>
            <a:avLst/>
            <a:gdLst/>
            <a:ahLst/>
            <a:cxnLst/>
            <a:rect l="0" t="0" r="0" b="0"/>
            <a:pathLst>
              <a:path w="160868" h="1862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25400"/>
                </a:lnTo>
                <a:lnTo>
                  <a:pt x="25400" y="33867"/>
                </a:lnTo>
                <a:lnTo>
                  <a:pt x="33867" y="50800"/>
                </a:lnTo>
                <a:lnTo>
                  <a:pt x="50800" y="67733"/>
                </a:lnTo>
                <a:lnTo>
                  <a:pt x="59267" y="84667"/>
                </a:lnTo>
                <a:lnTo>
                  <a:pt x="67734" y="110067"/>
                </a:lnTo>
                <a:lnTo>
                  <a:pt x="76200" y="127000"/>
                </a:lnTo>
                <a:lnTo>
                  <a:pt x="93134" y="143933"/>
                </a:lnTo>
                <a:lnTo>
                  <a:pt x="101600" y="152400"/>
                </a:lnTo>
                <a:lnTo>
                  <a:pt x="118534" y="169333"/>
                </a:lnTo>
                <a:lnTo>
                  <a:pt x="127000" y="177800"/>
                </a:lnTo>
                <a:lnTo>
                  <a:pt x="143934" y="186267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60867" y="177800"/>
                </a:lnTo>
                <a:lnTo>
                  <a:pt x="160867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2" name="Freeform 3291"/>
          <p:cNvSpPr/>
          <p:nvPr/>
        </p:nvSpPr>
        <p:spPr>
          <a:xfrm>
            <a:off x="2506133" y="5579533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3" name="Freeform 3292"/>
          <p:cNvSpPr/>
          <p:nvPr/>
        </p:nvSpPr>
        <p:spPr>
          <a:xfrm>
            <a:off x="2514600" y="5698067"/>
            <a:ext cx="8468" cy="67734"/>
          </a:xfrm>
          <a:custGeom>
            <a:avLst/>
            <a:gdLst/>
            <a:ahLst/>
            <a:cxnLst/>
            <a:rect l="0" t="0" r="0" b="0"/>
            <a:pathLst>
              <a:path w="8468" h="67734">
                <a:moveTo>
                  <a:pt x="8467" y="0"/>
                </a:moveTo>
                <a:lnTo>
                  <a:pt x="8467" y="16933"/>
                </a:lnTo>
                <a:lnTo>
                  <a:pt x="8467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67733"/>
                </a:lnTo>
                <a:lnTo>
                  <a:pt x="0" y="67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4" name="Freeform 3293"/>
          <p:cNvSpPr/>
          <p:nvPr/>
        </p:nvSpPr>
        <p:spPr>
          <a:xfrm>
            <a:off x="1117600" y="5342467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5" name="Freeform 3294"/>
          <p:cNvSpPr/>
          <p:nvPr/>
        </p:nvSpPr>
        <p:spPr>
          <a:xfrm>
            <a:off x="2946400" y="5562600"/>
            <a:ext cx="245534" cy="491068"/>
          </a:xfrm>
          <a:custGeom>
            <a:avLst/>
            <a:gdLst/>
            <a:ahLst/>
            <a:cxnLst/>
            <a:rect l="0" t="0" r="0" b="0"/>
            <a:pathLst>
              <a:path w="245534" h="491068">
                <a:moveTo>
                  <a:pt x="33867" y="0"/>
                </a:moveTo>
                <a:lnTo>
                  <a:pt x="33867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8467" y="211667"/>
                </a:lnTo>
                <a:lnTo>
                  <a:pt x="8467" y="228600"/>
                </a:lnTo>
                <a:lnTo>
                  <a:pt x="16933" y="245533"/>
                </a:lnTo>
                <a:lnTo>
                  <a:pt x="25400" y="262467"/>
                </a:lnTo>
                <a:lnTo>
                  <a:pt x="33867" y="270933"/>
                </a:lnTo>
                <a:lnTo>
                  <a:pt x="42333" y="279400"/>
                </a:lnTo>
                <a:lnTo>
                  <a:pt x="50800" y="287867"/>
                </a:lnTo>
                <a:lnTo>
                  <a:pt x="67733" y="296333"/>
                </a:lnTo>
                <a:lnTo>
                  <a:pt x="76200" y="296333"/>
                </a:lnTo>
                <a:lnTo>
                  <a:pt x="93133" y="287867"/>
                </a:lnTo>
                <a:lnTo>
                  <a:pt x="101600" y="287867"/>
                </a:lnTo>
                <a:lnTo>
                  <a:pt x="110067" y="279400"/>
                </a:lnTo>
                <a:lnTo>
                  <a:pt x="118533" y="262467"/>
                </a:lnTo>
                <a:lnTo>
                  <a:pt x="135467" y="254000"/>
                </a:lnTo>
                <a:lnTo>
                  <a:pt x="143933" y="237067"/>
                </a:lnTo>
                <a:lnTo>
                  <a:pt x="143933" y="220133"/>
                </a:lnTo>
                <a:lnTo>
                  <a:pt x="160867" y="194733"/>
                </a:lnTo>
                <a:lnTo>
                  <a:pt x="160867" y="177800"/>
                </a:lnTo>
                <a:lnTo>
                  <a:pt x="169333" y="152400"/>
                </a:lnTo>
                <a:lnTo>
                  <a:pt x="177800" y="135467"/>
                </a:lnTo>
                <a:lnTo>
                  <a:pt x="177800" y="118533"/>
                </a:lnTo>
                <a:lnTo>
                  <a:pt x="186267" y="93133"/>
                </a:lnTo>
                <a:lnTo>
                  <a:pt x="186267" y="76200"/>
                </a:lnTo>
                <a:lnTo>
                  <a:pt x="186267" y="59267"/>
                </a:lnTo>
                <a:lnTo>
                  <a:pt x="194733" y="42333"/>
                </a:lnTo>
                <a:lnTo>
                  <a:pt x="194733" y="33867"/>
                </a:lnTo>
                <a:lnTo>
                  <a:pt x="194733" y="25400"/>
                </a:lnTo>
                <a:lnTo>
                  <a:pt x="194733" y="16933"/>
                </a:lnTo>
                <a:lnTo>
                  <a:pt x="194733" y="8467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8467"/>
                </a:lnTo>
                <a:lnTo>
                  <a:pt x="194733" y="16933"/>
                </a:lnTo>
                <a:lnTo>
                  <a:pt x="194733" y="25400"/>
                </a:lnTo>
                <a:lnTo>
                  <a:pt x="194733" y="33867"/>
                </a:lnTo>
                <a:lnTo>
                  <a:pt x="194733" y="50800"/>
                </a:lnTo>
                <a:lnTo>
                  <a:pt x="194733" y="67733"/>
                </a:lnTo>
                <a:lnTo>
                  <a:pt x="186267" y="84667"/>
                </a:lnTo>
                <a:lnTo>
                  <a:pt x="194733" y="110067"/>
                </a:lnTo>
                <a:lnTo>
                  <a:pt x="194733" y="127000"/>
                </a:lnTo>
                <a:lnTo>
                  <a:pt x="194733" y="152400"/>
                </a:lnTo>
                <a:lnTo>
                  <a:pt x="194733" y="177800"/>
                </a:lnTo>
                <a:lnTo>
                  <a:pt x="203200" y="203200"/>
                </a:lnTo>
                <a:lnTo>
                  <a:pt x="203200" y="228600"/>
                </a:lnTo>
                <a:lnTo>
                  <a:pt x="211667" y="254000"/>
                </a:lnTo>
                <a:lnTo>
                  <a:pt x="220133" y="279400"/>
                </a:lnTo>
                <a:lnTo>
                  <a:pt x="220133" y="304800"/>
                </a:lnTo>
                <a:lnTo>
                  <a:pt x="228600" y="321733"/>
                </a:lnTo>
                <a:lnTo>
                  <a:pt x="237067" y="347133"/>
                </a:lnTo>
                <a:lnTo>
                  <a:pt x="237067" y="372533"/>
                </a:lnTo>
                <a:lnTo>
                  <a:pt x="245533" y="397933"/>
                </a:lnTo>
                <a:lnTo>
                  <a:pt x="245533" y="414867"/>
                </a:lnTo>
                <a:lnTo>
                  <a:pt x="245533" y="431800"/>
                </a:lnTo>
                <a:lnTo>
                  <a:pt x="237067" y="448733"/>
                </a:lnTo>
                <a:lnTo>
                  <a:pt x="228600" y="457200"/>
                </a:lnTo>
                <a:lnTo>
                  <a:pt x="220133" y="474133"/>
                </a:lnTo>
                <a:lnTo>
                  <a:pt x="203200" y="482600"/>
                </a:lnTo>
                <a:lnTo>
                  <a:pt x="186267" y="482600"/>
                </a:lnTo>
                <a:lnTo>
                  <a:pt x="169333" y="491067"/>
                </a:lnTo>
                <a:lnTo>
                  <a:pt x="152400" y="491067"/>
                </a:lnTo>
                <a:lnTo>
                  <a:pt x="135467" y="491067"/>
                </a:lnTo>
                <a:lnTo>
                  <a:pt x="118533" y="482600"/>
                </a:lnTo>
                <a:lnTo>
                  <a:pt x="101600" y="474133"/>
                </a:lnTo>
                <a:lnTo>
                  <a:pt x="84667" y="474133"/>
                </a:lnTo>
                <a:lnTo>
                  <a:pt x="76200" y="457200"/>
                </a:lnTo>
                <a:lnTo>
                  <a:pt x="76200" y="457200"/>
                </a:lnTo>
                <a:lnTo>
                  <a:pt x="67733" y="448733"/>
                </a:lnTo>
                <a:lnTo>
                  <a:pt x="67733" y="448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6" name="Freeform 3295"/>
          <p:cNvSpPr/>
          <p:nvPr/>
        </p:nvSpPr>
        <p:spPr>
          <a:xfrm>
            <a:off x="3276600" y="5638800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8467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7" name="Freeform 3296"/>
          <p:cNvSpPr/>
          <p:nvPr/>
        </p:nvSpPr>
        <p:spPr>
          <a:xfrm>
            <a:off x="3310467" y="5748867"/>
            <a:ext cx="135467" cy="16934"/>
          </a:xfrm>
          <a:custGeom>
            <a:avLst/>
            <a:gdLst/>
            <a:ahLst/>
            <a:cxnLst/>
            <a:rect l="0" t="0" r="0" b="0"/>
            <a:pathLst>
              <a:path w="135467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16933" y="8466"/>
                </a:lnTo>
                <a:lnTo>
                  <a:pt x="33866" y="8466"/>
                </a:lnTo>
                <a:lnTo>
                  <a:pt x="50800" y="8466"/>
                </a:lnTo>
                <a:lnTo>
                  <a:pt x="67733" y="16933"/>
                </a:lnTo>
                <a:lnTo>
                  <a:pt x="93133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35466" y="16933"/>
                </a:lnTo>
                <a:lnTo>
                  <a:pt x="135466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8" name="Freeform 3297"/>
          <p:cNvSpPr/>
          <p:nvPr/>
        </p:nvSpPr>
        <p:spPr>
          <a:xfrm>
            <a:off x="3615267" y="5486400"/>
            <a:ext cx="8467" cy="321734"/>
          </a:xfrm>
          <a:custGeom>
            <a:avLst/>
            <a:gdLst/>
            <a:ahLst/>
            <a:cxnLst/>
            <a:rect l="0" t="0" r="0" b="0"/>
            <a:pathLst>
              <a:path w="8467" h="321734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7"/>
                </a:lnTo>
                <a:lnTo>
                  <a:pt x="0" y="279400"/>
                </a:lnTo>
                <a:lnTo>
                  <a:pt x="0" y="296333"/>
                </a:lnTo>
                <a:lnTo>
                  <a:pt x="0" y="304800"/>
                </a:lnTo>
                <a:lnTo>
                  <a:pt x="8466" y="313267"/>
                </a:lnTo>
                <a:lnTo>
                  <a:pt x="8466" y="321733"/>
                </a:lnTo>
                <a:lnTo>
                  <a:pt x="8466" y="321733"/>
                </a:lnTo>
                <a:lnTo>
                  <a:pt x="8466" y="313267"/>
                </a:lnTo>
                <a:lnTo>
                  <a:pt x="8466" y="304800"/>
                </a:lnTo>
                <a:lnTo>
                  <a:pt x="8466" y="304800"/>
                </a:lnTo>
                <a:lnTo>
                  <a:pt x="8466" y="296333"/>
                </a:lnTo>
                <a:lnTo>
                  <a:pt x="8466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9" name="Freeform 3298"/>
          <p:cNvSpPr/>
          <p:nvPr/>
        </p:nvSpPr>
        <p:spPr>
          <a:xfrm>
            <a:off x="3606800" y="5511800"/>
            <a:ext cx="169334" cy="287868"/>
          </a:xfrm>
          <a:custGeom>
            <a:avLst/>
            <a:gdLst/>
            <a:ahLst/>
            <a:cxnLst/>
            <a:rect l="0" t="0" r="0" b="0"/>
            <a:pathLst>
              <a:path w="169334" h="287868">
                <a:moveTo>
                  <a:pt x="152400" y="0"/>
                </a:moveTo>
                <a:lnTo>
                  <a:pt x="152400" y="0"/>
                </a:lnTo>
                <a:lnTo>
                  <a:pt x="160867" y="8467"/>
                </a:lnTo>
                <a:lnTo>
                  <a:pt x="160867" y="8467"/>
                </a:lnTo>
                <a:lnTo>
                  <a:pt x="169333" y="8467"/>
                </a:lnTo>
                <a:lnTo>
                  <a:pt x="169333" y="16933"/>
                </a:lnTo>
                <a:lnTo>
                  <a:pt x="169333" y="16933"/>
                </a:lnTo>
                <a:lnTo>
                  <a:pt x="169333" y="25400"/>
                </a:lnTo>
                <a:lnTo>
                  <a:pt x="169333" y="25400"/>
                </a:lnTo>
                <a:lnTo>
                  <a:pt x="160867" y="33867"/>
                </a:lnTo>
                <a:lnTo>
                  <a:pt x="160867" y="42333"/>
                </a:lnTo>
                <a:lnTo>
                  <a:pt x="152400" y="50800"/>
                </a:lnTo>
                <a:lnTo>
                  <a:pt x="143933" y="59267"/>
                </a:lnTo>
                <a:lnTo>
                  <a:pt x="135467" y="67733"/>
                </a:lnTo>
                <a:lnTo>
                  <a:pt x="118533" y="76200"/>
                </a:lnTo>
                <a:lnTo>
                  <a:pt x="110067" y="84667"/>
                </a:lnTo>
                <a:lnTo>
                  <a:pt x="101600" y="93133"/>
                </a:lnTo>
                <a:lnTo>
                  <a:pt x="84667" y="101600"/>
                </a:lnTo>
                <a:lnTo>
                  <a:pt x="76200" y="110067"/>
                </a:lnTo>
                <a:lnTo>
                  <a:pt x="59267" y="118533"/>
                </a:lnTo>
                <a:lnTo>
                  <a:pt x="50800" y="127000"/>
                </a:lnTo>
                <a:lnTo>
                  <a:pt x="42333" y="135467"/>
                </a:lnTo>
                <a:lnTo>
                  <a:pt x="25400" y="135467"/>
                </a:lnTo>
                <a:lnTo>
                  <a:pt x="16933" y="143933"/>
                </a:lnTo>
                <a:lnTo>
                  <a:pt x="8467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8467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25400" y="152400"/>
                </a:lnTo>
                <a:lnTo>
                  <a:pt x="42333" y="152400"/>
                </a:lnTo>
                <a:lnTo>
                  <a:pt x="42333" y="152400"/>
                </a:lnTo>
                <a:lnTo>
                  <a:pt x="50800" y="152400"/>
                </a:lnTo>
                <a:lnTo>
                  <a:pt x="59267" y="160867"/>
                </a:lnTo>
                <a:lnTo>
                  <a:pt x="67733" y="169333"/>
                </a:lnTo>
                <a:lnTo>
                  <a:pt x="76200" y="177800"/>
                </a:lnTo>
                <a:lnTo>
                  <a:pt x="84667" y="186267"/>
                </a:lnTo>
                <a:lnTo>
                  <a:pt x="93133" y="194733"/>
                </a:lnTo>
                <a:lnTo>
                  <a:pt x="101600" y="203200"/>
                </a:lnTo>
                <a:lnTo>
                  <a:pt x="110067" y="211667"/>
                </a:lnTo>
                <a:lnTo>
                  <a:pt x="118533" y="220133"/>
                </a:lnTo>
                <a:lnTo>
                  <a:pt x="118533" y="228600"/>
                </a:lnTo>
                <a:lnTo>
                  <a:pt x="127000" y="245533"/>
                </a:lnTo>
                <a:lnTo>
                  <a:pt x="127000" y="254000"/>
                </a:lnTo>
                <a:lnTo>
                  <a:pt x="135467" y="262467"/>
                </a:lnTo>
                <a:lnTo>
                  <a:pt x="135467" y="270933"/>
                </a:lnTo>
                <a:lnTo>
                  <a:pt x="135467" y="279400"/>
                </a:lnTo>
                <a:lnTo>
                  <a:pt x="143933" y="279400"/>
                </a:lnTo>
                <a:lnTo>
                  <a:pt x="143933" y="287867"/>
                </a:lnTo>
                <a:lnTo>
                  <a:pt x="152400" y="287867"/>
                </a:lnTo>
                <a:lnTo>
                  <a:pt x="152400" y="287867"/>
                </a:lnTo>
                <a:lnTo>
                  <a:pt x="152400" y="287867"/>
                </a:lnTo>
                <a:lnTo>
                  <a:pt x="160867" y="279400"/>
                </a:lnTo>
                <a:lnTo>
                  <a:pt x="160867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0" name="Freeform 3299"/>
          <p:cNvSpPr/>
          <p:nvPr/>
        </p:nvSpPr>
        <p:spPr>
          <a:xfrm>
            <a:off x="3835400" y="5664200"/>
            <a:ext cx="194734" cy="42334"/>
          </a:xfrm>
          <a:custGeom>
            <a:avLst/>
            <a:gdLst/>
            <a:ahLst/>
            <a:cxnLst/>
            <a:rect l="0" t="0" r="0" b="0"/>
            <a:pathLst>
              <a:path w="194734" h="423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59267" y="25400"/>
                </a:lnTo>
                <a:lnTo>
                  <a:pt x="84667" y="25400"/>
                </a:lnTo>
                <a:lnTo>
                  <a:pt x="101600" y="33867"/>
                </a:lnTo>
                <a:lnTo>
                  <a:pt x="118533" y="33867"/>
                </a:lnTo>
                <a:lnTo>
                  <a:pt x="135467" y="33867"/>
                </a:lnTo>
                <a:lnTo>
                  <a:pt x="152400" y="42333"/>
                </a:lnTo>
                <a:lnTo>
                  <a:pt x="169333" y="42333"/>
                </a:lnTo>
                <a:lnTo>
                  <a:pt x="177800" y="42333"/>
                </a:lnTo>
                <a:lnTo>
                  <a:pt x="177800" y="42333"/>
                </a:lnTo>
                <a:lnTo>
                  <a:pt x="194733" y="33867"/>
                </a:lnTo>
                <a:lnTo>
                  <a:pt x="194733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1" name="Freeform 3300"/>
          <p:cNvSpPr/>
          <p:nvPr/>
        </p:nvSpPr>
        <p:spPr>
          <a:xfrm>
            <a:off x="4123267" y="5638800"/>
            <a:ext cx="16934" cy="287868"/>
          </a:xfrm>
          <a:custGeom>
            <a:avLst/>
            <a:gdLst/>
            <a:ahLst/>
            <a:cxnLst/>
            <a:rect l="0" t="0" r="0" b="0"/>
            <a:pathLst>
              <a:path w="16934" h="287868">
                <a:moveTo>
                  <a:pt x="8466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35467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203200"/>
                </a:lnTo>
                <a:lnTo>
                  <a:pt x="16933" y="220133"/>
                </a:lnTo>
                <a:lnTo>
                  <a:pt x="16933" y="245533"/>
                </a:lnTo>
                <a:lnTo>
                  <a:pt x="16933" y="262467"/>
                </a:lnTo>
                <a:lnTo>
                  <a:pt x="16933" y="270933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87867"/>
                </a:lnTo>
                <a:lnTo>
                  <a:pt x="16933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2" name="Freeform 3301"/>
          <p:cNvSpPr/>
          <p:nvPr/>
        </p:nvSpPr>
        <p:spPr>
          <a:xfrm>
            <a:off x="4106333" y="5579533"/>
            <a:ext cx="169335" cy="211668"/>
          </a:xfrm>
          <a:custGeom>
            <a:avLst/>
            <a:gdLst/>
            <a:ahLst/>
            <a:cxnLst/>
            <a:rect l="0" t="0" r="0" b="0"/>
            <a:pathLst>
              <a:path w="169335" h="211668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4" y="0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16934"/>
                </a:lnTo>
                <a:lnTo>
                  <a:pt x="76200" y="33867"/>
                </a:lnTo>
                <a:lnTo>
                  <a:pt x="93134" y="42334"/>
                </a:lnTo>
                <a:lnTo>
                  <a:pt x="118534" y="59267"/>
                </a:lnTo>
                <a:lnTo>
                  <a:pt x="127000" y="76200"/>
                </a:lnTo>
                <a:lnTo>
                  <a:pt x="143934" y="93134"/>
                </a:lnTo>
                <a:lnTo>
                  <a:pt x="160867" y="118534"/>
                </a:lnTo>
                <a:lnTo>
                  <a:pt x="160867" y="135467"/>
                </a:lnTo>
                <a:lnTo>
                  <a:pt x="169334" y="152400"/>
                </a:lnTo>
                <a:lnTo>
                  <a:pt x="169334" y="169334"/>
                </a:lnTo>
                <a:lnTo>
                  <a:pt x="160867" y="177800"/>
                </a:lnTo>
                <a:lnTo>
                  <a:pt x="152400" y="194734"/>
                </a:lnTo>
                <a:lnTo>
                  <a:pt x="143934" y="203200"/>
                </a:lnTo>
                <a:lnTo>
                  <a:pt x="118534" y="211667"/>
                </a:lnTo>
                <a:lnTo>
                  <a:pt x="101600" y="211667"/>
                </a:lnTo>
                <a:lnTo>
                  <a:pt x="84667" y="211667"/>
                </a:lnTo>
                <a:lnTo>
                  <a:pt x="84667" y="211667"/>
                </a:lnTo>
                <a:lnTo>
                  <a:pt x="59267" y="211667"/>
                </a:lnTo>
                <a:lnTo>
                  <a:pt x="59267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3" name="Freeform 3302"/>
          <p:cNvSpPr/>
          <p:nvPr/>
        </p:nvSpPr>
        <p:spPr>
          <a:xfrm>
            <a:off x="4419600" y="5698067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84667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4" name="Freeform 3303"/>
          <p:cNvSpPr/>
          <p:nvPr/>
        </p:nvSpPr>
        <p:spPr>
          <a:xfrm>
            <a:off x="4428067" y="5740400"/>
            <a:ext cx="118534" cy="50801"/>
          </a:xfrm>
          <a:custGeom>
            <a:avLst/>
            <a:gdLst/>
            <a:ahLst/>
            <a:cxnLst/>
            <a:rect l="0" t="0" r="0" b="0"/>
            <a:pathLst>
              <a:path w="118534" h="50801">
                <a:moveTo>
                  <a:pt x="33866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33867"/>
                </a:lnTo>
                <a:lnTo>
                  <a:pt x="8466" y="33867"/>
                </a:lnTo>
                <a:lnTo>
                  <a:pt x="16933" y="33867"/>
                </a:lnTo>
                <a:lnTo>
                  <a:pt x="25400" y="42333"/>
                </a:lnTo>
                <a:lnTo>
                  <a:pt x="33866" y="42333"/>
                </a:lnTo>
                <a:lnTo>
                  <a:pt x="50800" y="50800"/>
                </a:lnTo>
                <a:lnTo>
                  <a:pt x="67733" y="50800"/>
                </a:lnTo>
                <a:lnTo>
                  <a:pt x="84666" y="50800"/>
                </a:lnTo>
                <a:lnTo>
                  <a:pt x="101600" y="50800"/>
                </a:lnTo>
                <a:lnTo>
                  <a:pt x="101600" y="50800"/>
                </a:lnTo>
                <a:lnTo>
                  <a:pt x="118533" y="50800"/>
                </a:lnTo>
                <a:lnTo>
                  <a:pt x="118533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5" name="Freeform 3304"/>
          <p:cNvSpPr/>
          <p:nvPr/>
        </p:nvSpPr>
        <p:spPr>
          <a:xfrm>
            <a:off x="4656667" y="5503333"/>
            <a:ext cx="186267" cy="330201"/>
          </a:xfrm>
          <a:custGeom>
            <a:avLst/>
            <a:gdLst/>
            <a:ahLst/>
            <a:cxnLst/>
            <a:rect l="0" t="0" r="0" b="0"/>
            <a:pathLst>
              <a:path w="186267" h="330201">
                <a:moveTo>
                  <a:pt x="59266" y="25400"/>
                </a:moveTo>
                <a:lnTo>
                  <a:pt x="59266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42333" y="42334"/>
                </a:lnTo>
                <a:lnTo>
                  <a:pt x="42333" y="42334"/>
                </a:lnTo>
                <a:lnTo>
                  <a:pt x="42333" y="42334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25400"/>
                </a:lnTo>
                <a:lnTo>
                  <a:pt x="50800" y="25400"/>
                </a:lnTo>
                <a:lnTo>
                  <a:pt x="59266" y="25400"/>
                </a:lnTo>
                <a:lnTo>
                  <a:pt x="59266" y="16934"/>
                </a:lnTo>
                <a:lnTo>
                  <a:pt x="67733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35466" y="8467"/>
                </a:lnTo>
                <a:lnTo>
                  <a:pt x="135466" y="16934"/>
                </a:lnTo>
                <a:lnTo>
                  <a:pt x="143933" y="25400"/>
                </a:lnTo>
                <a:lnTo>
                  <a:pt x="152400" y="33867"/>
                </a:lnTo>
                <a:lnTo>
                  <a:pt x="152400" y="50800"/>
                </a:lnTo>
                <a:lnTo>
                  <a:pt x="152400" y="59267"/>
                </a:lnTo>
                <a:lnTo>
                  <a:pt x="152400" y="76200"/>
                </a:lnTo>
                <a:lnTo>
                  <a:pt x="152400" y="93134"/>
                </a:lnTo>
                <a:lnTo>
                  <a:pt x="152400" y="118534"/>
                </a:lnTo>
                <a:lnTo>
                  <a:pt x="152400" y="135467"/>
                </a:lnTo>
                <a:lnTo>
                  <a:pt x="152400" y="152400"/>
                </a:lnTo>
                <a:lnTo>
                  <a:pt x="143933" y="169334"/>
                </a:lnTo>
                <a:lnTo>
                  <a:pt x="135466" y="186267"/>
                </a:lnTo>
                <a:lnTo>
                  <a:pt x="127000" y="211667"/>
                </a:lnTo>
                <a:lnTo>
                  <a:pt x="118533" y="228600"/>
                </a:lnTo>
                <a:lnTo>
                  <a:pt x="110066" y="237067"/>
                </a:lnTo>
                <a:lnTo>
                  <a:pt x="101600" y="254000"/>
                </a:lnTo>
                <a:lnTo>
                  <a:pt x="84666" y="262467"/>
                </a:lnTo>
                <a:lnTo>
                  <a:pt x="76200" y="270934"/>
                </a:lnTo>
                <a:lnTo>
                  <a:pt x="59266" y="279400"/>
                </a:lnTo>
                <a:lnTo>
                  <a:pt x="50800" y="279400"/>
                </a:lnTo>
                <a:lnTo>
                  <a:pt x="42333" y="279400"/>
                </a:lnTo>
                <a:lnTo>
                  <a:pt x="33866" y="279400"/>
                </a:lnTo>
                <a:lnTo>
                  <a:pt x="25400" y="279400"/>
                </a:lnTo>
                <a:lnTo>
                  <a:pt x="8466" y="279400"/>
                </a:lnTo>
                <a:lnTo>
                  <a:pt x="8466" y="270934"/>
                </a:lnTo>
                <a:lnTo>
                  <a:pt x="0" y="270934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4"/>
                </a:lnTo>
                <a:lnTo>
                  <a:pt x="0" y="237067"/>
                </a:lnTo>
                <a:lnTo>
                  <a:pt x="0" y="228600"/>
                </a:lnTo>
                <a:lnTo>
                  <a:pt x="8466" y="220134"/>
                </a:lnTo>
                <a:lnTo>
                  <a:pt x="16933" y="211667"/>
                </a:lnTo>
                <a:lnTo>
                  <a:pt x="25400" y="211667"/>
                </a:lnTo>
                <a:lnTo>
                  <a:pt x="33866" y="203200"/>
                </a:lnTo>
                <a:lnTo>
                  <a:pt x="42333" y="203200"/>
                </a:lnTo>
                <a:lnTo>
                  <a:pt x="50800" y="194734"/>
                </a:lnTo>
                <a:lnTo>
                  <a:pt x="59266" y="194734"/>
                </a:lnTo>
                <a:lnTo>
                  <a:pt x="67733" y="194734"/>
                </a:lnTo>
                <a:lnTo>
                  <a:pt x="76200" y="194734"/>
                </a:lnTo>
                <a:lnTo>
                  <a:pt x="84666" y="203200"/>
                </a:lnTo>
                <a:lnTo>
                  <a:pt x="101600" y="203200"/>
                </a:lnTo>
                <a:lnTo>
                  <a:pt x="110066" y="211667"/>
                </a:lnTo>
                <a:lnTo>
                  <a:pt x="118533" y="220134"/>
                </a:lnTo>
                <a:lnTo>
                  <a:pt x="118533" y="228600"/>
                </a:lnTo>
                <a:lnTo>
                  <a:pt x="135466" y="228600"/>
                </a:lnTo>
                <a:lnTo>
                  <a:pt x="143933" y="237067"/>
                </a:lnTo>
                <a:lnTo>
                  <a:pt x="143933" y="245534"/>
                </a:lnTo>
                <a:lnTo>
                  <a:pt x="152400" y="254000"/>
                </a:lnTo>
                <a:lnTo>
                  <a:pt x="160866" y="262467"/>
                </a:lnTo>
                <a:lnTo>
                  <a:pt x="160866" y="270934"/>
                </a:lnTo>
                <a:lnTo>
                  <a:pt x="169333" y="287867"/>
                </a:lnTo>
                <a:lnTo>
                  <a:pt x="169333" y="296334"/>
                </a:lnTo>
                <a:lnTo>
                  <a:pt x="169333" y="304800"/>
                </a:lnTo>
                <a:lnTo>
                  <a:pt x="169333" y="304800"/>
                </a:lnTo>
                <a:lnTo>
                  <a:pt x="169333" y="313267"/>
                </a:lnTo>
                <a:lnTo>
                  <a:pt x="169333" y="321734"/>
                </a:lnTo>
                <a:lnTo>
                  <a:pt x="177800" y="321734"/>
                </a:lnTo>
                <a:lnTo>
                  <a:pt x="177800" y="321734"/>
                </a:lnTo>
                <a:lnTo>
                  <a:pt x="177800" y="330200"/>
                </a:lnTo>
                <a:lnTo>
                  <a:pt x="177800" y="321734"/>
                </a:lnTo>
                <a:lnTo>
                  <a:pt x="177800" y="321734"/>
                </a:lnTo>
                <a:lnTo>
                  <a:pt x="186266" y="321734"/>
                </a:lnTo>
                <a:lnTo>
                  <a:pt x="186266" y="321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6" name="Freeform 3305"/>
          <p:cNvSpPr/>
          <p:nvPr/>
        </p:nvSpPr>
        <p:spPr>
          <a:xfrm>
            <a:off x="4902200" y="5655733"/>
            <a:ext cx="135468" cy="25401"/>
          </a:xfrm>
          <a:custGeom>
            <a:avLst/>
            <a:gdLst/>
            <a:ahLst/>
            <a:cxnLst/>
            <a:rect l="0" t="0" r="0" b="0"/>
            <a:pathLst>
              <a:path w="135468" h="254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7" name="Freeform 3306"/>
          <p:cNvSpPr/>
          <p:nvPr/>
        </p:nvSpPr>
        <p:spPr>
          <a:xfrm>
            <a:off x="5088467" y="5384800"/>
            <a:ext cx="50801" cy="177801"/>
          </a:xfrm>
          <a:custGeom>
            <a:avLst/>
            <a:gdLst/>
            <a:ahLst/>
            <a:cxnLst/>
            <a:rect l="0" t="0" r="0" b="0"/>
            <a:pathLst>
              <a:path w="50801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01600"/>
                </a:lnTo>
                <a:lnTo>
                  <a:pt x="16933" y="118533"/>
                </a:lnTo>
                <a:lnTo>
                  <a:pt x="16933" y="135467"/>
                </a:lnTo>
                <a:lnTo>
                  <a:pt x="16933" y="143933"/>
                </a:lnTo>
                <a:lnTo>
                  <a:pt x="25400" y="160867"/>
                </a:lnTo>
                <a:lnTo>
                  <a:pt x="25400" y="160867"/>
                </a:lnTo>
                <a:lnTo>
                  <a:pt x="33866" y="169333"/>
                </a:lnTo>
                <a:lnTo>
                  <a:pt x="33866" y="177800"/>
                </a:lnTo>
                <a:lnTo>
                  <a:pt x="42333" y="177800"/>
                </a:lnTo>
                <a:lnTo>
                  <a:pt x="42333" y="177800"/>
                </a:lnTo>
                <a:lnTo>
                  <a:pt x="42333" y="177800"/>
                </a:lnTo>
                <a:lnTo>
                  <a:pt x="50800" y="169333"/>
                </a:lnTo>
                <a:lnTo>
                  <a:pt x="50800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8" name="Freeform 3307"/>
          <p:cNvSpPr/>
          <p:nvPr/>
        </p:nvSpPr>
        <p:spPr>
          <a:xfrm>
            <a:off x="5130800" y="5494867"/>
            <a:ext cx="84668" cy="237067"/>
          </a:xfrm>
          <a:custGeom>
            <a:avLst/>
            <a:gdLst/>
            <a:ahLst/>
            <a:cxnLst/>
            <a:rect l="0" t="0" r="0" b="0"/>
            <a:pathLst>
              <a:path w="84668" h="237067">
                <a:moveTo>
                  <a:pt x="76200" y="0"/>
                </a:moveTo>
                <a:lnTo>
                  <a:pt x="76200" y="0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16933"/>
                </a:lnTo>
                <a:lnTo>
                  <a:pt x="76200" y="16933"/>
                </a:lnTo>
                <a:lnTo>
                  <a:pt x="84667" y="16933"/>
                </a:lnTo>
                <a:lnTo>
                  <a:pt x="76200" y="25400"/>
                </a:lnTo>
                <a:lnTo>
                  <a:pt x="76200" y="33866"/>
                </a:lnTo>
                <a:lnTo>
                  <a:pt x="76200" y="50800"/>
                </a:lnTo>
                <a:lnTo>
                  <a:pt x="76200" y="59266"/>
                </a:lnTo>
                <a:lnTo>
                  <a:pt x="67733" y="76200"/>
                </a:lnTo>
                <a:lnTo>
                  <a:pt x="59267" y="93133"/>
                </a:lnTo>
                <a:lnTo>
                  <a:pt x="50800" y="110066"/>
                </a:lnTo>
                <a:lnTo>
                  <a:pt x="50800" y="127000"/>
                </a:lnTo>
                <a:lnTo>
                  <a:pt x="42333" y="143933"/>
                </a:lnTo>
                <a:lnTo>
                  <a:pt x="25400" y="152400"/>
                </a:lnTo>
                <a:lnTo>
                  <a:pt x="16933" y="169333"/>
                </a:lnTo>
                <a:lnTo>
                  <a:pt x="16933" y="186266"/>
                </a:lnTo>
                <a:lnTo>
                  <a:pt x="8467" y="203200"/>
                </a:lnTo>
                <a:lnTo>
                  <a:pt x="8467" y="211666"/>
                </a:lnTo>
                <a:lnTo>
                  <a:pt x="0" y="220133"/>
                </a:lnTo>
                <a:lnTo>
                  <a:pt x="0" y="228600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9" name="Freeform 3308"/>
          <p:cNvSpPr/>
          <p:nvPr/>
        </p:nvSpPr>
        <p:spPr>
          <a:xfrm>
            <a:off x="5198533" y="5647267"/>
            <a:ext cx="127001" cy="84667"/>
          </a:xfrm>
          <a:custGeom>
            <a:avLst/>
            <a:gdLst/>
            <a:ahLst/>
            <a:cxnLst/>
            <a:rect l="0" t="0" r="0" b="0"/>
            <a:pathLst>
              <a:path w="127001" h="84667">
                <a:moveTo>
                  <a:pt x="8467" y="33866"/>
                </a:move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59266"/>
                </a:lnTo>
                <a:lnTo>
                  <a:pt x="16934" y="67733"/>
                </a:lnTo>
                <a:lnTo>
                  <a:pt x="25400" y="76200"/>
                </a:lnTo>
                <a:lnTo>
                  <a:pt x="33867" y="76200"/>
                </a:lnTo>
                <a:lnTo>
                  <a:pt x="42334" y="84666"/>
                </a:lnTo>
                <a:lnTo>
                  <a:pt x="50800" y="84666"/>
                </a:lnTo>
                <a:lnTo>
                  <a:pt x="59267" y="84666"/>
                </a:lnTo>
                <a:lnTo>
                  <a:pt x="67734" y="84666"/>
                </a:lnTo>
                <a:lnTo>
                  <a:pt x="84667" y="84666"/>
                </a:lnTo>
                <a:lnTo>
                  <a:pt x="93134" y="84666"/>
                </a:lnTo>
                <a:lnTo>
                  <a:pt x="101600" y="76200"/>
                </a:lnTo>
                <a:lnTo>
                  <a:pt x="110067" y="67733"/>
                </a:lnTo>
                <a:lnTo>
                  <a:pt x="110067" y="59266"/>
                </a:lnTo>
                <a:lnTo>
                  <a:pt x="118534" y="50800"/>
                </a:lnTo>
                <a:lnTo>
                  <a:pt x="118534" y="42333"/>
                </a:lnTo>
                <a:lnTo>
                  <a:pt x="127000" y="25400"/>
                </a:lnTo>
                <a:lnTo>
                  <a:pt x="127000" y="16933"/>
                </a:lnTo>
                <a:lnTo>
                  <a:pt x="127000" y="16933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0" name="Freeform 3309"/>
          <p:cNvSpPr/>
          <p:nvPr/>
        </p:nvSpPr>
        <p:spPr>
          <a:xfrm>
            <a:off x="5300133" y="5596467"/>
            <a:ext cx="16935" cy="262467"/>
          </a:xfrm>
          <a:custGeom>
            <a:avLst/>
            <a:gdLst/>
            <a:ahLst/>
            <a:cxnLst/>
            <a:rect l="0" t="0" r="0" b="0"/>
            <a:pathLst>
              <a:path w="16935" h="262467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8467" y="194733"/>
                </a:lnTo>
                <a:lnTo>
                  <a:pt x="8467" y="211666"/>
                </a:lnTo>
                <a:lnTo>
                  <a:pt x="16934" y="228600"/>
                </a:lnTo>
                <a:lnTo>
                  <a:pt x="16934" y="245533"/>
                </a:lnTo>
                <a:lnTo>
                  <a:pt x="16934" y="254000"/>
                </a:lnTo>
                <a:lnTo>
                  <a:pt x="16934" y="262466"/>
                </a:lnTo>
                <a:lnTo>
                  <a:pt x="16934" y="262466"/>
                </a:lnTo>
                <a:lnTo>
                  <a:pt x="16934" y="262466"/>
                </a:lnTo>
                <a:lnTo>
                  <a:pt x="16934" y="262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1" name="Freeform 3310"/>
          <p:cNvSpPr/>
          <p:nvPr/>
        </p:nvSpPr>
        <p:spPr>
          <a:xfrm>
            <a:off x="5435600" y="5689600"/>
            <a:ext cx="93134" cy="8468"/>
          </a:xfrm>
          <a:custGeom>
            <a:avLst/>
            <a:gdLst/>
            <a:ahLst/>
            <a:cxnLst/>
            <a:rect l="0" t="0" r="0" b="0"/>
            <a:pathLst>
              <a:path w="93134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931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2" name="Freeform 3311"/>
          <p:cNvSpPr/>
          <p:nvPr/>
        </p:nvSpPr>
        <p:spPr>
          <a:xfrm>
            <a:off x="5452533" y="5748867"/>
            <a:ext cx="110068" cy="33867"/>
          </a:xfrm>
          <a:custGeom>
            <a:avLst/>
            <a:gdLst/>
            <a:ahLst/>
            <a:cxnLst/>
            <a:rect l="0" t="0" r="0" b="0"/>
            <a:pathLst>
              <a:path w="110068" h="338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25400" y="16933"/>
                </a:lnTo>
                <a:lnTo>
                  <a:pt x="33867" y="25400"/>
                </a:lnTo>
                <a:lnTo>
                  <a:pt x="59267" y="25400"/>
                </a:lnTo>
                <a:lnTo>
                  <a:pt x="76200" y="33866"/>
                </a:lnTo>
                <a:lnTo>
                  <a:pt x="93134" y="25400"/>
                </a:lnTo>
                <a:lnTo>
                  <a:pt x="93134" y="25400"/>
                </a:lnTo>
                <a:lnTo>
                  <a:pt x="110067" y="25400"/>
                </a:lnTo>
                <a:lnTo>
                  <a:pt x="110067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3" name="Freeform 3312"/>
          <p:cNvSpPr/>
          <p:nvPr/>
        </p:nvSpPr>
        <p:spPr>
          <a:xfrm>
            <a:off x="5698067" y="5545667"/>
            <a:ext cx="42334" cy="279401"/>
          </a:xfrm>
          <a:custGeom>
            <a:avLst/>
            <a:gdLst/>
            <a:ahLst/>
            <a:cxnLst/>
            <a:rect l="0" t="0" r="0" b="0"/>
            <a:pathLst>
              <a:path w="42334" h="279401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0066"/>
                </a:lnTo>
                <a:lnTo>
                  <a:pt x="16933" y="127000"/>
                </a:lnTo>
                <a:lnTo>
                  <a:pt x="16933" y="143933"/>
                </a:lnTo>
                <a:lnTo>
                  <a:pt x="25400" y="160866"/>
                </a:lnTo>
                <a:lnTo>
                  <a:pt x="25400" y="177800"/>
                </a:lnTo>
                <a:lnTo>
                  <a:pt x="25400" y="194733"/>
                </a:lnTo>
                <a:lnTo>
                  <a:pt x="25400" y="220133"/>
                </a:lnTo>
                <a:lnTo>
                  <a:pt x="33866" y="237066"/>
                </a:lnTo>
                <a:lnTo>
                  <a:pt x="33866" y="245533"/>
                </a:lnTo>
                <a:lnTo>
                  <a:pt x="33866" y="262466"/>
                </a:lnTo>
                <a:lnTo>
                  <a:pt x="42333" y="270933"/>
                </a:lnTo>
                <a:lnTo>
                  <a:pt x="42333" y="270933"/>
                </a:lnTo>
                <a:lnTo>
                  <a:pt x="42333" y="279400"/>
                </a:lnTo>
                <a:lnTo>
                  <a:pt x="42333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4" name="Freeform 3313"/>
          <p:cNvSpPr/>
          <p:nvPr/>
        </p:nvSpPr>
        <p:spPr>
          <a:xfrm>
            <a:off x="5842000" y="5782733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5" name="Freeform 3314"/>
          <p:cNvSpPr/>
          <p:nvPr/>
        </p:nvSpPr>
        <p:spPr>
          <a:xfrm>
            <a:off x="5884333" y="5554133"/>
            <a:ext cx="127001" cy="220135"/>
          </a:xfrm>
          <a:custGeom>
            <a:avLst/>
            <a:gdLst/>
            <a:ahLst/>
            <a:cxnLst/>
            <a:rect l="0" t="0" r="0" b="0"/>
            <a:pathLst>
              <a:path w="127001" h="220135">
                <a:moveTo>
                  <a:pt x="0" y="25400"/>
                </a:moveTo>
                <a:lnTo>
                  <a:pt x="0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16934"/>
                </a:lnTo>
                <a:lnTo>
                  <a:pt x="127000" y="25400"/>
                </a:lnTo>
                <a:lnTo>
                  <a:pt x="127000" y="25400"/>
                </a:lnTo>
                <a:lnTo>
                  <a:pt x="127000" y="33867"/>
                </a:lnTo>
                <a:lnTo>
                  <a:pt x="127000" y="42334"/>
                </a:lnTo>
                <a:lnTo>
                  <a:pt x="127000" y="50800"/>
                </a:lnTo>
                <a:lnTo>
                  <a:pt x="118534" y="59267"/>
                </a:lnTo>
                <a:lnTo>
                  <a:pt x="118534" y="76200"/>
                </a:lnTo>
                <a:lnTo>
                  <a:pt x="118534" y="84667"/>
                </a:lnTo>
                <a:lnTo>
                  <a:pt x="110067" y="101600"/>
                </a:lnTo>
                <a:lnTo>
                  <a:pt x="110067" y="118534"/>
                </a:lnTo>
                <a:lnTo>
                  <a:pt x="110067" y="135467"/>
                </a:lnTo>
                <a:lnTo>
                  <a:pt x="110067" y="143934"/>
                </a:lnTo>
                <a:lnTo>
                  <a:pt x="110067" y="160867"/>
                </a:lnTo>
                <a:lnTo>
                  <a:pt x="110067" y="177800"/>
                </a:lnTo>
                <a:lnTo>
                  <a:pt x="110067" y="186267"/>
                </a:lnTo>
                <a:lnTo>
                  <a:pt x="110067" y="203200"/>
                </a:lnTo>
                <a:lnTo>
                  <a:pt x="118534" y="211667"/>
                </a:lnTo>
                <a:lnTo>
                  <a:pt x="118534" y="220134"/>
                </a:lnTo>
                <a:lnTo>
                  <a:pt x="118534" y="220134"/>
                </a:lnTo>
                <a:lnTo>
                  <a:pt x="118534" y="220134"/>
                </a:lnTo>
                <a:lnTo>
                  <a:pt x="118534" y="220134"/>
                </a:lnTo>
                <a:lnTo>
                  <a:pt x="118534" y="211667"/>
                </a:lnTo>
                <a:lnTo>
                  <a:pt x="118534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6" name="Freeform 3315"/>
          <p:cNvSpPr/>
          <p:nvPr/>
        </p:nvSpPr>
        <p:spPr>
          <a:xfrm>
            <a:off x="6062133" y="5545667"/>
            <a:ext cx="169335" cy="262467"/>
          </a:xfrm>
          <a:custGeom>
            <a:avLst/>
            <a:gdLst/>
            <a:ahLst/>
            <a:cxnLst/>
            <a:rect l="0" t="0" r="0" b="0"/>
            <a:pathLst>
              <a:path w="169335" h="2624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8467" y="76200"/>
                </a:lnTo>
                <a:lnTo>
                  <a:pt x="8467" y="84666"/>
                </a:lnTo>
                <a:lnTo>
                  <a:pt x="8467" y="93133"/>
                </a:lnTo>
                <a:lnTo>
                  <a:pt x="16934" y="93133"/>
                </a:lnTo>
                <a:lnTo>
                  <a:pt x="16934" y="93133"/>
                </a:lnTo>
                <a:lnTo>
                  <a:pt x="25400" y="93133"/>
                </a:lnTo>
                <a:lnTo>
                  <a:pt x="33867" y="93133"/>
                </a:lnTo>
                <a:lnTo>
                  <a:pt x="42334" y="93133"/>
                </a:lnTo>
                <a:lnTo>
                  <a:pt x="50800" y="93133"/>
                </a:lnTo>
                <a:lnTo>
                  <a:pt x="59267" y="93133"/>
                </a:lnTo>
                <a:lnTo>
                  <a:pt x="67734" y="93133"/>
                </a:lnTo>
                <a:lnTo>
                  <a:pt x="76200" y="93133"/>
                </a:lnTo>
                <a:lnTo>
                  <a:pt x="93134" y="101600"/>
                </a:lnTo>
                <a:lnTo>
                  <a:pt x="101600" y="101600"/>
                </a:lnTo>
                <a:lnTo>
                  <a:pt x="110067" y="110066"/>
                </a:lnTo>
                <a:lnTo>
                  <a:pt x="118534" y="118533"/>
                </a:lnTo>
                <a:lnTo>
                  <a:pt x="127000" y="118533"/>
                </a:lnTo>
                <a:lnTo>
                  <a:pt x="143934" y="135466"/>
                </a:lnTo>
                <a:lnTo>
                  <a:pt x="152400" y="143933"/>
                </a:lnTo>
                <a:lnTo>
                  <a:pt x="160867" y="160866"/>
                </a:lnTo>
                <a:lnTo>
                  <a:pt x="160867" y="177800"/>
                </a:lnTo>
                <a:lnTo>
                  <a:pt x="169334" y="186266"/>
                </a:lnTo>
                <a:lnTo>
                  <a:pt x="169334" y="203200"/>
                </a:lnTo>
                <a:lnTo>
                  <a:pt x="160867" y="211666"/>
                </a:lnTo>
                <a:lnTo>
                  <a:pt x="160867" y="228600"/>
                </a:lnTo>
                <a:lnTo>
                  <a:pt x="152400" y="237066"/>
                </a:lnTo>
                <a:lnTo>
                  <a:pt x="135467" y="245533"/>
                </a:lnTo>
                <a:lnTo>
                  <a:pt x="127000" y="254000"/>
                </a:lnTo>
                <a:lnTo>
                  <a:pt x="118534" y="262466"/>
                </a:lnTo>
                <a:lnTo>
                  <a:pt x="101600" y="262466"/>
                </a:lnTo>
                <a:lnTo>
                  <a:pt x="93134" y="262466"/>
                </a:lnTo>
                <a:lnTo>
                  <a:pt x="76200" y="262466"/>
                </a:lnTo>
                <a:lnTo>
                  <a:pt x="67734" y="254000"/>
                </a:lnTo>
                <a:lnTo>
                  <a:pt x="50800" y="245533"/>
                </a:lnTo>
                <a:lnTo>
                  <a:pt x="50800" y="245533"/>
                </a:lnTo>
                <a:lnTo>
                  <a:pt x="42334" y="228600"/>
                </a:lnTo>
                <a:lnTo>
                  <a:pt x="42334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7" name="Freeform 3316"/>
          <p:cNvSpPr/>
          <p:nvPr/>
        </p:nvSpPr>
        <p:spPr>
          <a:xfrm>
            <a:off x="6062133" y="5537200"/>
            <a:ext cx="160868" cy="8468"/>
          </a:xfrm>
          <a:custGeom>
            <a:avLst/>
            <a:gdLst/>
            <a:ahLst/>
            <a:cxnLst/>
            <a:rect l="0" t="0" r="0" b="0"/>
            <a:pathLst>
              <a:path w="160868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59267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4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60867" y="8467"/>
                </a:lnTo>
                <a:lnTo>
                  <a:pt x="1608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8" name="Freeform 3317"/>
          <p:cNvSpPr/>
          <p:nvPr/>
        </p:nvSpPr>
        <p:spPr>
          <a:xfrm>
            <a:off x="1176867" y="6028267"/>
            <a:ext cx="270934" cy="440267"/>
          </a:xfrm>
          <a:custGeom>
            <a:avLst/>
            <a:gdLst/>
            <a:ahLst/>
            <a:cxnLst/>
            <a:rect l="0" t="0" r="0" b="0"/>
            <a:pathLst>
              <a:path w="270934" h="440267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16933" y="101600"/>
                </a:lnTo>
                <a:lnTo>
                  <a:pt x="16933" y="118533"/>
                </a:lnTo>
                <a:lnTo>
                  <a:pt x="25400" y="143933"/>
                </a:lnTo>
                <a:lnTo>
                  <a:pt x="25400" y="169333"/>
                </a:lnTo>
                <a:lnTo>
                  <a:pt x="25400" y="194733"/>
                </a:lnTo>
                <a:lnTo>
                  <a:pt x="33866" y="228600"/>
                </a:lnTo>
                <a:lnTo>
                  <a:pt x="33866" y="254000"/>
                </a:lnTo>
                <a:lnTo>
                  <a:pt x="33866" y="287866"/>
                </a:lnTo>
                <a:lnTo>
                  <a:pt x="33866" y="313266"/>
                </a:lnTo>
                <a:lnTo>
                  <a:pt x="33866" y="338666"/>
                </a:lnTo>
                <a:lnTo>
                  <a:pt x="33866" y="364066"/>
                </a:lnTo>
                <a:lnTo>
                  <a:pt x="33866" y="381000"/>
                </a:lnTo>
                <a:lnTo>
                  <a:pt x="33866" y="389466"/>
                </a:lnTo>
                <a:lnTo>
                  <a:pt x="33866" y="406400"/>
                </a:lnTo>
                <a:lnTo>
                  <a:pt x="33866" y="406400"/>
                </a:lnTo>
                <a:lnTo>
                  <a:pt x="33866" y="406400"/>
                </a:lnTo>
                <a:lnTo>
                  <a:pt x="33866" y="397933"/>
                </a:lnTo>
                <a:lnTo>
                  <a:pt x="33866" y="389466"/>
                </a:lnTo>
                <a:lnTo>
                  <a:pt x="33866" y="372533"/>
                </a:lnTo>
                <a:lnTo>
                  <a:pt x="33866" y="355600"/>
                </a:lnTo>
                <a:lnTo>
                  <a:pt x="33866" y="330200"/>
                </a:lnTo>
                <a:lnTo>
                  <a:pt x="33866" y="313266"/>
                </a:lnTo>
                <a:lnTo>
                  <a:pt x="33866" y="287866"/>
                </a:lnTo>
                <a:lnTo>
                  <a:pt x="33866" y="254000"/>
                </a:lnTo>
                <a:lnTo>
                  <a:pt x="42333" y="220133"/>
                </a:lnTo>
                <a:lnTo>
                  <a:pt x="42333" y="194733"/>
                </a:lnTo>
                <a:lnTo>
                  <a:pt x="50800" y="160866"/>
                </a:lnTo>
                <a:lnTo>
                  <a:pt x="59266" y="135466"/>
                </a:lnTo>
                <a:lnTo>
                  <a:pt x="59266" y="110066"/>
                </a:lnTo>
                <a:lnTo>
                  <a:pt x="67733" y="84666"/>
                </a:lnTo>
                <a:lnTo>
                  <a:pt x="76200" y="59266"/>
                </a:lnTo>
                <a:lnTo>
                  <a:pt x="84666" y="42333"/>
                </a:lnTo>
                <a:lnTo>
                  <a:pt x="93133" y="33866"/>
                </a:lnTo>
                <a:lnTo>
                  <a:pt x="101600" y="16933"/>
                </a:lnTo>
                <a:lnTo>
                  <a:pt x="110066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35466" y="8466"/>
                </a:lnTo>
                <a:lnTo>
                  <a:pt x="143933" y="16933"/>
                </a:lnTo>
                <a:lnTo>
                  <a:pt x="152400" y="25400"/>
                </a:lnTo>
                <a:lnTo>
                  <a:pt x="169333" y="42333"/>
                </a:lnTo>
                <a:lnTo>
                  <a:pt x="177800" y="59266"/>
                </a:lnTo>
                <a:lnTo>
                  <a:pt x="194733" y="84666"/>
                </a:lnTo>
                <a:lnTo>
                  <a:pt x="203200" y="110066"/>
                </a:lnTo>
                <a:lnTo>
                  <a:pt x="220133" y="143933"/>
                </a:lnTo>
                <a:lnTo>
                  <a:pt x="228600" y="169333"/>
                </a:lnTo>
                <a:lnTo>
                  <a:pt x="245533" y="203200"/>
                </a:lnTo>
                <a:lnTo>
                  <a:pt x="254000" y="228600"/>
                </a:lnTo>
                <a:lnTo>
                  <a:pt x="262466" y="262466"/>
                </a:lnTo>
                <a:lnTo>
                  <a:pt x="262466" y="296333"/>
                </a:lnTo>
                <a:lnTo>
                  <a:pt x="262466" y="321733"/>
                </a:lnTo>
                <a:lnTo>
                  <a:pt x="262466" y="355600"/>
                </a:lnTo>
                <a:lnTo>
                  <a:pt x="270933" y="381000"/>
                </a:lnTo>
                <a:lnTo>
                  <a:pt x="270933" y="406400"/>
                </a:lnTo>
                <a:lnTo>
                  <a:pt x="270933" y="423333"/>
                </a:lnTo>
                <a:lnTo>
                  <a:pt x="262466" y="431800"/>
                </a:lnTo>
                <a:lnTo>
                  <a:pt x="262466" y="440266"/>
                </a:lnTo>
                <a:lnTo>
                  <a:pt x="262466" y="440266"/>
                </a:lnTo>
                <a:lnTo>
                  <a:pt x="254000" y="440266"/>
                </a:lnTo>
                <a:lnTo>
                  <a:pt x="254000" y="440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9" name="Freeform 3318"/>
          <p:cNvSpPr/>
          <p:nvPr/>
        </p:nvSpPr>
        <p:spPr>
          <a:xfrm>
            <a:off x="1202267" y="6189133"/>
            <a:ext cx="228601" cy="25401"/>
          </a:xfrm>
          <a:custGeom>
            <a:avLst/>
            <a:gdLst/>
            <a:ahLst/>
            <a:cxnLst/>
            <a:rect l="0" t="0" r="0" b="0"/>
            <a:pathLst>
              <a:path w="228601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25400" y="0"/>
                </a:lnTo>
                <a:lnTo>
                  <a:pt x="33866" y="0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16934"/>
                </a:lnTo>
                <a:lnTo>
                  <a:pt x="118533" y="16934"/>
                </a:lnTo>
                <a:lnTo>
                  <a:pt x="143933" y="16934"/>
                </a:lnTo>
                <a:lnTo>
                  <a:pt x="169333" y="25400"/>
                </a:lnTo>
                <a:lnTo>
                  <a:pt x="186266" y="25400"/>
                </a:lnTo>
                <a:lnTo>
                  <a:pt x="211666" y="25400"/>
                </a:lnTo>
                <a:lnTo>
                  <a:pt x="211666" y="25400"/>
                </a:lnTo>
                <a:lnTo>
                  <a:pt x="228600" y="25400"/>
                </a:lnTo>
                <a:lnTo>
                  <a:pt x="2286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0" name="Freeform 3319"/>
          <p:cNvSpPr/>
          <p:nvPr/>
        </p:nvSpPr>
        <p:spPr>
          <a:xfrm>
            <a:off x="1507067" y="6087533"/>
            <a:ext cx="186267" cy="381001"/>
          </a:xfrm>
          <a:custGeom>
            <a:avLst/>
            <a:gdLst/>
            <a:ahLst/>
            <a:cxnLst/>
            <a:rect l="0" t="0" r="0" b="0"/>
            <a:pathLst>
              <a:path w="186267" h="381001">
                <a:moveTo>
                  <a:pt x="76200" y="0"/>
                </a:moveTo>
                <a:lnTo>
                  <a:pt x="76200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16934"/>
                </a:lnTo>
                <a:lnTo>
                  <a:pt x="76200" y="25400"/>
                </a:lnTo>
                <a:lnTo>
                  <a:pt x="67733" y="33867"/>
                </a:lnTo>
                <a:lnTo>
                  <a:pt x="59266" y="42334"/>
                </a:lnTo>
                <a:lnTo>
                  <a:pt x="59266" y="59267"/>
                </a:lnTo>
                <a:lnTo>
                  <a:pt x="50800" y="76200"/>
                </a:lnTo>
                <a:lnTo>
                  <a:pt x="42333" y="93134"/>
                </a:lnTo>
                <a:lnTo>
                  <a:pt x="33866" y="110067"/>
                </a:lnTo>
                <a:lnTo>
                  <a:pt x="25400" y="135467"/>
                </a:lnTo>
                <a:lnTo>
                  <a:pt x="16933" y="152400"/>
                </a:lnTo>
                <a:lnTo>
                  <a:pt x="16933" y="177800"/>
                </a:lnTo>
                <a:lnTo>
                  <a:pt x="8466" y="203200"/>
                </a:lnTo>
                <a:lnTo>
                  <a:pt x="8466" y="228600"/>
                </a:lnTo>
                <a:lnTo>
                  <a:pt x="0" y="254000"/>
                </a:lnTo>
                <a:lnTo>
                  <a:pt x="8466" y="279400"/>
                </a:lnTo>
                <a:lnTo>
                  <a:pt x="8466" y="304800"/>
                </a:lnTo>
                <a:lnTo>
                  <a:pt x="16933" y="321734"/>
                </a:lnTo>
                <a:lnTo>
                  <a:pt x="25400" y="338667"/>
                </a:lnTo>
                <a:lnTo>
                  <a:pt x="33866" y="347134"/>
                </a:lnTo>
                <a:lnTo>
                  <a:pt x="50800" y="364067"/>
                </a:lnTo>
                <a:lnTo>
                  <a:pt x="59266" y="372534"/>
                </a:lnTo>
                <a:lnTo>
                  <a:pt x="76200" y="381000"/>
                </a:lnTo>
                <a:lnTo>
                  <a:pt x="93133" y="381000"/>
                </a:lnTo>
                <a:lnTo>
                  <a:pt x="110066" y="381000"/>
                </a:lnTo>
                <a:lnTo>
                  <a:pt x="127000" y="372534"/>
                </a:lnTo>
                <a:lnTo>
                  <a:pt x="135466" y="364067"/>
                </a:lnTo>
                <a:lnTo>
                  <a:pt x="152400" y="347134"/>
                </a:lnTo>
                <a:lnTo>
                  <a:pt x="160866" y="338667"/>
                </a:lnTo>
                <a:lnTo>
                  <a:pt x="169333" y="321734"/>
                </a:lnTo>
                <a:lnTo>
                  <a:pt x="177800" y="304800"/>
                </a:lnTo>
                <a:lnTo>
                  <a:pt x="186266" y="279400"/>
                </a:lnTo>
                <a:lnTo>
                  <a:pt x="186266" y="254000"/>
                </a:lnTo>
                <a:lnTo>
                  <a:pt x="186266" y="228600"/>
                </a:lnTo>
                <a:lnTo>
                  <a:pt x="186266" y="203200"/>
                </a:lnTo>
                <a:lnTo>
                  <a:pt x="186266" y="177800"/>
                </a:lnTo>
                <a:lnTo>
                  <a:pt x="186266" y="152400"/>
                </a:lnTo>
                <a:lnTo>
                  <a:pt x="177800" y="127000"/>
                </a:lnTo>
                <a:lnTo>
                  <a:pt x="169333" y="101600"/>
                </a:lnTo>
                <a:lnTo>
                  <a:pt x="169333" y="84667"/>
                </a:lnTo>
                <a:lnTo>
                  <a:pt x="160866" y="59267"/>
                </a:lnTo>
                <a:lnTo>
                  <a:pt x="152400" y="50800"/>
                </a:lnTo>
                <a:lnTo>
                  <a:pt x="143933" y="33867"/>
                </a:lnTo>
                <a:lnTo>
                  <a:pt x="135466" y="25400"/>
                </a:lnTo>
                <a:lnTo>
                  <a:pt x="118533" y="16934"/>
                </a:lnTo>
                <a:lnTo>
                  <a:pt x="110066" y="16934"/>
                </a:lnTo>
                <a:lnTo>
                  <a:pt x="101600" y="8467"/>
                </a:lnTo>
                <a:lnTo>
                  <a:pt x="93133" y="8467"/>
                </a:lnTo>
                <a:lnTo>
                  <a:pt x="84666" y="16934"/>
                </a:lnTo>
                <a:lnTo>
                  <a:pt x="84666" y="16934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25400"/>
                </a:lnTo>
                <a:lnTo>
                  <a:pt x="93133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1" name="Freeform 3320"/>
          <p:cNvSpPr/>
          <p:nvPr/>
        </p:nvSpPr>
        <p:spPr>
          <a:xfrm>
            <a:off x="1744133" y="6121400"/>
            <a:ext cx="237068" cy="330201"/>
          </a:xfrm>
          <a:custGeom>
            <a:avLst/>
            <a:gdLst/>
            <a:ahLst/>
            <a:cxnLst/>
            <a:rect l="0" t="0" r="0" b="0"/>
            <a:pathLst>
              <a:path w="237068" h="330201">
                <a:moveTo>
                  <a:pt x="143934" y="25400"/>
                </a:moveTo>
                <a:lnTo>
                  <a:pt x="143934" y="25400"/>
                </a:lnTo>
                <a:lnTo>
                  <a:pt x="143934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27000" y="16933"/>
                </a:lnTo>
                <a:lnTo>
                  <a:pt x="118534" y="8467"/>
                </a:lnTo>
                <a:lnTo>
                  <a:pt x="101600" y="8467"/>
                </a:lnTo>
                <a:lnTo>
                  <a:pt x="93134" y="0"/>
                </a:lnTo>
                <a:lnTo>
                  <a:pt x="76200" y="0"/>
                </a:lnTo>
                <a:lnTo>
                  <a:pt x="67734" y="8467"/>
                </a:lnTo>
                <a:lnTo>
                  <a:pt x="50800" y="8467"/>
                </a:lnTo>
                <a:lnTo>
                  <a:pt x="42334" y="25400"/>
                </a:lnTo>
                <a:lnTo>
                  <a:pt x="25400" y="33867"/>
                </a:lnTo>
                <a:lnTo>
                  <a:pt x="16934" y="42333"/>
                </a:lnTo>
                <a:lnTo>
                  <a:pt x="8467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3"/>
                </a:lnTo>
                <a:lnTo>
                  <a:pt x="8467" y="118533"/>
                </a:lnTo>
                <a:lnTo>
                  <a:pt x="8467" y="118533"/>
                </a:lnTo>
                <a:lnTo>
                  <a:pt x="16934" y="118533"/>
                </a:lnTo>
                <a:lnTo>
                  <a:pt x="25400" y="127000"/>
                </a:lnTo>
                <a:lnTo>
                  <a:pt x="42334" y="118533"/>
                </a:lnTo>
                <a:lnTo>
                  <a:pt x="59267" y="118533"/>
                </a:lnTo>
                <a:lnTo>
                  <a:pt x="67734" y="118533"/>
                </a:lnTo>
                <a:lnTo>
                  <a:pt x="84667" y="110067"/>
                </a:lnTo>
                <a:lnTo>
                  <a:pt x="93134" y="110067"/>
                </a:lnTo>
                <a:lnTo>
                  <a:pt x="110067" y="110067"/>
                </a:lnTo>
                <a:lnTo>
                  <a:pt x="127000" y="101600"/>
                </a:lnTo>
                <a:lnTo>
                  <a:pt x="135467" y="101600"/>
                </a:lnTo>
                <a:lnTo>
                  <a:pt x="152400" y="110067"/>
                </a:lnTo>
                <a:lnTo>
                  <a:pt x="169334" y="110067"/>
                </a:lnTo>
                <a:lnTo>
                  <a:pt x="177800" y="110067"/>
                </a:lnTo>
                <a:lnTo>
                  <a:pt x="194734" y="118533"/>
                </a:lnTo>
                <a:lnTo>
                  <a:pt x="203200" y="118533"/>
                </a:lnTo>
                <a:lnTo>
                  <a:pt x="211667" y="127000"/>
                </a:lnTo>
                <a:lnTo>
                  <a:pt x="220134" y="143933"/>
                </a:lnTo>
                <a:lnTo>
                  <a:pt x="228600" y="152400"/>
                </a:lnTo>
                <a:lnTo>
                  <a:pt x="228600" y="169333"/>
                </a:lnTo>
                <a:lnTo>
                  <a:pt x="237067" y="194733"/>
                </a:lnTo>
                <a:lnTo>
                  <a:pt x="237067" y="211667"/>
                </a:lnTo>
                <a:lnTo>
                  <a:pt x="237067" y="228600"/>
                </a:lnTo>
                <a:lnTo>
                  <a:pt x="237067" y="245533"/>
                </a:lnTo>
                <a:lnTo>
                  <a:pt x="228600" y="262467"/>
                </a:lnTo>
                <a:lnTo>
                  <a:pt x="228600" y="279400"/>
                </a:lnTo>
                <a:lnTo>
                  <a:pt x="220134" y="296333"/>
                </a:lnTo>
                <a:lnTo>
                  <a:pt x="211667" y="304800"/>
                </a:lnTo>
                <a:lnTo>
                  <a:pt x="203200" y="313267"/>
                </a:lnTo>
                <a:lnTo>
                  <a:pt x="194734" y="321733"/>
                </a:lnTo>
                <a:lnTo>
                  <a:pt x="177800" y="330200"/>
                </a:lnTo>
                <a:lnTo>
                  <a:pt x="169334" y="330200"/>
                </a:lnTo>
                <a:lnTo>
                  <a:pt x="152400" y="330200"/>
                </a:lnTo>
                <a:lnTo>
                  <a:pt x="135467" y="330200"/>
                </a:lnTo>
                <a:lnTo>
                  <a:pt x="127000" y="330200"/>
                </a:lnTo>
                <a:lnTo>
                  <a:pt x="110067" y="321733"/>
                </a:lnTo>
                <a:lnTo>
                  <a:pt x="93134" y="321733"/>
                </a:lnTo>
                <a:lnTo>
                  <a:pt x="84667" y="313267"/>
                </a:lnTo>
                <a:lnTo>
                  <a:pt x="76200" y="304800"/>
                </a:lnTo>
                <a:lnTo>
                  <a:pt x="76200" y="296333"/>
                </a:lnTo>
                <a:lnTo>
                  <a:pt x="76200" y="287867"/>
                </a:lnTo>
                <a:lnTo>
                  <a:pt x="76200" y="270933"/>
                </a:lnTo>
                <a:lnTo>
                  <a:pt x="76200" y="270933"/>
                </a:lnTo>
                <a:lnTo>
                  <a:pt x="76200" y="262467"/>
                </a:lnTo>
                <a:lnTo>
                  <a:pt x="76200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2" name="Freeform 3321"/>
          <p:cNvSpPr/>
          <p:nvPr/>
        </p:nvSpPr>
        <p:spPr>
          <a:xfrm>
            <a:off x="2099733" y="6223000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3" name="Freeform 3322"/>
          <p:cNvSpPr/>
          <p:nvPr/>
        </p:nvSpPr>
        <p:spPr>
          <a:xfrm>
            <a:off x="2099733" y="6341533"/>
            <a:ext cx="1" cy="33868"/>
          </a:xfrm>
          <a:custGeom>
            <a:avLst/>
            <a:gdLst/>
            <a:ahLst/>
            <a:cxnLst/>
            <a:rect l="0" t="0" r="0" b="0"/>
            <a:pathLst>
              <a:path w="1" h="33868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4" name="Freeform 3323"/>
          <p:cNvSpPr/>
          <p:nvPr/>
        </p:nvSpPr>
        <p:spPr>
          <a:xfrm>
            <a:off x="313267" y="13716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5" name="Freeform 3324"/>
          <p:cNvSpPr/>
          <p:nvPr/>
        </p:nvSpPr>
        <p:spPr>
          <a:xfrm>
            <a:off x="2472267" y="6299200"/>
            <a:ext cx="160867" cy="279401"/>
          </a:xfrm>
          <a:custGeom>
            <a:avLst/>
            <a:gdLst/>
            <a:ahLst/>
            <a:cxnLst/>
            <a:rect l="0" t="0" r="0" b="0"/>
            <a:pathLst>
              <a:path w="160867" h="279401">
                <a:moveTo>
                  <a:pt x="160866" y="0"/>
                </a:moveTo>
                <a:lnTo>
                  <a:pt x="152400" y="0"/>
                </a:lnTo>
                <a:lnTo>
                  <a:pt x="152400" y="8467"/>
                </a:lnTo>
                <a:lnTo>
                  <a:pt x="143933" y="16933"/>
                </a:lnTo>
                <a:lnTo>
                  <a:pt x="143933" y="16933"/>
                </a:lnTo>
                <a:lnTo>
                  <a:pt x="135466" y="25400"/>
                </a:lnTo>
                <a:lnTo>
                  <a:pt x="127000" y="33867"/>
                </a:lnTo>
                <a:lnTo>
                  <a:pt x="127000" y="42333"/>
                </a:lnTo>
                <a:lnTo>
                  <a:pt x="118533" y="50800"/>
                </a:lnTo>
                <a:lnTo>
                  <a:pt x="110066" y="59267"/>
                </a:lnTo>
                <a:lnTo>
                  <a:pt x="110066" y="76200"/>
                </a:lnTo>
                <a:lnTo>
                  <a:pt x="101600" y="93133"/>
                </a:lnTo>
                <a:lnTo>
                  <a:pt x="93133" y="101600"/>
                </a:lnTo>
                <a:lnTo>
                  <a:pt x="76200" y="118533"/>
                </a:lnTo>
                <a:lnTo>
                  <a:pt x="67733" y="135467"/>
                </a:lnTo>
                <a:lnTo>
                  <a:pt x="59266" y="152400"/>
                </a:lnTo>
                <a:lnTo>
                  <a:pt x="50800" y="177800"/>
                </a:lnTo>
                <a:lnTo>
                  <a:pt x="33866" y="194733"/>
                </a:lnTo>
                <a:lnTo>
                  <a:pt x="25400" y="211666"/>
                </a:lnTo>
                <a:lnTo>
                  <a:pt x="16933" y="228600"/>
                </a:lnTo>
                <a:lnTo>
                  <a:pt x="8466" y="254000"/>
                </a:lnTo>
                <a:lnTo>
                  <a:pt x="8466" y="262467"/>
                </a:lnTo>
                <a:lnTo>
                  <a:pt x="0" y="270933"/>
                </a:lnTo>
                <a:lnTo>
                  <a:pt x="0" y="270933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6" name="Freeform 3325"/>
          <p:cNvSpPr/>
          <p:nvPr/>
        </p:nvSpPr>
        <p:spPr>
          <a:xfrm>
            <a:off x="2480733" y="6265333"/>
            <a:ext cx="194735" cy="330202"/>
          </a:xfrm>
          <a:custGeom>
            <a:avLst/>
            <a:gdLst/>
            <a:ahLst/>
            <a:cxnLst/>
            <a:rect l="0" t="0" r="0" b="0"/>
            <a:pathLst>
              <a:path w="194735" h="330202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33867"/>
                </a:lnTo>
                <a:lnTo>
                  <a:pt x="25400" y="50800"/>
                </a:lnTo>
                <a:lnTo>
                  <a:pt x="33867" y="59267"/>
                </a:lnTo>
                <a:lnTo>
                  <a:pt x="50800" y="84667"/>
                </a:lnTo>
                <a:lnTo>
                  <a:pt x="59267" y="101600"/>
                </a:lnTo>
                <a:lnTo>
                  <a:pt x="84667" y="127000"/>
                </a:lnTo>
                <a:lnTo>
                  <a:pt x="101600" y="152400"/>
                </a:lnTo>
                <a:lnTo>
                  <a:pt x="118534" y="186267"/>
                </a:lnTo>
                <a:lnTo>
                  <a:pt x="135467" y="220134"/>
                </a:lnTo>
                <a:lnTo>
                  <a:pt x="152400" y="245533"/>
                </a:lnTo>
                <a:lnTo>
                  <a:pt x="160867" y="279400"/>
                </a:lnTo>
                <a:lnTo>
                  <a:pt x="186267" y="304800"/>
                </a:lnTo>
                <a:lnTo>
                  <a:pt x="186267" y="304800"/>
                </a:lnTo>
                <a:lnTo>
                  <a:pt x="194734" y="330201"/>
                </a:lnTo>
                <a:lnTo>
                  <a:pt x="194734" y="3302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7" name="Freeform 3326"/>
          <p:cNvSpPr/>
          <p:nvPr/>
        </p:nvSpPr>
        <p:spPr>
          <a:xfrm>
            <a:off x="2802467" y="6392333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8" name="Freeform 3327"/>
          <p:cNvSpPr/>
          <p:nvPr/>
        </p:nvSpPr>
        <p:spPr>
          <a:xfrm>
            <a:off x="2810933" y="6468533"/>
            <a:ext cx="143935" cy="16935"/>
          </a:xfrm>
          <a:custGeom>
            <a:avLst/>
            <a:gdLst/>
            <a:ahLst/>
            <a:cxnLst/>
            <a:rect l="0" t="0" r="0" b="0"/>
            <a:pathLst>
              <a:path w="143935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0"/>
                </a:lnTo>
                <a:lnTo>
                  <a:pt x="59267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18534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9" name="Freeform 3328"/>
          <p:cNvSpPr/>
          <p:nvPr/>
        </p:nvSpPr>
        <p:spPr>
          <a:xfrm>
            <a:off x="3022600" y="6223000"/>
            <a:ext cx="186268" cy="186268"/>
          </a:xfrm>
          <a:custGeom>
            <a:avLst/>
            <a:gdLst/>
            <a:ahLst/>
            <a:cxnLst/>
            <a:rect l="0" t="0" r="0" b="0"/>
            <a:pathLst>
              <a:path w="186268" h="186268">
                <a:moveTo>
                  <a:pt x="16933" y="0"/>
                </a:moveTo>
                <a:lnTo>
                  <a:pt x="16933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67733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43933"/>
                </a:lnTo>
                <a:lnTo>
                  <a:pt x="16933" y="152400"/>
                </a:lnTo>
                <a:lnTo>
                  <a:pt x="25400" y="169333"/>
                </a:lnTo>
                <a:lnTo>
                  <a:pt x="33867" y="177800"/>
                </a:lnTo>
                <a:lnTo>
                  <a:pt x="42333" y="177800"/>
                </a:lnTo>
                <a:lnTo>
                  <a:pt x="59267" y="186267"/>
                </a:lnTo>
                <a:lnTo>
                  <a:pt x="67733" y="186267"/>
                </a:lnTo>
                <a:lnTo>
                  <a:pt x="84667" y="186267"/>
                </a:lnTo>
                <a:lnTo>
                  <a:pt x="101600" y="186267"/>
                </a:lnTo>
                <a:lnTo>
                  <a:pt x="118533" y="186267"/>
                </a:lnTo>
                <a:lnTo>
                  <a:pt x="143933" y="186267"/>
                </a:lnTo>
                <a:lnTo>
                  <a:pt x="152400" y="177800"/>
                </a:lnTo>
                <a:lnTo>
                  <a:pt x="169333" y="169333"/>
                </a:lnTo>
                <a:lnTo>
                  <a:pt x="169333" y="169333"/>
                </a:lnTo>
                <a:lnTo>
                  <a:pt x="186267" y="160867"/>
                </a:lnTo>
                <a:lnTo>
                  <a:pt x="186267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0" name="Freeform 3329"/>
          <p:cNvSpPr/>
          <p:nvPr/>
        </p:nvSpPr>
        <p:spPr>
          <a:xfrm>
            <a:off x="3166533" y="6265333"/>
            <a:ext cx="25401" cy="372535"/>
          </a:xfrm>
          <a:custGeom>
            <a:avLst/>
            <a:gdLst/>
            <a:ahLst/>
            <a:cxnLst/>
            <a:rect l="0" t="0" r="0" b="0"/>
            <a:pathLst>
              <a:path w="25401" h="372535">
                <a:moveTo>
                  <a:pt x="16934" y="0"/>
                </a:moveTo>
                <a:lnTo>
                  <a:pt x="16934" y="8467"/>
                </a:lnTo>
                <a:lnTo>
                  <a:pt x="8467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84667"/>
                </a:lnTo>
                <a:lnTo>
                  <a:pt x="0" y="118534"/>
                </a:lnTo>
                <a:lnTo>
                  <a:pt x="8467" y="160867"/>
                </a:lnTo>
                <a:lnTo>
                  <a:pt x="16934" y="211667"/>
                </a:lnTo>
                <a:lnTo>
                  <a:pt x="16934" y="262467"/>
                </a:lnTo>
                <a:lnTo>
                  <a:pt x="25400" y="321733"/>
                </a:lnTo>
                <a:lnTo>
                  <a:pt x="25400" y="321733"/>
                </a:lnTo>
                <a:lnTo>
                  <a:pt x="25400" y="372534"/>
                </a:lnTo>
                <a:lnTo>
                  <a:pt x="25400" y="372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1" name="Freeform 3330"/>
          <p:cNvSpPr/>
          <p:nvPr/>
        </p:nvSpPr>
        <p:spPr>
          <a:xfrm>
            <a:off x="11065934" y="1430867"/>
            <a:ext cx="110067" cy="84667"/>
          </a:xfrm>
          <a:custGeom>
            <a:avLst/>
            <a:gdLst/>
            <a:ahLst/>
            <a:cxnLst/>
            <a:rect l="0" t="0" r="0" b="0"/>
            <a:pathLst>
              <a:path w="110067" h="84667">
                <a:moveTo>
                  <a:pt x="67733" y="8466"/>
                </a:moveTo>
                <a:lnTo>
                  <a:pt x="67733" y="8466"/>
                </a:lnTo>
                <a:lnTo>
                  <a:pt x="67733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50799" y="8466"/>
                </a:lnTo>
                <a:lnTo>
                  <a:pt x="50799" y="0"/>
                </a:lnTo>
                <a:lnTo>
                  <a:pt x="50799" y="0"/>
                </a:lnTo>
                <a:lnTo>
                  <a:pt x="50799" y="0"/>
                </a:lnTo>
                <a:lnTo>
                  <a:pt x="50799" y="0"/>
                </a:lnTo>
                <a:lnTo>
                  <a:pt x="50799" y="0"/>
                </a:lnTo>
                <a:lnTo>
                  <a:pt x="50799" y="0"/>
                </a:lnTo>
                <a:lnTo>
                  <a:pt x="50799" y="0"/>
                </a:lnTo>
                <a:lnTo>
                  <a:pt x="50799" y="0"/>
                </a:lnTo>
                <a:lnTo>
                  <a:pt x="50799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16933"/>
                </a:lnTo>
                <a:lnTo>
                  <a:pt x="59266" y="25400"/>
                </a:lnTo>
                <a:lnTo>
                  <a:pt x="59266" y="33866"/>
                </a:lnTo>
                <a:lnTo>
                  <a:pt x="50799" y="33866"/>
                </a:lnTo>
                <a:lnTo>
                  <a:pt x="50799" y="42333"/>
                </a:lnTo>
                <a:lnTo>
                  <a:pt x="50799" y="42333"/>
                </a:lnTo>
                <a:lnTo>
                  <a:pt x="50799" y="42333"/>
                </a:lnTo>
                <a:lnTo>
                  <a:pt x="50799" y="42333"/>
                </a:lnTo>
                <a:lnTo>
                  <a:pt x="50799" y="42333"/>
                </a:lnTo>
                <a:lnTo>
                  <a:pt x="50799" y="33866"/>
                </a:lnTo>
                <a:lnTo>
                  <a:pt x="50799" y="33866"/>
                </a:lnTo>
                <a:lnTo>
                  <a:pt x="50799" y="25400"/>
                </a:lnTo>
                <a:lnTo>
                  <a:pt x="50799" y="25400"/>
                </a:lnTo>
                <a:lnTo>
                  <a:pt x="50799" y="16933"/>
                </a:lnTo>
                <a:lnTo>
                  <a:pt x="50799" y="8466"/>
                </a:lnTo>
                <a:lnTo>
                  <a:pt x="50799" y="8466"/>
                </a:lnTo>
                <a:lnTo>
                  <a:pt x="59266" y="8466"/>
                </a:lnTo>
                <a:lnTo>
                  <a:pt x="59266" y="0"/>
                </a:lnTo>
                <a:lnTo>
                  <a:pt x="67733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84666" y="8466"/>
                </a:lnTo>
                <a:lnTo>
                  <a:pt x="93132" y="8466"/>
                </a:lnTo>
                <a:lnTo>
                  <a:pt x="93132" y="16933"/>
                </a:lnTo>
                <a:lnTo>
                  <a:pt x="101600" y="25400"/>
                </a:lnTo>
                <a:lnTo>
                  <a:pt x="101600" y="33866"/>
                </a:lnTo>
                <a:lnTo>
                  <a:pt x="101600" y="33866"/>
                </a:lnTo>
                <a:lnTo>
                  <a:pt x="110066" y="42333"/>
                </a:lnTo>
                <a:lnTo>
                  <a:pt x="110066" y="42333"/>
                </a:lnTo>
                <a:lnTo>
                  <a:pt x="101600" y="42333"/>
                </a:lnTo>
                <a:lnTo>
                  <a:pt x="101600" y="50800"/>
                </a:lnTo>
                <a:lnTo>
                  <a:pt x="101600" y="50800"/>
                </a:lnTo>
                <a:lnTo>
                  <a:pt x="101600" y="50800"/>
                </a:lnTo>
                <a:lnTo>
                  <a:pt x="93132" y="50800"/>
                </a:lnTo>
                <a:lnTo>
                  <a:pt x="84666" y="42333"/>
                </a:lnTo>
                <a:lnTo>
                  <a:pt x="76200" y="42333"/>
                </a:lnTo>
                <a:lnTo>
                  <a:pt x="67733" y="42333"/>
                </a:lnTo>
                <a:lnTo>
                  <a:pt x="59266" y="33866"/>
                </a:lnTo>
                <a:lnTo>
                  <a:pt x="50799" y="25400"/>
                </a:lnTo>
                <a:lnTo>
                  <a:pt x="50799" y="25400"/>
                </a:lnTo>
                <a:lnTo>
                  <a:pt x="42332" y="16933"/>
                </a:lnTo>
                <a:lnTo>
                  <a:pt x="42332" y="16933"/>
                </a:lnTo>
                <a:lnTo>
                  <a:pt x="42332" y="8466"/>
                </a:lnTo>
                <a:lnTo>
                  <a:pt x="42332" y="8466"/>
                </a:lnTo>
                <a:lnTo>
                  <a:pt x="33866" y="8466"/>
                </a:lnTo>
                <a:lnTo>
                  <a:pt x="42332" y="8466"/>
                </a:lnTo>
                <a:lnTo>
                  <a:pt x="42332" y="8466"/>
                </a:lnTo>
                <a:lnTo>
                  <a:pt x="50799" y="0"/>
                </a:lnTo>
                <a:lnTo>
                  <a:pt x="59266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93132" y="8466"/>
                </a:lnTo>
                <a:lnTo>
                  <a:pt x="93132" y="16933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33866"/>
                </a:lnTo>
                <a:lnTo>
                  <a:pt x="101600" y="33866"/>
                </a:lnTo>
                <a:lnTo>
                  <a:pt x="101600" y="42333"/>
                </a:lnTo>
                <a:lnTo>
                  <a:pt x="101600" y="42333"/>
                </a:lnTo>
                <a:lnTo>
                  <a:pt x="93132" y="42333"/>
                </a:lnTo>
                <a:lnTo>
                  <a:pt x="93132" y="42333"/>
                </a:lnTo>
                <a:lnTo>
                  <a:pt x="84666" y="42333"/>
                </a:lnTo>
                <a:lnTo>
                  <a:pt x="76200" y="33866"/>
                </a:lnTo>
                <a:lnTo>
                  <a:pt x="67733" y="33866"/>
                </a:lnTo>
                <a:lnTo>
                  <a:pt x="59266" y="33866"/>
                </a:lnTo>
                <a:lnTo>
                  <a:pt x="59266" y="25400"/>
                </a:lnTo>
                <a:lnTo>
                  <a:pt x="50799" y="25400"/>
                </a:lnTo>
                <a:lnTo>
                  <a:pt x="42332" y="25400"/>
                </a:lnTo>
                <a:lnTo>
                  <a:pt x="42332" y="16933"/>
                </a:lnTo>
                <a:lnTo>
                  <a:pt x="33866" y="16933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42332" y="0"/>
                </a:lnTo>
                <a:lnTo>
                  <a:pt x="50799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8466"/>
                </a:lnTo>
                <a:lnTo>
                  <a:pt x="84666" y="8466"/>
                </a:lnTo>
                <a:lnTo>
                  <a:pt x="93132" y="16933"/>
                </a:lnTo>
                <a:lnTo>
                  <a:pt x="93132" y="25400"/>
                </a:lnTo>
                <a:lnTo>
                  <a:pt x="93132" y="33866"/>
                </a:lnTo>
                <a:lnTo>
                  <a:pt x="93132" y="42333"/>
                </a:lnTo>
                <a:lnTo>
                  <a:pt x="93132" y="42333"/>
                </a:lnTo>
                <a:lnTo>
                  <a:pt x="93132" y="50800"/>
                </a:lnTo>
                <a:lnTo>
                  <a:pt x="84666" y="59266"/>
                </a:lnTo>
                <a:lnTo>
                  <a:pt x="76200" y="59266"/>
                </a:lnTo>
                <a:lnTo>
                  <a:pt x="76200" y="67733"/>
                </a:lnTo>
                <a:lnTo>
                  <a:pt x="67733" y="67733"/>
                </a:lnTo>
                <a:lnTo>
                  <a:pt x="67733" y="67733"/>
                </a:lnTo>
                <a:lnTo>
                  <a:pt x="59266" y="67733"/>
                </a:lnTo>
                <a:lnTo>
                  <a:pt x="50799" y="59266"/>
                </a:lnTo>
                <a:lnTo>
                  <a:pt x="50799" y="59266"/>
                </a:lnTo>
                <a:lnTo>
                  <a:pt x="42332" y="59266"/>
                </a:lnTo>
                <a:lnTo>
                  <a:pt x="33866" y="50800"/>
                </a:lnTo>
                <a:lnTo>
                  <a:pt x="25400" y="50800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33866"/>
                </a:lnTo>
                <a:lnTo>
                  <a:pt x="33866" y="33866"/>
                </a:lnTo>
                <a:lnTo>
                  <a:pt x="42332" y="33866"/>
                </a:lnTo>
                <a:lnTo>
                  <a:pt x="50799" y="33866"/>
                </a:lnTo>
                <a:lnTo>
                  <a:pt x="59266" y="33866"/>
                </a:lnTo>
                <a:lnTo>
                  <a:pt x="59266" y="33866"/>
                </a:lnTo>
                <a:lnTo>
                  <a:pt x="67733" y="33866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50800"/>
                </a:lnTo>
                <a:lnTo>
                  <a:pt x="76200" y="59266"/>
                </a:lnTo>
                <a:lnTo>
                  <a:pt x="76200" y="59266"/>
                </a:lnTo>
                <a:lnTo>
                  <a:pt x="76200" y="67733"/>
                </a:lnTo>
                <a:lnTo>
                  <a:pt x="67733" y="76200"/>
                </a:lnTo>
                <a:lnTo>
                  <a:pt x="67733" y="76200"/>
                </a:lnTo>
                <a:lnTo>
                  <a:pt x="59266" y="84666"/>
                </a:lnTo>
                <a:lnTo>
                  <a:pt x="59266" y="84666"/>
                </a:lnTo>
                <a:lnTo>
                  <a:pt x="50799" y="84666"/>
                </a:lnTo>
                <a:lnTo>
                  <a:pt x="42332" y="84666"/>
                </a:lnTo>
                <a:lnTo>
                  <a:pt x="42332" y="84666"/>
                </a:lnTo>
                <a:lnTo>
                  <a:pt x="25400" y="84666"/>
                </a:lnTo>
                <a:lnTo>
                  <a:pt x="25400" y="76200"/>
                </a:lnTo>
                <a:lnTo>
                  <a:pt x="8466" y="76200"/>
                </a:lnTo>
                <a:lnTo>
                  <a:pt x="8466" y="67733"/>
                </a:lnTo>
                <a:lnTo>
                  <a:pt x="0" y="59266"/>
                </a:lnTo>
                <a:lnTo>
                  <a:pt x="0" y="59266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0" y="42333"/>
                </a:lnTo>
                <a:lnTo>
                  <a:pt x="8466" y="33866"/>
                </a:lnTo>
                <a:lnTo>
                  <a:pt x="16932" y="33866"/>
                </a:lnTo>
                <a:lnTo>
                  <a:pt x="25400" y="25400"/>
                </a:lnTo>
                <a:lnTo>
                  <a:pt x="25400" y="25400"/>
                </a:lnTo>
                <a:lnTo>
                  <a:pt x="42332" y="33866"/>
                </a:lnTo>
                <a:lnTo>
                  <a:pt x="50799" y="33866"/>
                </a:lnTo>
                <a:lnTo>
                  <a:pt x="50799" y="42333"/>
                </a:lnTo>
                <a:lnTo>
                  <a:pt x="59266" y="42333"/>
                </a:lnTo>
                <a:lnTo>
                  <a:pt x="59266" y="50800"/>
                </a:lnTo>
                <a:lnTo>
                  <a:pt x="59266" y="59266"/>
                </a:lnTo>
                <a:lnTo>
                  <a:pt x="59266" y="59266"/>
                </a:lnTo>
                <a:lnTo>
                  <a:pt x="59266" y="67733"/>
                </a:lnTo>
                <a:lnTo>
                  <a:pt x="50799" y="76200"/>
                </a:lnTo>
                <a:lnTo>
                  <a:pt x="50799" y="76200"/>
                </a:lnTo>
                <a:lnTo>
                  <a:pt x="42332" y="76200"/>
                </a:lnTo>
                <a:lnTo>
                  <a:pt x="33866" y="76200"/>
                </a:lnTo>
                <a:lnTo>
                  <a:pt x="25400" y="76200"/>
                </a:lnTo>
                <a:lnTo>
                  <a:pt x="16932" y="76200"/>
                </a:lnTo>
                <a:lnTo>
                  <a:pt x="8466" y="67733"/>
                </a:lnTo>
                <a:lnTo>
                  <a:pt x="8466" y="67733"/>
                </a:lnTo>
                <a:lnTo>
                  <a:pt x="0" y="59266"/>
                </a:lnTo>
                <a:lnTo>
                  <a:pt x="0" y="59266"/>
                </a:lnTo>
                <a:lnTo>
                  <a:pt x="0" y="50800"/>
                </a:lnTo>
                <a:lnTo>
                  <a:pt x="0" y="50800"/>
                </a:lnTo>
                <a:lnTo>
                  <a:pt x="8466" y="42333"/>
                </a:lnTo>
                <a:lnTo>
                  <a:pt x="8466" y="42333"/>
                </a:lnTo>
                <a:lnTo>
                  <a:pt x="16932" y="33866"/>
                </a:lnTo>
                <a:lnTo>
                  <a:pt x="25400" y="33866"/>
                </a:lnTo>
                <a:lnTo>
                  <a:pt x="42332" y="33866"/>
                </a:lnTo>
                <a:lnTo>
                  <a:pt x="42332" y="33866"/>
                </a:lnTo>
                <a:lnTo>
                  <a:pt x="50799" y="42333"/>
                </a:lnTo>
                <a:lnTo>
                  <a:pt x="50799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2" name="Freeform 3331"/>
          <p:cNvSpPr/>
          <p:nvPr/>
        </p:nvSpPr>
        <p:spPr>
          <a:xfrm>
            <a:off x="5537200" y="5342467"/>
            <a:ext cx="855134" cy="651934"/>
          </a:xfrm>
          <a:custGeom>
            <a:avLst/>
            <a:gdLst/>
            <a:ahLst/>
            <a:cxnLst/>
            <a:rect l="0" t="0" r="0" b="0"/>
            <a:pathLst>
              <a:path w="855134" h="651934">
                <a:moveTo>
                  <a:pt x="855133" y="508000"/>
                </a:moveTo>
                <a:lnTo>
                  <a:pt x="846667" y="508000"/>
                </a:lnTo>
                <a:lnTo>
                  <a:pt x="846667" y="516466"/>
                </a:lnTo>
                <a:lnTo>
                  <a:pt x="838200" y="524933"/>
                </a:lnTo>
                <a:lnTo>
                  <a:pt x="821267" y="533400"/>
                </a:lnTo>
                <a:lnTo>
                  <a:pt x="812800" y="541866"/>
                </a:lnTo>
                <a:lnTo>
                  <a:pt x="795867" y="541866"/>
                </a:lnTo>
                <a:lnTo>
                  <a:pt x="787400" y="550333"/>
                </a:lnTo>
                <a:lnTo>
                  <a:pt x="778933" y="558800"/>
                </a:lnTo>
                <a:lnTo>
                  <a:pt x="762000" y="567266"/>
                </a:lnTo>
                <a:lnTo>
                  <a:pt x="745067" y="575733"/>
                </a:lnTo>
                <a:lnTo>
                  <a:pt x="728133" y="584200"/>
                </a:lnTo>
                <a:lnTo>
                  <a:pt x="702733" y="592666"/>
                </a:lnTo>
                <a:lnTo>
                  <a:pt x="685800" y="601133"/>
                </a:lnTo>
                <a:lnTo>
                  <a:pt x="668867" y="601133"/>
                </a:lnTo>
                <a:lnTo>
                  <a:pt x="643467" y="609600"/>
                </a:lnTo>
                <a:lnTo>
                  <a:pt x="618067" y="618066"/>
                </a:lnTo>
                <a:lnTo>
                  <a:pt x="592667" y="626533"/>
                </a:lnTo>
                <a:lnTo>
                  <a:pt x="575733" y="635000"/>
                </a:lnTo>
                <a:lnTo>
                  <a:pt x="550333" y="635000"/>
                </a:lnTo>
                <a:lnTo>
                  <a:pt x="524933" y="643466"/>
                </a:lnTo>
                <a:lnTo>
                  <a:pt x="491067" y="643466"/>
                </a:lnTo>
                <a:lnTo>
                  <a:pt x="474133" y="651933"/>
                </a:lnTo>
                <a:lnTo>
                  <a:pt x="440267" y="651933"/>
                </a:lnTo>
                <a:lnTo>
                  <a:pt x="414867" y="651933"/>
                </a:lnTo>
                <a:lnTo>
                  <a:pt x="389467" y="651933"/>
                </a:lnTo>
                <a:lnTo>
                  <a:pt x="364067" y="643466"/>
                </a:lnTo>
                <a:lnTo>
                  <a:pt x="330200" y="643466"/>
                </a:lnTo>
                <a:lnTo>
                  <a:pt x="304800" y="643466"/>
                </a:lnTo>
                <a:lnTo>
                  <a:pt x="279400" y="643466"/>
                </a:lnTo>
                <a:lnTo>
                  <a:pt x="254000" y="635000"/>
                </a:lnTo>
                <a:lnTo>
                  <a:pt x="220133" y="635000"/>
                </a:lnTo>
                <a:lnTo>
                  <a:pt x="203200" y="626533"/>
                </a:lnTo>
                <a:lnTo>
                  <a:pt x="177800" y="618066"/>
                </a:lnTo>
                <a:lnTo>
                  <a:pt x="152400" y="601133"/>
                </a:lnTo>
                <a:lnTo>
                  <a:pt x="135467" y="592666"/>
                </a:lnTo>
                <a:lnTo>
                  <a:pt x="110067" y="575733"/>
                </a:lnTo>
                <a:lnTo>
                  <a:pt x="93133" y="558800"/>
                </a:lnTo>
                <a:lnTo>
                  <a:pt x="76200" y="541866"/>
                </a:lnTo>
                <a:lnTo>
                  <a:pt x="59267" y="516466"/>
                </a:lnTo>
                <a:lnTo>
                  <a:pt x="42333" y="491066"/>
                </a:lnTo>
                <a:lnTo>
                  <a:pt x="33867" y="474133"/>
                </a:lnTo>
                <a:lnTo>
                  <a:pt x="25400" y="448733"/>
                </a:lnTo>
                <a:lnTo>
                  <a:pt x="8467" y="423333"/>
                </a:lnTo>
                <a:lnTo>
                  <a:pt x="0" y="397933"/>
                </a:lnTo>
                <a:lnTo>
                  <a:pt x="0" y="372533"/>
                </a:lnTo>
                <a:lnTo>
                  <a:pt x="0" y="347133"/>
                </a:lnTo>
                <a:lnTo>
                  <a:pt x="0" y="321733"/>
                </a:lnTo>
                <a:lnTo>
                  <a:pt x="0" y="296333"/>
                </a:lnTo>
                <a:lnTo>
                  <a:pt x="16933" y="270933"/>
                </a:lnTo>
                <a:lnTo>
                  <a:pt x="25400" y="245533"/>
                </a:lnTo>
                <a:lnTo>
                  <a:pt x="33867" y="220133"/>
                </a:lnTo>
                <a:lnTo>
                  <a:pt x="42333" y="194733"/>
                </a:lnTo>
                <a:lnTo>
                  <a:pt x="59267" y="169333"/>
                </a:lnTo>
                <a:lnTo>
                  <a:pt x="84667" y="152400"/>
                </a:lnTo>
                <a:lnTo>
                  <a:pt x="101600" y="127000"/>
                </a:lnTo>
                <a:lnTo>
                  <a:pt x="127000" y="110066"/>
                </a:lnTo>
                <a:lnTo>
                  <a:pt x="152400" y="93133"/>
                </a:lnTo>
                <a:lnTo>
                  <a:pt x="186267" y="76200"/>
                </a:lnTo>
                <a:lnTo>
                  <a:pt x="211667" y="59266"/>
                </a:lnTo>
                <a:lnTo>
                  <a:pt x="245533" y="42333"/>
                </a:lnTo>
                <a:lnTo>
                  <a:pt x="287867" y="25400"/>
                </a:lnTo>
                <a:lnTo>
                  <a:pt x="321733" y="16933"/>
                </a:lnTo>
                <a:lnTo>
                  <a:pt x="355600" y="8466"/>
                </a:lnTo>
                <a:lnTo>
                  <a:pt x="397933" y="8466"/>
                </a:lnTo>
                <a:lnTo>
                  <a:pt x="431800" y="0"/>
                </a:lnTo>
                <a:lnTo>
                  <a:pt x="474133" y="0"/>
                </a:lnTo>
                <a:lnTo>
                  <a:pt x="516467" y="8466"/>
                </a:lnTo>
                <a:lnTo>
                  <a:pt x="550333" y="16933"/>
                </a:lnTo>
                <a:lnTo>
                  <a:pt x="584200" y="25400"/>
                </a:lnTo>
                <a:lnTo>
                  <a:pt x="618067" y="42333"/>
                </a:lnTo>
                <a:lnTo>
                  <a:pt x="651933" y="50800"/>
                </a:lnTo>
                <a:lnTo>
                  <a:pt x="677333" y="67733"/>
                </a:lnTo>
                <a:lnTo>
                  <a:pt x="702733" y="93133"/>
                </a:lnTo>
                <a:lnTo>
                  <a:pt x="719667" y="110066"/>
                </a:lnTo>
                <a:lnTo>
                  <a:pt x="736600" y="135466"/>
                </a:lnTo>
                <a:lnTo>
                  <a:pt x="753533" y="169333"/>
                </a:lnTo>
                <a:lnTo>
                  <a:pt x="762000" y="194733"/>
                </a:lnTo>
                <a:lnTo>
                  <a:pt x="770467" y="228600"/>
                </a:lnTo>
                <a:lnTo>
                  <a:pt x="770467" y="262466"/>
                </a:lnTo>
                <a:lnTo>
                  <a:pt x="770467" y="304800"/>
                </a:lnTo>
                <a:lnTo>
                  <a:pt x="770467" y="338666"/>
                </a:lnTo>
                <a:lnTo>
                  <a:pt x="762000" y="381000"/>
                </a:lnTo>
                <a:lnTo>
                  <a:pt x="753533" y="414866"/>
                </a:lnTo>
                <a:lnTo>
                  <a:pt x="745067" y="448733"/>
                </a:lnTo>
                <a:lnTo>
                  <a:pt x="736600" y="482600"/>
                </a:lnTo>
                <a:lnTo>
                  <a:pt x="728133" y="516466"/>
                </a:lnTo>
                <a:lnTo>
                  <a:pt x="711200" y="550333"/>
                </a:lnTo>
                <a:lnTo>
                  <a:pt x="711200" y="550333"/>
                </a:lnTo>
                <a:lnTo>
                  <a:pt x="702733" y="567266"/>
                </a:lnTo>
                <a:lnTo>
                  <a:pt x="702733" y="567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3" name="Freeform 3332"/>
          <p:cNvSpPr/>
          <p:nvPr/>
        </p:nvSpPr>
        <p:spPr>
          <a:xfrm>
            <a:off x="7577666" y="5833533"/>
            <a:ext cx="16935" cy="8468"/>
          </a:xfrm>
          <a:custGeom>
            <a:avLst/>
            <a:gdLst/>
            <a:ahLst/>
            <a:cxnLst/>
            <a:rect l="0" t="0" r="0" b="0"/>
            <a:pathLst>
              <a:path w="16935" h="8468">
                <a:moveTo>
                  <a:pt x="8468" y="0"/>
                </a:moveTo>
                <a:lnTo>
                  <a:pt x="8468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4" name="Freeform 3333"/>
          <p:cNvSpPr/>
          <p:nvPr/>
        </p:nvSpPr>
        <p:spPr>
          <a:xfrm>
            <a:off x="8881534" y="15240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5" name="Freeform 3334"/>
          <p:cNvSpPr/>
          <p:nvPr/>
        </p:nvSpPr>
        <p:spPr>
          <a:xfrm>
            <a:off x="8881534" y="1498600"/>
            <a:ext cx="76201" cy="25401"/>
          </a:xfrm>
          <a:custGeom>
            <a:avLst/>
            <a:gdLst/>
            <a:ahLst/>
            <a:cxnLst/>
            <a:rect l="0" t="0" r="0" b="0"/>
            <a:pathLst>
              <a:path w="762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0799" y="8467"/>
                </a:lnTo>
                <a:lnTo>
                  <a:pt x="67732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6" name="Freeform 3335"/>
          <p:cNvSpPr/>
          <p:nvPr/>
        </p:nvSpPr>
        <p:spPr>
          <a:xfrm>
            <a:off x="9033934" y="1515533"/>
            <a:ext cx="135467" cy="16935"/>
          </a:xfrm>
          <a:custGeom>
            <a:avLst/>
            <a:gdLst/>
            <a:ahLst/>
            <a:cxnLst/>
            <a:rect l="0" t="0" r="0" b="0"/>
            <a:pathLst>
              <a:path w="135467" h="16935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25399" y="16934"/>
                </a:lnTo>
                <a:lnTo>
                  <a:pt x="25399" y="16934"/>
                </a:lnTo>
                <a:lnTo>
                  <a:pt x="33866" y="16934"/>
                </a:lnTo>
                <a:lnTo>
                  <a:pt x="42333" y="16934"/>
                </a:lnTo>
                <a:lnTo>
                  <a:pt x="50799" y="16934"/>
                </a:lnTo>
                <a:lnTo>
                  <a:pt x="59266" y="16934"/>
                </a:lnTo>
                <a:lnTo>
                  <a:pt x="59266" y="8467"/>
                </a:lnTo>
                <a:lnTo>
                  <a:pt x="67732" y="8467"/>
                </a:lnTo>
                <a:lnTo>
                  <a:pt x="67732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101599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8533" y="8467"/>
                </a:lnTo>
                <a:lnTo>
                  <a:pt x="126999" y="8467"/>
                </a:lnTo>
                <a:lnTo>
                  <a:pt x="126999" y="8467"/>
                </a:lnTo>
                <a:lnTo>
                  <a:pt x="126999" y="8467"/>
                </a:lnTo>
                <a:lnTo>
                  <a:pt x="135466" y="8467"/>
                </a:lnTo>
                <a:lnTo>
                  <a:pt x="135466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7" name="Freeform 3336"/>
          <p:cNvSpPr/>
          <p:nvPr/>
        </p:nvSpPr>
        <p:spPr>
          <a:xfrm>
            <a:off x="9228667" y="1515533"/>
            <a:ext cx="42334" cy="16935"/>
          </a:xfrm>
          <a:custGeom>
            <a:avLst/>
            <a:gdLst/>
            <a:ahLst/>
            <a:cxnLst/>
            <a:rect l="0" t="0" r="0" b="0"/>
            <a:pathLst>
              <a:path w="42334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399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42333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8" name="Freeform 3337"/>
          <p:cNvSpPr/>
          <p:nvPr/>
        </p:nvSpPr>
        <p:spPr>
          <a:xfrm>
            <a:off x="9372600" y="1524000"/>
            <a:ext cx="67734" cy="8468"/>
          </a:xfrm>
          <a:custGeom>
            <a:avLst/>
            <a:gdLst/>
            <a:ahLst/>
            <a:cxnLst/>
            <a:rect l="0" t="0" r="0" b="0"/>
            <a:pathLst>
              <a:path w="67734" h="84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0"/>
                </a:lnTo>
                <a:lnTo>
                  <a:pt x="59267" y="0"/>
                </a:lnTo>
                <a:lnTo>
                  <a:pt x="59267" y="0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9" name="Freeform 3338"/>
          <p:cNvSpPr/>
          <p:nvPr/>
        </p:nvSpPr>
        <p:spPr>
          <a:xfrm>
            <a:off x="9516533" y="1515533"/>
            <a:ext cx="76201" cy="8468"/>
          </a:xfrm>
          <a:custGeom>
            <a:avLst/>
            <a:gdLst/>
            <a:ahLst/>
            <a:cxnLst/>
            <a:rect l="0" t="0" r="0" b="0"/>
            <a:pathLst>
              <a:path w="76201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1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76200" y="8467"/>
                </a:lnTo>
                <a:lnTo>
                  <a:pt x="762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0" name="Freeform 3339"/>
          <p:cNvSpPr/>
          <p:nvPr/>
        </p:nvSpPr>
        <p:spPr>
          <a:xfrm>
            <a:off x="9702800" y="1515533"/>
            <a:ext cx="42334" cy="8468"/>
          </a:xfrm>
          <a:custGeom>
            <a:avLst/>
            <a:gdLst/>
            <a:ahLst/>
            <a:cxnLst/>
            <a:rect l="0" t="0" r="0" b="0"/>
            <a:pathLst>
              <a:path w="42334" h="84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423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1" name="Freeform 3340"/>
          <p:cNvSpPr/>
          <p:nvPr/>
        </p:nvSpPr>
        <p:spPr>
          <a:xfrm>
            <a:off x="9872134" y="1524000"/>
            <a:ext cx="42334" cy="8468"/>
          </a:xfrm>
          <a:custGeom>
            <a:avLst/>
            <a:gdLst/>
            <a:ahLst/>
            <a:cxnLst/>
            <a:rect l="0" t="0" r="0" b="0"/>
            <a:pathLst>
              <a:path w="423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2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423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2" name="Freeform 3341"/>
          <p:cNvSpPr/>
          <p:nvPr/>
        </p:nvSpPr>
        <p:spPr>
          <a:xfrm>
            <a:off x="10075334" y="1524000"/>
            <a:ext cx="76201" cy="1"/>
          </a:xfrm>
          <a:custGeom>
            <a:avLst/>
            <a:gdLst/>
            <a:ahLst/>
            <a:cxnLst/>
            <a:rect l="0" t="0" r="0" b="0"/>
            <a:pathLst>
              <a:path w="762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2" y="0"/>
                </a:lnTo>
                <a:lnTo>
                  <a:pt x="25400" y="0"/>
                </a:lnTo>
                <a:lnTo>
                  <a:pt x="42332" y="0"/>
                </a:lnTo>
                <a:lnTo>
                  <a:pt x="59266" y="0"/>
                </a:lnTo>
                <a:lnTo>
                  <a:pt x="59266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3" name="Freeform 3342"/>
          <p:cNvSpPr/>
          <p:nvPr/>
        </p:nvSpPr>
        <p:spPr>
          <a:xfrm>
            <a:off x="10303934" y="1524000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16932" y="8467"/>
                </a:lnTo>
                <a:lnTo>
                  <a:pt x="33866" y="8467"/>
                </a:lnTo>
                <a:lnTo>
                  <a:pt x="50799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4" name="Freeform 3343"/>
          <p:cNvSpPr/>
          <p:nvPr/>
        </p:nvSpPr>
        <p:spPr>
          <a:xfrm>
            <a:off x="10490200" y="1524000"/>
            <a:ext cx="143935" cy="8468"/>
          </a:xfrm>
          <a:custGeom>
            <a:avLst/>
            <a:gdLst/>
            <a:ahLst/>
            <a:cxnLst/>
            <a:rect l="0" t="0" r="0" b="0"/>
            <a:pathLst>
              <a:path w="143935" h="8468">
                <a:moveTo>
                  <a:pt x="0" y="0"/>
                </a:moveTo>
                <a:lnTo>
                  <a:pt x="0" y="0"/>
                </a:lnTo>
                <a:lnTo>
                  <a:pt x="16933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43934" y="8467"/>
                </a:lnTo>
                <a:lnTo>
                  <a:pt x="143934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5" name="Freeform 3344"/>
          <p:cNvSpPr/>
          <p:nvPr/>
        </p:nvSpPr>
        <p:spPr>
          <a:xfrm>
            <a:off x="10710334" y="1524000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25399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67732" y="8467"/>
                </a:lnTo>
                <a:lnTo>
                  <a:pt x="84666" y="8467"/>
                </a:lnTo>
                <a:lnTo>
                  <a:pt x="101599" y="8467"/>
                </a:lnTo>
                <a:lnTo>
                  <a:pt x="101599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6" name="Freeform 3345"/>
          <p:cNvSpPr/>
          <p:nvPr/>
        </p:nvSpPr>
        <p:spPr>
          <a:xfrm>
            <a:off x="10930466" y="1532467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0" y="0"/>
                </a:moveTo>
                <a:lnTo>
                  <a:pt x="8468" y="0"/>
                </a:lnTo>
                <a:lnTo>
                  <a:pt x="16934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1" y="16933"/>
                </a:lnTo>
                <a:lnTo>
                  <a:pt x="67734" y="16933"/>
                </a:lnTo>
                <a:lnTo>
                  <a:pt x="84668" y="16933"/>
                </a:lnTo>
                <a:lnTo>
                  <a:pt x="84668" y="16933"/>
                </a:lnTo>
                <a:lnTo>
                  <a:pt x="101600" y="16933"/>
                </a:lnTo>
                <a:lnTo>
                  <a:pt x="1016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7" name="Freeform 3346"/>
          <p:cNvSpPr/>
          <p:nvPr/>
        </p:nvSpPr>
        <p:spPr>
          <a:xfrm>
            <a:off x="11159066" y="1532467"/>
            <a:ext cx="381001" cy="16934"/>
          </a:xfrm>
          <a:custGeom>
            <a:avLst/>
            <a:gdLst/>
            <a:ahLst/>
            <a:cxnLst/>
            <a:rect l="0" t="0" r="0" b="0"/>
            <a:pathLst>
              <a:path w="381001" h="16934">
                <a:moveTo>
                  <a:pt x="0" y="8466"/>
                </a:moveTo>
                <a:lnTo>
                  <a:pt x="0" y="8466"/>
                </a:lnTo>
                <a:lnTo>
                  <a:pt x="8468" y="8466"/>
                </a:lnTo>
                <a:lnTo>
                  <a:pt x="16934" y="16933"/>
                </a:lnTo>
                <a:lnTo>
                  <a:pt x="25400" y="8466"/>
                </a:lnTo>
                <a:lnTo>
                  <a:pt x="33867" y="8466"/>
                </a:lnTo>
                <a:lnTo>
                  <a:pt x="50801" y="8466"/>
                </a:lnTo>
                <a:lnTo>
                  <a:pt x="67734" y="8466"/>
                </a:lnTo>
                <a:lnTo>
                  <a:pt x="84668" y="8466"/>
                </a:lnTo>
                <a:lnTo>
                  <a:pt x="101600" y="8466"/>
                </a:lnTo>
                <a:lnTo>
                  <a:pt x="127001" y="8466"/>
                </a:lnTo>
                <a:lnTo>
                  <a:pt x="135468" y="0"/>
                </a:lnTo>
                <a:lnTo>
                  <a:pt x="152400" y="0"/>
                </a:lnTo>
                <a:lnTo>
                  <a:pt x="169334" y="0"/>
                </a:lnTo>
                <a:lnTo>
                  <a:pt x="186267" y="0"/>
                </a:lnTo>
                <a:lnTo>
                  <a:pt x="203201" y="0"/>
                </a:lnTo>
                <a:lnTo>
                  <a:pt x="220134" y="0"/>
                </a:lnTo>
                <a:lnTo>
                  <a:pt x="228600" y="0"/>
                </a:lnTo>
                <a:lnTo>
                  <a:pt x="245534" y="0"/>
                </a:lnTo>
                <a:lnTo>
                  <a:pt x="254000" y="0"/>
                </a:lnTo>
                <a:lnTo>
                  <a:pt x="270934" y="0"/>
                </a:lnTo>
                <a:lnTo>
                  <a:pt x="287868" y="0"/>
                </a:lnTo>
                <a:lnTo>
                  <a:pt x="304800" y="0"/>
                </a:lnTo>
                <a:lnTo>
                  <a:pt x="330200" y="0"/>
                </a:lnTo>
                <a:lnTo>
                  <a:pt x="347134" y="0"/>
                </a:lnTo>
                <a:lnTo>
                  <a:pt x="364068" y="0"/>
                </a:lnTo>
                <a:lnTo>
                  <a:pt x="364068" y="0"/>
                </a:lnTo>
                <a:lnTo>
                  <a:pt x="381000" y="0"/>
                </a:lnTo>
                <a:lnTo>
                  <a:pt x="381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8" name="Freeform 3347"/>
          <p:cNvSpPr/>
          <p:nvPr/>
        </p:nvSpPr>
        <p:spPr>
          <a:xfrm>
            <a:off x="11684000" y="15240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16933"/>
                </a:lnTo>
                <a:lnTo>
                  <a:pt x="93134" y="16933"/>
                </a:lnTo>
                <a:lnTo>
                  <a:pt x="110066" y="8467"/>
                </a:lnTo>
                <a:lnTo>
                  <a:pt x="110066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9" name="Freeform 3348"/>
          <p:cNvSpPr/>
          <p:nvPr/>
        </p:nvSpPr>
        <p:spPr>
          <a:xfrm>
            <a:off x="11946466" y="1515533"/>
            <a:ext cx="101602" cy="33868"/>
          </a:xfrm>
          <a:custGeom>
            <a:avLst/>
            <a:gdLst/>
            <a:ahLst/>
            <a:cxnLst/>
            <a:rect l="0" t="0" r="0" b="0"/>
            <a:pathLst>
              <a:path w="101602" h="33868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16934" y="16934"/>
                </a:lnTo>
                <a:lnTo>
                  <a:pt x="25401" y="16934"/>
                </a:lnTo>
                <a:lnTo>
                  <a:pt x="33868" y="16934"/>
                </a:lnTo>
                <a:lnTo>
                  <a:pt x="33868" y="16934"/>
                </a:lnTo>
                <a:lnTo>
                  <a:pt x="50800" y="25400"/>
                </a:lnTo>
                <a:lnTo>
                  <a:pt x="59268" y="25400"/>
                </a:lnTo>
                <a:lnTo>
                  <a:pt x="76200" y="25400"/>
                </a:lnTo>
                <a:lnTo>
                  <a:pt x="93134" y="33867"/>
                </a:lnTo>
                <a:lnTo>
                  <a:pt x="93134" y="33867"/>
                </a:lnTo>
                <a:lnTo>
                  <a:pt x="101601" y="33867"/>
                </a:lnTo>
                <a:lnTo>
                  <a:pt x="101601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0" name="Freeform 3349"/>
          <p:cNvSpPr/>
          <p:nvPr/>
        </p:nvSpPr>
        <p:spPr>
          <a:xfrm>
            <a:off x="12183533" y="1549400"/>
            <a:ext cx="1" cy="16934"/>
          </a:xfrm>
          <a:custGeom>
            <a:avLst/>
            <a:gdLst/>
            <a:ahLst/>
            <a:cxnLst/>
            <a:rect l="0" t="0" r="0" b="0"/>
            <a:pathLst>
              <a:path w="1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1" name="Freeform 3350"/>
          <p:cNvSpPr/>
          <p:nvPr/>
        </p:nvSpPr>
        <p:spPr>
          <a:xfrm>
            <a:off x="4004733" y="6341533"/>
            <a:ext cx="440268" cy="203201"/>
          </a:xfrm>
          <a:custGeom>
            <a:avLst/>
            <a:gdLst/>
            <a:ahLst/>
            <a:cxnLst/>
            <a:rect l="0" t="0" r="0" b="0"/>
            <a:pathLst>
              <a:path w="440268" h="203201">
                <a:moveTo>
                  <a:pt x="440267" y="50800"/>
                </a:moveTo>
                <a:lnTo>
                  <a:pt x="440267" y="50800"/>
                </a:lnTo>
                <a:lnTo>
                  <a:pt x="440267" y="59267"/>
                </a:lnTo>
                <a:lnTo>
                  <a:pt x="431800" y="59267"/>
                </a:lnTo>
                <a:lnTo>
                  <a:pt x="423334" y="59267"/>
                </a:lnTo>
                <a:lnTo>
                  <a:pt x="414867" y="67734"/>
                </a:lnTo>
                <a:lnTo>
                  <a:pt x="406400" y="67734"/>
                </a:lnTo>
                <a:lnTo>
                  <a:pt x="397934" y="67734"/>
                </a:lnTo>
                <a:lnTo>
                  <a:pt x="381000" y="67734"/>
                </a:lnTo>
                <a:lnTo>
                  <a:pt x="372534" y="67734"/>
                </a:lnTo>
                <a:lnTo>
                  <a:pt x="364067" y="67734"/>
                </a:lnTo>
                <a:lnTo>
                  <a:pt x="355600" y="67734"/>
                </a:lnTo>
                <a:lnTo>
                  <a:pt x="347134" y="67734"/>
                </a:lnTo>
                <a:lnTo>
                  <a:pt x="338667" y="67734"/>
                </a:lnTo>
                <a:lnTo>
                  <a:pt x="330200" y="67734"/>
                </a:lnTo>
                <a:lnTo>
                  <a:pt x="321734" y="67734"/>
                </a:lnTo>
                <a:lnTo>
                  <a:pt x="304800" y="67734"/>
                </a:lnTo>
                <a:lnTo>
                  <a:pt x="296334" y="67734"/>
                </a:lnTo>
                <a:lnTo>
                  <a:pt x="279400" y="67734"/>
                </a:lnTo>
                <a:lnTo>
                  <a:pt x="270934" y="67734"/>
                </a:lnTo>
                <a:lnTo>
                  <a:pt x="254000" y="76200"/>
                </a:lnTo>
                <a:lnTo>
                  <a:pt x="245534" y="76200"/>
                </a:lnTo>
                <a:lnTo>
                  <a:pt x="228600" y="76200"/>
                </a:lnTo>
                <a:lnTo>
                  <a:pt x="220134" y="84667"/>
                </a:lnTo>
                <a:lnTo>
                  <a:pt x="203200" y="84667"/>
                </a:lnTo>
                <a:lnTo>
                  <a:pt x="186267" y="84667"/>
                </a:lnTo>
                <a:lnTo>
                  <a:pt x="177800" y="93134"/>
                </a:lnTo>
                <a:lnTo>
                  <a:pt x="160867" y="93134"/>
                </a:lnTo>
                <a:lnTo>
                  <a:pt x="152400" y="93134"/>
                </a:lnTo>
                <a:lnTo>
                  <a:pt x="135467" y="101600"/>
                </a:lnTo>
                <a:lnTo>
                  <a:pt x="127000" y="101600"/>
                </a:lnTo>
                <a:lnTo>
                  <a:pt x="110067" y="101600"/>
                </a:lnTo>
                <a:lnTo>
                  <a:pt x="101600" y="101600"/>
                </a:lnTo>
                <a:lnTo>
                  <a:pt x="93134" y="101600"/>
                </a:lnTo>
                <a:lnTo>
                  <a:pt x="84667" y="101600"/>
                </a:lnTo>
                <a:lnTo>
                  <a:pt x="76200" y="93134"/>
                </a:lnTo>
                <a:lnTo>
                  <a:pt x="67734" y="93134"/>
                </a:lnTo>
                <a:lnTo>
                  <a:pt x="59267" y="93134"/>
                </a:lnTo>
                <a:lnTo>
                  <a:pt x="59267" y="93134"/>
                </a:lnTo>
                <a:lnTo>
                  <a:pt x="50800" y="93134"/>
                </a:lnTo>
                <a:lnTo>
                  <a:pt x="42334" y="93134"/>
                </a:lnTo>
                <a:lnTo>
                  <a:pt x="33867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10067"/>
                </a:lnTo>
                <a:lnTo>
                  <a:pt x="25400" y="118534"/>
                </a:lnTo>
                <a:lnTo>
                  <a:pt x="25400" y="127000"/>
                </a:lnTo>
                <a:lnTo>
                  <a:pt x="33867" y="135467"/>
                </a:lnTo>
                <a:lnTo>
                  <a:pt x="33867" y="143934"/>
                </a:lnTo>
                <a:lnTo>
                  <a:pt x="42334" y="152400"/>
                </a:lnTo>
                <a:lnTo>
                  <a:pt x="50800" y="160867"/>
                </a:lnTo>
                <a:lnTo>
                  <a:pt x="59267" y="169333"/>
                </a:lnTo>
                <a:lnTo>
                  <a:pt x="67734" y="177801"/>
                </a:lnTo>
                <a:lnTo>
                  <a:pt x="76200" y="186267"/>
                </a:lnTo>
                <a:lnTo>
                  <a:pt x="84667" y="194734"/>
                </a:lnTo>
                <a:lnTo>
                  <a:pt x="93134" y="194734"/>
                </a:lnTo>
                <a:lnTo>
                  <a:pt x="101600" y="203200"/>
                </a:lnTo>
                <a:lnTo>
                  <a:pt x="101600" y="203200"/>
                </a:lnTo>
                <a:lnTo>
                  <a:pt x="101600" y="203200"/>
                </a:lnTo>
                <a:lnTo>
                  <a:pt x="101600" y="194734"/>
                </a:lnTo>
                <a:lnTo>
                  <a:pt x="101600" y="194734"/>
                </a:lnTo>
                <a:lnTo>
                  <a:pt x="101600" y="186267"/>
                </a:lnTo>
                <a:lnTo>
                  <a:pt x="93134" y="186267"/>
                </a:lnTo>
                <a:lnTo>
                  <a:pt x="93134" y="177801"/>
                </a:lnTo>
                <a:lnTo>
                  <a:pt x="84667" y="169333"/>
                </a:lnTo>
                <a:lnTo>
                  <a:pt x="76200" y="160867"/>
                </a:lnTo>
                <a:lnTo>
                  <a:pt x="67734" y="152400"/>
                </a:lnTo>
                <a:lnTo>
                  <a:pt x="59267" y="143934"/>
                </a:lnTo>
                <a:lnTo>
                  <a:pt x="50800" y="127000"/>
                </a:lnTo>
                <a:lnTo>
                  <a:pt x="42334" y="118534"/>
                </a:lnTo>
                <a:lnTo>
                  <a:pt x="33867" y="110067"/>
                </a:lnTo>
                <a:lnTo>
                  <a:pt x="25400" y="93134"/>
                </a:lnTo>
                <a:lnTo>
                  <a:pt x="16934" y="93134"/>
                </a:lnTo>
                <a:lnTo>
                  <a:pt x="16934" y="76200"/>
                </a:lnTo>
                <a:lnTo>
                  <a:pt x="16934" y="76200"/>
                </a:lnTo>
                <a:lnTo>
                  <a:pt x="8467" y="67734"/>
                </a:lnTo>
                <a:lnTo>
                  <a:pt x="8467" y="59267"/>
                </a:lnTo>
                <a:lnTo>
                  <a:pt x="8467" y="50800"/>
                </a:lnTo>
                <a:lnTo>
                  <a:pt x="0" y="42334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42334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84667" y="33867"/>
                </a:lnTo>
                <a:lnTo>
                  <a:pt x="93134" y="33867"/>
                </a:lnTo>
                <a:lnTo>
                  <a:pt x="101600" y="25400"/>
                </a:lnTo>
                <a:lnTo>
                  <a:pt x="110067" y="25400"/>
                </a:lnTo>
                <a:lnTo>
                  <a:pt x="110067" y="16934"/>
                </a:lnTo>
                <a:lnTo>
                  <a:pt x="118534" y="16934"/>
                </a:lnTo>
                <a:lnTo>
                  <a:pt x="118534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2" name="Freeform 3351"/>
          <p:cNvSpPr/>
          <p:nvPr/>
        </p:nvSpPr>
        <p:spPr>
          <a:xfrm>
            <a:off x="11133667" y="736600"/>
            <a:ext cx="1" cy="33868"/>
          </a:xfrm>
          <a:custGeom>
            <a:avLst/>
            <a:gdLst/>
            <a:ahLst/>
            <a:cxnLst/>
            <a:rect l="0" t="0" r="0" b="0"/>
            <a:pathLst>
              <a:path w="1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3" name="Freeform 3352"/>
          <p:cNvSpPr/>
          <p:nvPr/>
        </p:nvSpPr>
        <p:spPr>
          <a:xfrm>
            <a:off x="11125200" y="787400"/>
            <a:ext cx="8468" cy="59268"/>
          </a:xfrm>
          <a:custGeom>
            <a:avLst/>
            <a:gdLst/>
            <a:ahLst/>
            <a:cxnLst/>
            <a:rect l="0" t="0" r="0" b="0"/>
            <a:pathLst>
              <a:path w="8468" h="59268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4" name="Freeform 3353"/>
          <p:cNvSpPr/>
          <p:nvPr/>
        </p:nvSpPr>
        <p:spPr>
          <a:xfrm>
            <a:off x="11125200" y="880533"/>
            <a:ext cx="8468" cy="93135"/>
          </a:xfrm>
          <a:custGeom>
            <a:avLst/>
            <a:gdLst/>
            <a:ahLst/>
            <a:cxnLst/>
            <a:rect l="0" t="0" r="0" b="0"/>
            <a:pathLst>
              <a:path w="8468" h="93135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0" y="93134"/>
                </a:lnTo>
                <a:lnTo>
                  <a:pt x="0" y="93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5" name="Freeform 3354"/>
          <p:cNvSpPr/>
          <p:nvPr/>
        </p:nvSpPr>
        <p:spPr>
          <a:xfrm>
            <a:off x="11116733" y="1058333"/>
            <a:ext cx="8468" cy="59268"/>
          </a:xfrm>
          <a:custGeom>
            <a:avLst/>
            <a:gdLst/>
            <a:ahLst/>
            <a:cxnLst/>
            <a:rect l="0" t="0" r="0" b="0"/>
            <a:pathLst>
              <a:path w="8468" h="59268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6" name="Freeform 3355"/>
          <p:cNvSpPr/>
          <p:nvPr/>
        </p:nvSpPr>
        <p:spPr>
          <a:xfrm>
            <a:off x="11125200" y="1210733"/>
            <a:ext cx="1" cy="59268"/>
          </a:xfrm>
          <a:custGeom>
            <a:avLst/>
            <a:gdLst/>
            <a:ahLst/>
            <a:cxnLst/>
            <a:rect l="0" t="0" r="0" b="0"/>
            <a:pathLst>
              <a:path w="1" h="592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7" name="Freeform 3356"/>
          <p:cNvSpPr/>
          <p:nvPr/>
        </p:nvSpPr>
        <p:spPr>
          <a:xfrm>
            <a:off x="11108266" y="1329267"/>
            <a:ext cx="8468" cy="84667"/>
          </a:xfrm>
          <a:custGeom>
            <a:avLst/>
            <a:gdLst/>
            <a:ahLst/>
            <a:cxnLst/>
            <a:rect l="0" t="0" r="0" b="0"/>
            <a:pathLst>
              <a:path w="8468" h="84667">
                <a:moveTo>
                  <a:pt x="8467" y="0"/>
                </a:move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84666"/>
                </a:lnTo>
                <a:lnTo>
                  <a:pt x="8467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8" name="Freeform 3357"/>
          <p:cNvSpPr/>
          <p:nvPr/>
        </p:nvSpPr>
        <p:spPr>
          <a:xfrm>
            <a:off x="11116733" y="1507067"/>
            <a:ext cx="1" cy="101601"/>
          </a:xfrm>
          <a:custGeom>
            <a:avLst/>
            <a:gdLst/>
            <a:ahLst/>
            <a:cxnLst/>
            <a:rect l="0" t="0" r="0" b="0"/>
            <a:pathLst>
              <a:path w="1" h="1016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9" name="Freeform 3358"/>
          <p:cNvSpPr/>
          <p:nvPr/>
        </p:nvSpPr>
        <p:spPr>
          <a:xfrm>
            <a:off x="11116733" y="1651000"/>
            <a:ext cx="25402" cy="533401"/>
          </a:xfrm>
          <a:custGeom>
            <a:avLst/>
            <a:gdLst/>
            <a:ahLst/>
            <a:cxnLst/>
            <a:rect l="0" t="0" r="0" b="0"/>
            <a:pathLst>
              <a:path w="25402" h="533401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3"/>
                </a:lnTo>
                <a:lnTo>
                  <a:pt x="0" y="203200"/>
                </a:lnTo>
                <a:lnTo>
                  <a:pt x="0" y="211667"/>
                </a:lnTo>
                <a:lnTo>
                  <a:pt x="0" y="228600"/>
                </a:lnTo>
                <a:lnTo>
                  <a:pt x="8467" y="245533"/>
                </a:lnTo>
                <a:lnTo>
                  <a:pt x="8467" y="262467"/>
                </a:lnTo>
                <a:lnTo>
                  <a:pt x="8467" y="279400"/>
                </a:lnTo>
                <a:lnTo>
                  <a:pt x="16934" y="296333"/>
                </a:lnTo>
                <a:lnTo>
                  <a:pt x="16934" y="313267"/>
                </a:lnTo>
                <a:lnTo>
                  <a:pt x="16934" y="321733"/>
                </a:lnTo>
                <a:lnTo>
                  <a:pt x="16934" y="330200"/>
                </a:lnTo>
                <a:lnTo>
                  <a:pt x="16934" y="347133"/>
                </a:lnTo>
                <a:lnTo>
                  <a:pt x="16934" y="355600"/>
                </a:lnTo>
                <a:lnTo>
                  <a:pt x="25401" y="372533"/>
                </a:lnTo>
                <a:lnTo>
                  <a:pt x="25401" y="381000"/>
                </a:lnTo>
                <a:lnTo>
                  <a:pt x="25401" y="397933"/>
                </a:lnTo>
                <a:lnTo>
                  <a:pt x="25401" y="414867"/>
                </a:lnTo>
                <a:lnTo>
                  <a:pt x="16934" y="431800"/>
                </a:lnTo>
                <a:lnTo>
                  <a:pt x="25401" y="440267"/>
                </a:lnTo>
                <a:lnTo>
                  <a:pt x="16934" y="457200"/>
                </a:lnTo>
                <a:lnTo>
                  <a:pt x="16934" y="474133"/>
                </a:lnTo>
                <a:lnTo>
                  <a:pt x="16934" y="491067"/>
                </a:lnTo>
                <a:lnTo>
                  <a:pt x="16934" y="508000"/>
                </a:lnTo>
                <a:lnTo>
                  <a:pt x="16934" y="524933"/>
                </a:lnTo>
                <a:lnTo>
                  <a:pt x="16934" y="524933"/>
                </a:lnTo>
                <a:lnTo>
                  <a:pt x="16934" y="533400"/>
                </a:lnTo>
                <a:lnTo>
                  <a:pt x="16934" y="533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0" name="Freeform 3359"/>
          <p:cNvSpPr/>
          <p:nvPr/>
        </p:nvSpPr>
        <p:spPr>
          <a:xfrm>
            <a:off x="11125200" y="2353733"/>
            <a:ext cx="1" cy="101601"/>
          </a:xfrm>
          <a:custGeom>
            <a:avLst/>
            <a:gdLst/>
            <a:ahLst/>
            <a:cxnLst/>
            <a:rect l="0" t="0" r="0" b="0"/>
            <a:pathLst>
              <a:path w="1" h="101601">
                <a:moveTo>
                  <a:pt x="0" y="0"/>
                </a:moveTo>
                <a:lnTo>
                  <a:pt x="0" y="0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93134"/>
                </a:lnTo>
                <a:lnTo>
                  <a:pt x="0" y="101600"/>
                </a:lnTo>
                <a:lnTo>
                  <a:pt x="0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1" name="Freeform 3360"/>
          <p:cNvSpPr/>
          <p:nvPr/>
        </p:nvSpPr>
        <p:spPr>
          <a:xfrm>
            <a:off x="11125200" y="2565400"/>
            <a:ext cx="1" cy="169334"/>
          </a:xfrm>
          <a:custGeom>
            <a:avLst/>
            <a:gdLst/>
            <a:ahLst/>
            <a:cxnLst/>
            <a:rect l="0" t="0" r="0" b="0"/>
            <a:pathLst>
              <a:path w="1" h="169334">
                <a:moveTo>
                  <a:pt x="0" y="0"/>
                </a:move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43933"/>
                </a:lnTo>
                <a:lnTo>
                  <a:pt x="0" y="160867"/>
                </a:lnTo>
                <a:lnTo>
                  <a:pt x="0" y="160867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2" name="Freeform 3361"/>
          <p:cNvSpPr/>
          <p:nvPr/>
        </p:nvSpPr>
        <p:spPr>
          <a:xfrm>
            <a:off x="11116733" y="2777067"/>
            <a:ext cx="8468" cy="169334"/>
          </a:xfrm>
          <a:custGeom>
            <a:avLst/>
            <a:gdLst/>
            <a:ahLst/>
            <a:cxnLst/>
            <a:rect l="0" t="0" r="0" b="0"/>
            <a:pathLst>
              <a:path w="8468" h="169334">
                <a:moveTo>
                  <a:pt x="8467" y="0"/>
                </a:moveTo>
                <a:lnTo>
                  <a:pt x="8467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0" y="93133"/>
                </a:lnTo>
                <a:lnTo>
                  <a:pt x="8467" y="110066"/>
                </a:lnTo>
                <a:lnTo>
                  <a:pt x="8467" y="127000"/>
                </a:lnTo>
                <a:lnTo>
                  <a:pt x="8467" y="135466"/>
                </a:lnTo>
                <a:lnTo>
                  <a:pt x="8467" y="152400"/>
                </a:lnTo>
                <a:lnTo>
                  <a:pt x="0" y="160866"/>
                </a:lnTo>
                <a:lnTo>
                  <a:pt x="0" y="160866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3" name="Freeform 3362"/>
          <p:cNvSpPr/>
          <p:nvPr/>
        </p:nvSpPr>
        <p:spPr>
          <a:xfrm>
            <a:off x="11099800" y="3056467"/>
            <a:ext cx="16934" cy="228601"/>
          </a:xfrm>
          <a:custGeom>
            <a:avLst/>
            <a:gdLst/>
            <a:ahLst/>
            <a:cxnLst/>
            <a:rect l="0" t="0" r="0" b="0"/>
            <a:pathLst>
              <a:path w="16934" h="228601">
                <a:moveTo>
                  <a:pt x="16933" y="0"/>
                </a:moveTo>
                <a:lnTo>
                  <a:pt x="16933" y="8466"/>
                </a:lnTo>
                <a:lnTo>
                  <a:pt x="16933" y="25400"/>
                </a:lnTo>
                <a:lnTo>
                  <a:pt x="8466" y="33866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10066"/>
                </a:lnTo>
                <a:lnTo>
                  <a:pt x="8466" y="118533"/>
                </a:lnTo>
                <a:lnTo>
                  <a:pt x="8466" y="127000"/>
                </a:lnTo>
                <a:lnTo>
                  <a:pt x="8466" y="135466"/>
                </a:lnTo>
                <a:lnTo>
                  <a:pt x="8466" y="152400"/>
                </a:lnTo>
                <a:lnTo>
                  <a:pt x="8466" y="160866"/>
                </a:lnTo>
                <a:lnTo>
                  <a:pt x="8466" y="169333"/>
                </a:lnTo>
                <a:lnTo>
                  <a:pt x="8466" y="186266"/>
                </a:lnTo>
                <a:lnTo>
                  <a:pt x="0" y="203200"/>
                </a:lnTo>
                <a:lnTo>
                  <a:pt x="8466" y="211666"/>
                </a:lnTo>
                <a:lnTo>
                  <a:pt x="8466" y="220133"/>
                </a:lnTo>
                <a:lnTo>
                  <a:pt x="8466" y="220133"/>
                </a:lnTo>
                <a:lnTo>
                  <a:pt x="8466" y="228600"/>
                </a:lnTo>
                <a:lnTo>
                  <a:pt x="846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4" name="Freeform 3363"/>
          <p:cNvSpPr/>
          <p:nvPr/>
        </p:nvSpPr>
        <p:spPr>
          <a:xfrm>
            <a:off x="11218334" y="2946400"/>
            <a:ext cx="118533" cy="177801"/>
          </a:xfrm>
          <a:custGeom>
            <a:avLst/>
            <a:gdLst/>
            <a:ahLst/>
            <a:cxnLst/>
            <a:rect l="0" t="0" r="0" b="0"/>
            <a:pathLst>
              <a:path w="118533" h="177801">
                <a:moveTo>
                  <a:pt x="16932" y="33867"/>
                </a:moveTo>
                <a:lnTo>
                  <a:pt x="16932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16932" y="118533"/>
                </a:lnTo>
                <a:lnTo>
                  <a:pt x="16932" y="135467"/>
                </a:lnTo>
                <a:lnTo>
                  <a:pt x="16932" y="152400"/>
                </a:lnTo>
                <a:lnTo>
                  <a:pt x="16932" y="169333"/>
                </a:lnTo>
                <a:lnTo>
                  <a:pt x="16932" y="177800"/>
                </a:lnTo>
                <a:lnTo>
                  <a:pt x="16932" y="177800"/>
                </a:lnTo>
                <a:lnTo>
                  <a:pt x="16932" y="177800"/>
                </a:lnTo>
                <a:lnTo>
                  <a:pt x="16932" y="177800"/>
                </a:lnTo>
                <a:lnTo>
                  <a:pt x="8466" y="169333"/>
                </a:lnTo>
                <a:lnTo>
                  <a:pt x="8466" y="152400"/>
                </a:lnTo>
                <a:lnTo>
                  <a:pt x="8466" y="143933"/>
                </a:lnTo>
                <a:lnTo>
                  <a:pt x="0" y="118533"/>
                </a:lnTo>
                <a:lnTo>
                  <a:pt x="0" y="93133"/>
                </a:lnTo>
                <a:lnTo>
                  <a:pt x="0" y="76200"/>
                </a:lnTo>
                <a:lnTo>
                  <a:pt x="0" y="50800"/>
                </a:lnTo>
                <a:lnTo>
                  <a:pt x="0" y="33867"/>
                </a:lnTo>
                <a:lnTo>
                  <a:pt x="0" y="16933"/>
                </a:lnTo>
                <a:lnTo>
                  <a:pt x="8466" y="0"/>
                </a:lnTo>
                <a:lnTo>
                  <a:pt x="8466" y="0"/>
                </a:lnTo>
                <a:lnTo>
                  <a:pt x="16932" y="0"/>
                </a:lnTo>
                <a:lnTo>
                  <a:pt x="25400" y="0"/>
                </a:lnTo>
                <a:lnTo>
                  <a:pt x="42332" y="0"/>
                </a:lnTo>
                <a:lnTo>
                  <a:pt x="50799" y="16933"/>
                </a:lnTo>
                <a:lnTo>
                  <a:pt x="59266" y="25400"/>
                </a:lnTo>
                <a:lnTo>
                  <a:pt x="76200" y="50800"/>
                </a:lnTo>
                <a:lnTo>
                  <a:pt x="84666" y="67733"/>
                </a:lnTo>
                <a:lnTo>
                  <a:pt x="93132" y="93133"/>
                </a:lnTo>
                <a:lnTo>
                  <a:pt x="110066" y="118533"/>
                </a:lnTo>
                <a:lnTo>
                  <a:pt x="110066" y="135467"/>
                </a:lnTo>
                <a:lnTo>
                  <a:pt x="118532" y="152400"/>
                </a:lnTo>
                <a:lnTo>
                  <a:pt x="118532" y="160867"/>
                </a:lnTo>
                <a:lnTo>
                  <a:pt x="118532" y="169333"/>
                </a:lnTo>
                <a:lnTo>
                  <a:pt x="118532" y="169333"/>
                </a:lnTo>
                <a:lnTo>
                  <a:pt x="110066" y="177800"/>
                </a:lnTo>
                <a:lnTo>
                  <a:pt x="101600" y="169333"/>
                </a:lnTo>
                <a:lnTo>
                  <a:pt x="93132" y="169333"/>
                </a:lnTo>
                <a:lnTo>
                  <a:pt x="93132" y="169333"/>
                </a:lnTo>
                <a:lnTo>
                  <a:pt x="76200" y="169333"/>
                </a:lnTo>
                <a:lnTo>
                  <a:pt x="7620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5" name="Freeform 3364"/>
          <p:cNvSpPr/>
          <p:nvPr/>
        </p:nvSpPr>
        <p:spPr>
          <a:xfrm>
            <a:off x="11226800" y="3014133"/>
            <a:ext cx="118534" cy="67735"/>
          </a:xfrm>
          <a:custGeom>
            <a:avLst/>
            <a:gdLst/>
            <a:ahLst/>
            <a:cxnLst/>
            <a:rect l="0" t="0" r="0" b="0"/>
            <a:pathLst>
              <a:path w="118534" h="67735">
                <a:moveTo>
                  <a:pt x="0" y="67734"/>
                </a:moveTo>
                <a:lnTo>
                  <a:pt x="8466" y="67734"/>
                </a:lnTo>
                <a:lnTo>
                  <a:pt x="8466" y="67734"/>
                </a:lnTo>
                <a:lnTo>
                  <a:pt x="8466" y="67734"/>
                </a:lnTo>
                <a:lnTo>
                  <a:pt x="16934" y="67734"/>
                </a:lnTo>
                <a:lnTo>
                  <a:pt x="25400" y="67734"/>
                </a:lnTo>
                <a:lnTo>
                  <a:pt x="33866" y="59267"/>
                </a:lnTo>
                <a:lnTo>
                  <a:pt x="50800" y="50800"/>
                </a:lnTo>
                <a:lnTo>
                  <a:pt x="67734" y="42334"/>
                </a:lnTo>
                <a:lnTo>
                  <a:pt x="84666" y="25400"/>
                </a:lnTo>
                <a:lnTo>
                  <a:pt x="101600" y="16934"/>
                </a:lnTo>
                <a:lnTo>
                  <a:pt x="101600" y="16934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6" name="Freeform 3365"/>
          <p:cNvSpPr/>
          <p:nvPr/>
        </p:nvSpPr>
        <p:spPr>
          <a:xfrm>
            <a:off x="11379200" y="2929467"/>
            <a:ext cx="101601" cy="160867"/>
          </a:xfrm>
          <a:custGeom>
            <a:avLst/>
            <a:gdLst/>
            <a:ahLst/>
            <a:cxnLst/>
            <a:rect l="0" t="0" r="0" b="0"/>
            <a:pathLst>
              <a:path w="101601" h="160867">
                <a:moveTo>
                  <a:pt x="16934" y="16933"/>
                </a:moveTo>
                <a:lnTo>
                  <a:pt x="16934" y="16933"/>
                </a:lnTo>
                <a:lnTo>
                  <a:pt x="16934" y="25400"/>
                </a:lnTo>
                <a:lnTo>
                  <a:pt x="16934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0" y="67733"/>
                </a:lnTo>
                <a:lnTo>
                  <a:pt x="0" y="84666"/>
                </a:lnTo>
                <a:lnTo>
                  <a:pt x="8466" y="101600"/>
                </a:lnTo>
                <a:lnTo>
                  <a:pt x="8466" y="127000"/>
                </a:lnTo>
                <a:lnTo>
                  <a:pt x="16934" y="143933"/>
                </a:lnTo>
                <a:lnTo>
                  <a:pt x="25400" y="152400"/>
                </a:lnTo>
                <a:lnTo>
                  <a:pt x="33866" y="160866"/>
                </a:lnTo>
                <a:lnTo>
                  <a:pt x="50800" y="160866"/>
                </a:lnTo>
                <a:lnTo>
                  <a:pt x="67734" y="160866"/>
                </a:lnTo>
                <a:lnTo>
                  <a:pt x="76200" y="152400"/>
                </a:lnTo>
                <a:lnTo>
                  <a:pt x="84666" y="143933"/>
                </a:lnTo>
                <a:lnTo>
                  <a:pt x="93134" y="127000"/>
                </a:lnTo>
                <a:lnTo>
                  <a:pt x="101600" y="110066"/>
                </a:lnTo>
                <a:lnTo>
                  <a:pt x="101600" y="101600"/>
                </a:lnTo>
                <a:lnTo>
                  <a:pt x="101600" y="84666"/>
                </a:lnTo>
                <a:lnTo>
                  <a:pt x="93134" y="67733"/>
                </a:lnTo>
                <a:lnTo>
                  <a:pt x="84666" y="50800"/>
                </a:lnTo>
                <a:lnTo>
                  <a:pt x="76200" y="42333"/>
                </a:lnTo>
                <a:lnTo>
                  <a:pt x="67734" y="25400"/>
                </a:lnTo>
                <a:lnTo>
                  <a:pt x="59267" y="16933"/>
                </a:lnTo>
                <a:lnTo>
                  <a:pt x="59267" y="16933"/>
                </a:lnTo>
                <a:lnTo>
                  <a:pt x="59267" y="8466"/>
                </a:lnTo>
                <a:lnTo>
                  <a:pt x="59267" y="8466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7" name="Freeform 3366"/>
          <p:cNvSpPr/>
          <p:nvPr/>
        </p:nvSpPr>
        <p:spPr>
          <a:xfrm>
            <a:off x="11531600" y="2853267"/>
            <a:ext cx="101601" cy="237067"/>
          </a:xfrm>
          <a:custGeom>
            <a:avLst/>
            <a:gdLst/>
            <a:ahLst/>
            <a:cxnLst/>
            <a:rect l="0" t="0" r="0" b="0"/>
            <a:pathLst>
              <a:path w="101601" h="237067">
                <a:moveTo>
                  <a:pt x="25400" y="8466"/>
                </a:move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16934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8466" y="93133"/>
                </a:lnTo>
                <a:lnTo>
                  <a:pt x="16934" y="101600"/>
                </a:lnTo>
                <a:lnTo>
                  <a:pt x="25400" y="110066"/>
                </a:lnTo>
                <a:lnTo>
                  <a:pt x="42333" y="118533"/>
                </a:lnTo>
                <a:lnTo>
                  <a:pt x="59267" y="118533"/>
                </a:lnTo>
                <a:lnTo>
                  <a:pt x="76200" y="127000"/>
                </a:lnTo>
                <a:lnTo>
                  <a:pt x="84666" y="135466"/>
                </a:lnTo>
                <a:lnTo>
                  <a:pt x="93134" y="143933"/>
                </a:lnTo>
                <a:lnTo>
                  <a:pt x="101600" y="152400"/>
                </a:lnTo>
                <a:lnTo>
                  <a:pt x="101600" y="160866"/>
                </a:lnTo>
                <a:lnTo>
                  <a:pt x="101600" y="177800"/>
                </a:lnTo>
                <a:lnTo>
                  <a:pt x="93134" y="194733"/>
                </a:lnTo>
                <a:lnTo>
                  <a:pt x="76200" y="211666"/>
                </a:lnTo>
                <a:lnTo>
                  <a:pt x="76200" y="211666"/>
                </a:lnTo>
                <a:lnTo>
                  <a:pt x="67734" y="237066"/>
                </a:lnTo>
                <a:lnTo>
                  <a:pt x="67734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8" name="Freeform 3367"/>
          <p:cNvSpPr/>
          <p:nvPr/>
        </p:nvSpPr>
        <p:spPr>
          <a:xfrm>
            <a:off x="6036733" y="5037667"/>
            <a:ext cx="321735" cy="42334"/>
          </a:xfrm>
          <a:custGeom>
            <a:avLst/>
            <a:gdLst/>
            <a:ahLst/>
            <a:cxnLst/>
            <a:rect l="0" t="0" r="0" b="0"/>
            <a:pathLst>
              <a:path w="321735" h="42334">
                <a:moveTo>
                  <a:pt x="321734" y="0"/>
                </a:moveTo>
                <a:lnTo>
                  <a:pt x="313267" y="0"/>
                </a:lnTo>
                <a:lnTo>
                  <a:pt x="313267" y="0"/>
                </a:lnTo>
                <a:lnTo>
                  <a:pt x="304800" y="8466"/>
                </a:lnTo>
                <a:lnTo>
                  <a:pt x="296334" y="8466"/>
                </a:lnTo>
                <a:lnTo>
                  <a:pt x="287867" y="16933"/>
                </a:lnTo>
                <a:lnTo>
                  <a:pt x="279400" y="16933"/>
                </a:lnTo>
                <a:lnTo>
                  <a:pt x="270934" y="16933"/>
                </a:lnTo>
                <a:lnTo>
                  <a:pt x="262467" y="16933"/>
                </a:lnTo>
                <a:lnTo>
                  <a:pt x="254000" y="8466"/>
                </a:lnTo>
                <a:lnTo>
                  <a:pt x="245534" y="8466"/>
                </a:lnTo>
                <a:lnTo>
                  <a:pt x="228600" y="16933"/>
                </a:lnTo>
                <a:lnTo>
                  <a:pt x="220134" y="16933"/>
                </a:lnTo>
                <a:lnTo>
                  <a:pt x="203200" y="16933"/>
                </a:lnTo>
                <a:lnTo>
                  <a:pt x="186267" y="25400"/>
                </a:lnTo>
                <a:lnTo>
                  <a:pt x="177800" y="33866"/>
                </a:lnTo>
                <a:lnTo>
                  <a:pt x="152400" y="33866"/>
                </a:lnTo>
                <a:lnTo>
                  <a:pt x="135467" y="33866"/>
                </a:lnTo>
                <a:lnTo>
                  <a:pt x="118534" y="33866"/>
                </a:lnTo>
                <a:lnTo>
                  <a:pt x="101600" y="33866"/>
                </a:lnTo>
                <a:lnTo>
                  <a:pt x="84667" y="33866"/>
                </a:lnTo>
                <a:lnTo>
                  <a:pt x="67734" y="42333"/>
                </a:lnTo>
                <a:lnTo>
                  <a:pt x="59267" y="33866"/>
                </a:lnTo>
                <a:lnTo>
                  <a:pt x="42334" y="33866"/>
                </a:lnTo>
                <a:lnTo>
                  <a:pt x="33867" y="33866"/>
                </a:lnTo>
                <a:lnTo>
                  <a:pt x="33867" y="25400"/>
                </a:lnTo>
                <a:lnTo>
                  <a:pt x="25400" y="25400"/>
                </a:lnTo>
                <a:lnTo>
                  <a:pt x="16934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9" name="Freeform 3368"/>
          <p:cNvSpPr/>
          <p:nvPr/>
        </p:nvSpPr>
        <p:spPr>
          <a:xfrm>
            <a:off x="5969000" y="4927600"/>
            <a:ext cx="186268" cy="254001"/>
          </a:xfrm>
          <a:custGeom>
            <a:avLst/>
            <a:gdLst/>
            <a:ahLst/>
            <a:cxnLst/>
            <a:rect l="0" t="0" r="0" b="0"/>
            <a:pathLst>
              <a:path w="186268" h="254001">
                <a:moveTo>
                  <a:pt x="8467" y="135467"/>
                </a:moveTo>
                <a:lnTo>
                  <a:pt x="8467" y="135467"/>
                </a:lnTo>
                <a:lnTo>
                  <a:pt x="8467" y="143933"/>
                </a:lnTo>
                <a:lnTo>
                  <a:pt x="8467" y="143933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0867"/>
                </a:lnTo>
                <a:lnTo>
                  <a:pt x="8467" y="169333"/>
                </a:lnTo>
                <a:lnTo>
                  <a:pt x="25400" y="169333"/>
                </a:lnTo>
                <a:lnTo>
                  <a:pt x="33867" y="177800"/>
                </a:lnTo>
                <a:lnTo>
                  <a:pt x="42333" y="186267"/>
                </a:lnTo>
                <a:lnTo>
                  <a:pt x="50800" y="203200"/>
                </a:lnTo>
                <a:lnTo>
                  <a:pt x="59267" y="211667"/>
                </a:lnTo>
                <a:lnTo>
                  <a:pt x="76200" y="220133"/>
                </a:lnTo>
                <a:lnTo>
                  <a:pt x="84667" y="237067"/>
                </a:lnTo>
                <a:lnTo>
                  <a:pt x="93133" y="245533"/>
                </a:lnTo>
                <a:lnTo>
                  <a:pt x="93133" y="245533"/>
                </a:lnTo>
                <a:lnTo>
                  <a:pt x="93133" y="245533"/>
                </a:lnTo>
                <a:lnTo>
                  <a:pt x="93133" y="254000"/>
                </a:lnTo>
                <a:lnTo>
                  <a:pt x="93133" y="254000"/>
                </a:lnTo>
                <a:lnTo>
                  <a:pt x="93133" y="245533"/>
                </a:lnTo>
                <a:lnTo>
                  <a:pt x="84667" y="245533"/>
                </a:lnTo>
                <a:lnTo>
                  <a:pt x="84667" y="245533"/>
                </a:lnTo>
                <a:lnTo>
                  <a:pt x="76200" y="237067"/>
                </a:lnTo>
                <a:lnTo>
                  <a:pt x="67733" y="228600"/>
                </a:lnTo>
                <a:lnTo>
                  <a:pt x="59267" y="220133"/>
                </a:lnTo>
                <a:lnTo>
                  <a:pt x="50800" y="211667"/>
                </a:lnTo>
                <a:lnTo>
                  <a:pt x="42333" y="194733"/>
                </a:lnTo>
                <a:lnTo>
                  <a:pt x="33867" y="186267"/>
                </a:lnTo>
                <a:lnTo>
                  <a:pt x="25400" y="177800"/>
                </a:lnTo>
                <a:lnTo>
                  <a:pt x="25400" y="160867"/>
                </a:lnTo>
                <a:lnTo>
                  <a:pt x="16933" y="152400"/>
                </a:lnTo>
                <a:lnTo>
                  <a:pt x="8467" y="143933"/>
                </a:lnTo>
                <a:lnTo>
                  <a:pt x="8467" y="135467"/>
                </a:lnTo>
                <a:lnTo>
                  <a:pt x="8467" y="127000"/>
                </a:lnTo>
                <a:lnTo>
                  <a:pt x="0" y="110067"/>
                </a:lnTo>
                <a:lnTo>
                  <a:pt x="0" y="101600"/>
                </a:lnTo>
                <a:lnTo>
                  <a:pt x="0" y="93133"/>
                </a:lnTo>
                <a:lnTo>
                  <a:pt x="0" y="93133"/>
                </a:lnTo>
                <a:lnTo>
                  <a:pt x="0" y="84667"/>
                </a:lnTo>
                <a:lnTo>
                  <a:pt x="8467" y="84667"/>
                </a:lnTo>
                <a:lnTo>
                  <a:pt x="8467" y="76200"/>
                </a:lnTo>
                <a:lnTo>
                  <a:pt x="16933" y="67733"/>
                </a:lnTo>
                <a:lnTo>
                  <a:pt x="33867" y="67733"/>
                </a:lnTo>
                <a:lnTo>
                  <a:pt x="42333" y="50800"/>
                </a:lnTo>
                <a:lnTo>
                  <a:pt x="50800" y="50800"/>
                </a:lnTo>
                <a:lnTo>
                  <a:pt x="67733" y="42333"/>
                </a:lnTo>
                <a:lnTo>
                  <a:pt x="84667" y="33867"/>
                </a:lnTo>
                <a:lnTo>
                  <a:pt x="101600" y="25400"/>
                </a:lnTo>
                <a:lnTo>
                  <a:pt x="118533" y="16933"/>
                </a:lnTo>
                <a:lnTo>
                  <a:pt x="143933" y="8467"/>
                </a:lnTo>
                <a:lnTo>
                  <a:pt x="160867" y="0"/>
                </a:lnTo>
                <a:lnTo>
                  <a:pt x="160867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0" name="Freeform 3369"/>
          <p:cNvSpPr/>
          <p:nvPr/>
        </p:nvSpPr>
        <p:spPr>
          <a:xfrm>
            <a:off x="11091334" y="1346200"/>
            <a:ext cx="67733" cy="42334"/>
          </a:xfrm>
          <a:custGeom>
            <a:avLst/>
            <a:gdLst/>
            <a:ahLst/>
            <a:cxnLst/>
            <a:rect l="0" t="0" r="0" b="0"/>
            <a:pathLst>
              <a:path w="67733" h="42334">
                <a:moveTo>
                  <a:pt x="33866" y="8467"/>
                </a:move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  <a:lnTo>
                  <a:pt x="59266" y="0"/>
                </a:lnTo>
                <a:lnTo>
                  <a:pt x="59266" y="8467"/>
                </a:lnTo>
                <a:lnTo>
                  <a:pt x="67732" y="8467"/>
                </a:lnTo>
                <a:lnTo>
                  <a:pt x="67732" y="8467"/>
                </a:lnTo>
                <a:lnTo>
                  <a:pt x="67732" y="8467"/>
                </a:lnTo>
                <a:lnTo>
                  <a:pt x="67732" y="8467"/>
                </a:lnTo>
                <a:lnTo>
                  <a:pt x="67732" y="8467"/>
                </a:lnTo>
                <a:lnTo>
                  <a:pt x="67732" y="8467"/>
                </a:lnTo>
                <a:lnTo>
                  <a:pt x="67732" y="16933"/>
                </a:lnTo>
                <a:lnTo>
                  <a:pt x="67732" y="16933"/>
                </a:lnTo>
                <a:lnTo>
                  <a:pt x="67732" y="16933"/>
                </a:lnTo>
                <a:lnTo>
                  <a:pt x="67732" y="16933"/>
                </a:lnTo>
                <a:lnTo>
                  <a:pt x="67732" y="16933"/>
                </a:lnTo>
                <a:lnTo>
                  <a:pt x="67732" y="16933"/>
                </a:lnTo>
                <a:lnTo>
                  <a:pt x="59266" y="25400"/>
                </a:lnTo>
                <a:lnTo>
                  <a:pt x="59266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16932" y="25400"/>
                </a:lnTo>
                <a:lnTo>
                  <a:pt x="16932" y="16933"/>
                </a:lnTo>
                <a:lnTo>
                  <a:pt x="16932" y="16933"/>
                </a:lnTo>
                <a:lnTo>
                  <a:pt x="16932" y="16933"/>
                </a:lnTo>
                <a:lnTo>
                  <a:pt x="16932" y="16933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33866" y="8467"/>
                </a:lnTo>
                <a:lnTo>
                  <a:pt x="33866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67732" y="16933"/>
                </a:lnTo>
                <a:lnTo>
                  <a:pt x="67732" y="16933"/>
                </a:lnTo>
                <a:lnTo>
                  <a:pt x="67732" y="16933"/>
                </a:lnTo>
                <a:lnTo>
                  <a:pt x="67732" y="25400"/>
                </a:lnTo>
                <a:lnTo>
                  <a:pt x="67732" y="25400"/>
                </a:lnTo>
                <a:lnTo>
                  <a:pt x="67732" y="33867"/>
                </a:lnTo>
                <a:lnTo>
                  <a:pt x="67732" y="33867"/>
                </a:lnTo>
                <a:lnTo>
                  <a:pt x="67732" y="33867"/>
                </a:lnTo>
                <a:lnTo>
                  <a:pt x="59266" y="42333"/>
                </a:lnTo>
                <a:lnTo>
                  <a:pt x="59266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33866" y="42333"/>
                </a:lnTo>
                <a:lnTo>
                  <a:pt x="33866" y="42333"/>
                </a:lnTo>
                <a:lnTo>
                  <a:pt x="33866" y="42333"/>
                </a:lnTo>
                <a:lnTo>
                  <a:pt x="25399" y="33867"/>
                </a:lnTo>
                <a:lnTo>
                  <a:pt x="25399" y="33867"/>
                </a:lnTo>
                <a:lnTo>
                  <a:pt x="25399" y="33867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3" y="25400"/>
                </a:lnTo>
                <a:lnTo>
                  <a:pt x="42333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25399" y="33867"/>
                </a:lnTo>
                <a:lnTo>
                  <a:pt x="25399" y="33867"/>
                </a:lnTo>
                <a:lnTo>
                  <a:pt x="16932" y="25400"/>
                </a:lnTo>
                <a:lnTo>
                  <a:pt x="16932" y="25400"/>
                </a:lnTo>
                <a:lnTo>
                  <a:pt x="16932" y="25400"/>
                </a:lnTo>
                <a:lnTo>
                  <a:pt x="16932" y="25400"/>
                </a:lnTo>
                <a:lnTo>
                  <a:pt x="16932" y="16933"/>
                </a:lnTo>
                <a:lnTo>
                  <a:pt x="16932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33866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9266" y="16933"/>
                </a:lnTo>
                <a:lnTo>
                  <a:pt x="59266" y="16933"/>
                </a:lnTo>
                <a:lnTo>
                  <a:pt x="67732" y="16933"/>
                </a:lnTo>
                <a:lnTo>
                  <a:pt x="67732" y="16933"/>
                </a:lnTo>
                <a:lnTo>
                  <a:pt x="59266" y="25400"/>
                </a:lnTo>
                <a:lnTo>
                  <a:pt x="59266" y="25400"/>
                </a:lnTo>
                <a:lnTo>
                  <a:pt x="50800" y="25400"/>
                </a:lnTo>
                <a:lnTo>
                  <a:pt x="42333" y="33867"/>
                </a:lnTo>
                <a:lnTo>
                  <a:pt x="42333" y="33867"/>
                </a:lnTo>
                <a:lnTo>
                  <a:pt x="33866" y="33867"/>
                </a:lnTo>
                <a:lnTo>
                  <a:pt x="25399" y="33867"/>
                </a:lnTo>
                <a:lnTo>
                  <a:pt x="16932" y="33867"/>
                </a:lnTo>
                <a:lnTo>
                  <a:pt x="8466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16932" y="16933"/>
                </a:lnTo>
                <a:lnTo>
                  <a:pt x="16932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1" name="Freeform 3370"/>
          <p:cNvSpPr/>
          <p:nvPr/>
        </p:nvSpPr>
        <p:spPr>
          <a:xfrm>
            <a:off x="9939866" y="3810000"/>
            <a:ext cx="270935" cy="313268"/>
          </a:xfrm>
          <a:custGeom>
            <a:avLst/>
            <a:gdLst/>
            <a:ahLst/>
            <a:cxnLst/>
            <a:rect l="0" t="0" r="0" b="0"/>
            <a:pathLst>
              <a:path w="270935" h="313268">
                <a:moveTo>
                  <a:pt x="270934" y="0"/>
                </a:moveTo>
                <a:lnTo>
                  <a:pt x="270934" y="0"/>
                </a:lnTo>
                <a:lnTo>
                  <a:pt x="262467" y="0"/>
                </a:lnTo>
                <a:lnTo>
                  <a:pt x="262467" y="0"/>
                </a:lnTo>
                <a:lnTo>
                  <a:pt x="254000" y="8467"/>
                </a:lnTo>
                <a:lnTo>
                  <a:pt x="245534" y="8467"/>
                </a:lnTo>
                <a:lnTo>
                  <a:pt x="237068" y="16933"/>
                </a:lnTo>
                <a:lnTo>
                  <a:pt x="228600" y="25400"/>
                </a:lnTo>
                <a:lnTo>
                  <a:pt x="211668" y="33867"/>
                </a:lnTo>
                <a:lnTo>
                  <a:pt x="194734" y="50800"/>
                </a:lnTo>
                <a:lnTo>
                  <a:pt x="177800" y="76200"/>
                </a:lnTo>
                <a:lnTo>
                  <a:pt x="152400" y="101600"/>
                </a:lnTo>
                <a:lnTo>
                  <a:pt x="135468" y="127000"/>
                </a:lnTo>
                <a:lnTo>
                  <a:pt x="110067" y="160867"/>
                </a:lnTo>
                <a:lnTo>
                  <a:pt x="84668" y="194733"/>
                </a:lnTo>
                <a:lnTo>
                  <a:pt x="59268" y="237067"/>
                </a:lnTo>
                <a:lnTo>
                  <a:pt x="42334" y="262467"/>
                </a:lnTo>
                <a:lnTo>
                  <a:pt x="33867" y="287867"/>
                </a:lnTo>
                <a:lnTo>
                  <a:pt x="16934" y="304800"/>
                </a:lnTo>
                <a:lnTo>
                  <a:pt x="8468" y="313267"/>
                </a:lnTo>
                <a:lnTo>
                  <a:pt x="8468" y="313267"/>
                </a:lnTo>
                <a:lnTo>
                  <a:pt x="8468" y="313267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2" name="Freeform 3371"/>
          <p:cNvSpPr/>
          <p:nvPr/>
        </p:nvSpPr>
        <p:spPr>
          <a:xfrm>
            <a:off x="9939866" y="3852333"/>
            <a:ext cx="211669" cy="279401"/>
          </a:xfrm>
          <a:custGeom>
            <a:avLst/>
            <a:gdLst/>
            <a:ahLst/>
            <a:cxnLst/>
            <a:rect l="0" t="0" r="0" b="0"/>
            <a:pathLst>
              <a:path w="211669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25400" y="16934"/>
                </a:lnTo>
                <a:lnTo>
                  <a:pt x="33867" y="33867"/>
                </a:lnTo>
                <a:lnTo>
                  <a:pt x="50801" y="50800"/>
                </a:lnTo>
                <a:lnTo>
                  <a:pt x="67734" y="67734"/>
                </a:lnTo>
                <a:lnTo>
                  <a:pt x="84668" y="93134"/>
                </a:lnTo>
                <a:lnTo>
                  <a:pt x="93134" y="127000"/>
                </a:lnTo>
                <a:lnTo>
                  <a:pt x="110067" y="152400"/>
                </a:lnTo>
                <a:lnTo>
                  <a:pt x="127001" y="169334"/>
                </a:lnTo>
                <a:lnTo>
                  <a:pt x="135468" y="194734"/>
                </a:lnTo>
                <a:lnTo>
                  <a:pt x="152400" y="220134"/>
                </a:lnTo>
                <a:lnTo>
                  <a:pt x="169334" y="237067"/>
                </a:lnTo>
                <a:lnTo>
                  <a:pt x="177800" y="245534"/>
                </a:lnTo>
                <a:lnTo>
                  <a:pt x="194734" y="262467"/>
                </a:lnTo>
                <a:lnTo>
                  <a:pt x="203201" y="262467"/>
                </a:lnTo>
                <a:lnTo>
                  <a:pt x="203201" y="262467"/>
                </a:lnTo>
                <a:lnTo>
                  <a:pt x="211668" y="279400"/>
                </a:lnTo>
                <a:lnTo>
                  <a:pt x="211668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3" name="Freeform 3372"/>
          <p:cNvSpPr/>
          <p:nvPr/>
        </p:nvSpPr>
        <p:spPr>
          <a:xfrm>
            <a:off x="9821333" y="4191000"/>
            <a:ext cx="1651002" cy="67734"/>
          </a:xfrm>
          <a:custGeom>
            <a:avLst/>
            <a:gdLst/>
            <a:ahLst/>
            <a:cxnLst/>
            <a:rect l="0" t="0" r="0" b="0"/>
            <a:pathLst>
              <a:path w="1651002" h="67734">
                <a:moveTo>
                  <a:pt x="0" y="25400"/>
                </a:moveTo>
                <a:lnTo>
                  <a:pt x="8467" y="25400"/>
                </a:lnTo>
                <a:lnTo>
                  <a:pt x="16934" y="25400"/>
                </a:lnTo>
                <a:lnTo>
                  <a:pt x="33867" y="25400"/>
                </a:lnTo>
                <a:lnTo>
                  <a:pt x="59267" y="25400"/>
                </a:lnTo>
                <a:lnTo>
                  <a:pt x="93134" y="25400"/>
                </a:lnTo>
                <a:lnTo>
                  <a:pt x="127001" y="33867"/>
                </a:lnTo>
                <a:lnTo>
                  <a:pt x="169334" y="33867"/>
                </a:lnTo>
                <a:lnTo>
                  <a:pt x="211667" y="42333"/>
                </a:lnTo>
                <a:lnTo>
                  <a:pt x="254001" y="42333"/>
                </a:lnTo>
                <a:lnTo>
                  <a:pt x="304800" y="50800"/>
                </a:lnTo>
                <a:lnTo>
                  <a:pt x="355601" y="50800"/>
                </a:lnTo>
                <a:lnTo>
                  <a:pt x="406401" y="59267"/>
                </a:lnTo>
                <a:lnTo>
                  <a:pt x="465667" y="59267"/>
                </a:lnTo>
                <a:lnTo>
                  <a:pt x="516467" y="67733"/>
                </a:lnTo>
                <a:lnTo>
                  <a:pt x="584201" y="67733"/>
                </a:lnTo>
                <a:lnTo>
                  <a:pt x="651933" y="59267"/>
                </a:lnTo>
                <a:lnTo>
                  <a:pt x="719667" y="59267"/>
                </a:lnTo>
                <a:lnTo>
                  <a:pt x="795867" y="50800"/>
                </a:lnTo>
                <a:lnTo>
                  <a:pt x="872067" y="50800"/>
                </a:lnTo>
                <a:lnTo>
                  <a:pt x="956733" y="33867"/>
                </a:lnTo>
                <a:lnTo>
                  <a:pt x="1032933" y="33867"/>
                </a:lnTo>
                <a:lnTo>
                  <a:pt x="1117601" y="25400"/>
                </a:lnTo>
                <a:lnTo>
                  <a:pt x="1193801" y="16933"/>
                </a:lnTo>
                <a:lnTo>
                  <a:pt x="1278467" y="8467"/>
                </a:lnTo>
                <a:lnTo>
                  <a:pt x="1354667" y="8467"/>
                </a:lnTo>
                <a:lnTo>
                  <a:pt x="1422401" y="0"/>
                </a:lnTo>
                <a:lnTo>
                  <a:pt x="1490133" y="0"/>
                </a:lnTo>
                <a:lnTo>
                  <a:pt x="1557867" y="0"/>
                </a:lnTo>
                <a:lnTo>
                  <a:pt x="1608667" y="0"/>
                </a:lnTo>
                <a:lnTo>
                  <a:pt x="1608667" y="0"/>
                </a:lnTo>
                <a:lnTo>
                  <a:pt x="1651001" y="0"/>
                </a:lnTo>
                <a:lnTo>
                  <a:pt x="165100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4" name="Freeform 3373"/>
          <p:cNvSpPr/>
          <p:nvPr/>
        </p:nvSpPr>
        <p:spPr>
          <a:xfrm>
            <a:off x="10871200" y="3776133"/>
            <a:ext cx="304801" cy="347135"/>
          </a:xfrm>
          <a:custGeom>
            <a:avLst/>
            <a:gdLst/>
            <a:ahLst/>
            <a:cxnLst/>
            <a:rect l="0" t="0" r="0" b="0"/>
            <a:pathLst>
              <a:path w="304801" h="347135">
                <a:moveTo>
                  <a:pt x="0" y="42334"/>
                </a:moveTo>
                <a:lnTo>
                  <a:pt x="0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16933" y="16934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8467"/>
                </a:lnTo>
                <a:lnTo>
                  <a:pt x="42334" y="8467"/>
                </a:lnTo>
                <a:lnTo>
                  <a:pt x="42334" y="25400"/>
                </a:lnTo>
                <a:lnTo>
                  <a:pt x="50800" y="33867"/>
                </a:lnTo>
                <a:lnTo>
                  <a:pt x="50800" y="59267"/>
                </a:lnTo>
                <a:lnTo>
                  <a:pt x="50800" y="76200"/>
                </a:lnTo>
                <a:lnTo>
                  <a:pt x="59266" y="101600"/>
                </a:lnTo>
                <a:lnTo>
                  <a:pt x="59266" y="127000"/>
                </a:lnTo>
                <a:lnTo>
                  <a:pt x="67734" y="152400"/>
                </a:lnTo>
                <a:lnTo>
                  <a:pt x="76200" y="177800"/>
                </a:lnTo>
                <a:lnTo>
                  <a:pt x="84666" y="194734"/>
                </a:lnTo>
                <a:lnTo>
                  <a:pt x="93133" y="211667"/>
                </a:lnTo>
                <a:lnTo>
                  <a:pt x="110067" y="220134"/>
                </a:lnTo>
                <a:lnTo>
                  <a:pt x="127000" y="220134"/>
                </a:lnTo>
                <a:lnTo>
                  <a:pt x="143934" y="220134"/>
                </a:lnTo>
                <a:lnTo>
                  <a:pt x="160866" y="211667"/>
                </a:lnTo>
                <a:lnTo>
                  <a:pt x="186267" y="203200"/>
                </a:lnTo>
                <a:lnTo>
                  <a:pt x="203200" y="194734"/>
                </a:lnTo>
                <a:lnTo>
                  <a:pt x="211666" y="186267"/>
                </a:lnTo>
                <a:lnTo>
                  <a:pt x="220134" y="169334"/>
                </a:lnTo>
                <a:lnTo>
                  <a:pt x="228600" y="152400"/>
                </a:lnTo>
                <a:lnTo>
                  <a:pt x="228600" y="127000"/>
                </a:lnTo>
                <a:lnTo>
                  <a:pt x="237066" y="110067"/>
                </a:lnTo>
                <a:lnTo>
                  <a:pt x="237066" y="93134"/>
                </a:lnTo>
                <a:lnTo>
                  <a:pt x="237066" y="76200"/>
                </a:lnTo>
                <a:lnTo>
                  <a:pt x="237066" y="59267"/>
                </a:lnTo>
                <a:lnTo>
                  <a:pt x="237066" y="59267"/>
                </a:lnTo>
                <a:lnTo>
                  <a:pt x="237066" y="50800"/>
                </a:lnTo>
                <a:lnTo>
                  <a:pt x="237066" y="50800"/>
                </a:lnTo>
                <a:lnTo>
                  <a:pt x="237066" y="50800"/>
                </a:lnTo>
                <a:lnTo>
                  <a:pt x="237066" y="50800"/>
                </a:lnTo>
                <a:lnTo>
                  <a:pt x="237066" y="59267"/>
                </a:lnTo>
                <a:lnTo>
                  <a:pt x="237066" y="67734"/>
                </a:lnTo>
                <a:lnTo>
                  <a:pt x="245533" y="84667"/>
                </a:lnTo>
                <a:lnTo>
                  <a:pt x="245533" y="101600"/>
                </a:lnTo>
                <a:lnTo>
                  <a:pt x="254000" y="118534"/>
                </a:lnTo>
                <a:lnTo>
                  <a:pt x="262467" y="143934"/>
                </a:lnTo>
                <a:lnTo>
                  <a:pt x="279400" y="160867"/>
                </a:lnTo>
                <a:lnTo>
                  <a:pt x="287866" y="177800"/>
                </a:lnTo>
                <a:lnTo>
                  <a:pt x="296334" y="194734"/>
                </a:lnTo>
                <a:lnTo>
                  <a:pt x="304800" y="220134"/>
                </a:lnTo>
                <a:lnTo>
                  <a:pt x="304800" y="237067"/>
                </a:lnTo>
                <a:lnTo>
                  <a:pt x="304800" y="254000"/>
                </a:lnTo>
                <a:lnTo>
                  <a:pt x="296334" y="270934"/>
                </a:lnTo>
                <a:lnTo>
                  <a:pt x="287866" y="287867"/>
                </a:lnTo>
                <a:lnTo>
                  <a:pt x="279400" y="304800"/>
                </a:lnTo>
                <a:lnTo>
                  <a:pt x="262467" y="321734"/>
                </a:lnTo>
                <a:lnTo>
                  <a:pt x="245533" y="338667"/>
                </a:lnTo>
                <a:lnTo>
                  <a:pt x="220134" y="338667"/>
                </a:lnTo>
                <a:lnTo>
                  <a:pt x="194734" y="347134"/>
                </a:lnTo>
                <a:lnTo>
                  <a:pt x="169333" y="338667"/>
                </a:lnTo>
                <a:lnTo>
                  <a:pt x="169333" y="338667"/>
                </a:lnTo>
                <a:lnTo>
                  <a:pt x="143934" y="330200"/>
                </a:lnTo>
                <a:lnTo>
                  <a:pt x="143934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5" name="Freeform 3374"/>
          <p:cNvSpPr/>
          <p:nvPr/>
        </p:nvSpPr>
        <p:spPr>
          <a:xfrm>
            <a:off x="10422466" y="3742267"/>
            <a:ext cx="127001" cy="2565401"/>
          </a:xfrm>
          <a:custGeom>
            <a:avLst/>
            <a:gdLst/>
            <a:ahLst/>
            <a:cxnLst/>
            <a:rect l="0" t="0" r="0" b="0"/>
            <a:pathLst>
              <a:path w="127001" h="2565401">
                <a:moveTo>
                  <a:pt x="127000" y="0"/>
                </a:moveTo>
                <a:lnTo>
                  <a:pt x="127000" y="8466"/>
                </a:lnTo>
                <a:lnTo>
                  <a:pt x="127000" y="33866"/>
                </a:lnTo>
                <a:lnTo>
                  <a:pt x="127000" y="59266"/>
                </a:lnTo>
                <a:lnTo>
                  <a:pt x="118534" y="93133"/>
                </a:lnTo>
                <a:lnTo>
                  <a:pt x="118534" y="118533"/>
                </a:lnTo>
                <a:lnTo>
                  <a:pt x="118534" y="143933"/>
                </a:lnTo>
                <a:lnTo>
                  <a:pt x="118534" y="177800"/>
                </a:lnTo>
                <a:lnTo>
                  <a:pt x="118534" y="211666"/>
                </a:lnTo>
                <a:lnTo>
                  <a:pt x="118534" y="254000"/>
                </a:lnTo>
                <a:lnTo>
                  <a:pt x="118534" y="296333"/>
                </a:lnTo>
                <a:lnTo>
                  <a:pt x="110068" y="338666"/>
                </a:lnTo>
                <a:lnTo>
                  <a:pt x="110068" y="389466"/>
                </a:lnTo>
                <a:lnTo>
                  <a:pt x="110068" y="448733"/>
                </a:lnTo>
                <a:lnTo>
                  <a:pt x="101601" y="508000"/>
                </a:lnTo>
                <a:lnTo>
                  <a:pt x="93134" y="567266"/>
                </a:lnTo>
                <a:lnTo>
                  <a:pt x="93134" y="635000"/>
                </a:lnTo>
                <a:lnTo>
                  <a:pt x="84667" y="702733"/>
                </a:lnTo>
                <a:lnTo>
                  <a:pt x="67734" y="770466"/>
                </a:lnTo>
                <a:lnTo>
                  <a:pt x="67734" y="846666"/>
                </a:lnTo>
                <a:lnTo>
                  <a:pt x="50800" y="922866"/>
                </a:lnTo>
                <a:lnTo>
                  <a:pt x="42334" y="1007533"/>
                </a:lnTo>
                <a:lnTo>
                  <a:pt x="33868" y="1092200"/>
                </a:lnTo>
                <a:lnTo>
                  <a:pt x="25401" y="1176866"/>
                </a:lnTo>
                <a:lnTo>
                  <a:pt x="25401" y="1270000"/>
                </a:lnTo>
                <a:lnTo>
                  <a:pt x="16934" y="1363133"/>
                </a:lnTo>
                <a:lnTo>
                  <a:pt x="8467" y="1456266"/>
                </a:lnTo>
                <a:lnTo>
                  <a:pt x="0" y="1557866"/>
                </a:lnTo>
                <a:lnTo>
                  <a:pt x="0" y="1651000"/>
                </a:lnTo>
                <a:lnTo>
                  <a:pt x="0" y="1752600"/>
                </a:lnTo>
                <a:lnTo>
                  <a:pt x="0" y="1862666"/>
                </a:lnTo>
                <a:lnTo>
                  <a:pt x="0" y="1972733"/>
                </a:lnTo>
                <a:lnTo>
                  <a:pt x="0" y="2082800"/>
                </a:lnTo>
                <a:lnTo>
                  <a:pt x="16934" y="2201333"/>
                </a:lnTo>
                <a:lnTo>
                  <a:pt x="25401" y="2328333"/>
                </a:lnTo>
                <a:lnTo>
                  <a:pt x="42334" y="2455333"/>
                </a:lnTo>
                <a:lnTo>
                  <a:pt x="42334" y="2455333"/>
                </a:lnTo>
                <a:lnTo>
                  <a:pt x="50800" y="2565400"/>
                </a:lnTo>
                <a:lnTo>
                  <a:pt x="50800" y="256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6" name="Freeform 3375"/>
          <p:cNvSpPr/>
          <p:nvPr/>
        </p:nvSpPr>
        <p:spPr>
          <a:xfrm>
            <a:off x="10049933" y="4351867"/>
            <a:ext cx="211668" cy="304801"/>
          </a:xfrm>
          <a:custGeom>
            <a:avLst/>
            <a:gdLst/>
            <a:ahLst/>
            <a:cxnLst/>
            <a:rect l="0" t="0" r="0" b="0"/>
            <a:pathLst>
              <a:path w="211668" h="304801">
                <a:moveTo>
                  <a:pt x="42333" y="33866"/>
                </a:moveTo>
                <a:lnTo>
                  <a:pt x="42333" y="33866"/>
                </a:lnTo>
                <a:lnTo>
                  <a:pt x="42333" y="33866"/>
                </a:lnTo>
                <a:lnTo>
                  <a:pt x="33867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16933"/>
                </a:lnTo>
                <a:lnTo>
                  <a:pt x="33867" y="16933"/>
                </a:lnTo>
                <a:lnTo>
                  <a:pt x="33867" y="8466"/>
                </a:lnTo>
                <a:lnTo>
                  <a:pt x="50801" y="8466"/>
                </a:lnTo>
                <a:lnTo>
                  <a:pt x="59267" y="8466"/>
                </a:lnTo>
                <a:lnTo>
                  <a:pt x="76200" y="0"/>
                </a:lnTo>
                <a:lnTo>
                  <a:pt x="84667" y="0"/>
                </a:lnTo>
                <a:lnTo>
                  <a:pt x="101601" y="0"/>
                </a:lnTo>
                <a:lnTo>
                  <a:pt x="118533" y="8466"/>
                </a:lnTo>
                <a:lnTo>
                  <a:pt x="135467" y="16933"/>
                </a:lnTo>
                <a:lnTo>
                  <a:pt x="143933" y="25400"/>
                </a:lnTo>
                <a:lnTo>
                  <a:pt x="160867" y="33866"/>
                </a:lnTo>
                <a:lnTo>
                  <a:pt x="169334" y="50800"/>
                </a:lnTo>
                <a:lnTo>
                  <a:pt x="177801" y="67733"/>
                </a:lnTo>
                <a:lnTo>
                  <a:pt x="186267" y="84666"/>
                </a:lnTo>
                <a:lnTo>
                  <a:pt x="186267" y="101600"/>
                </a:lnTo>
                <a:lnTo>
                  <a:pt x="186267" y="127000"/>
                </a:lnTo>
                <a:lnTo>
                  <a:pt x="186267" y="143933"/>
                </a:lnTo>
                <a:lnTo>
                  <a:pt x="186267" y="160866"/>
                </a:lnTo>
                <a:lnTo>
                  <a:pt x="186267" y="177800"/>
                </a:lnTo>
                <a:lnTo>
                  <a:pt x="177801" y="194733"/>
                </a:lnTo>
                <a:lnTo>
                  <a:pt x="169334" y="211666"/>
                </a:lnTo>
                <a:lnTo>
                  <a:pt x="152400" y="228600"/>
                </a:lnTo>
                <a:lnTo>
                  <a:pt x="143933" y="245533"/>
                </a:lnTo>
                <a:lnTo>
                  <a:pt x="135467" y="254000"/>
                </a:lnTo>
                <a:lnTo>
                  <a:pt x="110067" y="262466"/>
                </a:lnTo>
                <a:lnTo>
                  <a:pt x="101601" y="270933"/>
                </a:lnTo>
                <a:lnTo>
                  <a:pt x="84667" y="279400"/>
                </a:lnTo>
                <a:lnTo>
                  <a:pt x="67733" y="279400"/>
                </a:lnTo>
                <a:lnTo>
                  <a:pt x="50801" y="279400"/>
                </a:lnTo>
                <a:lnTo>
                  <a:pt x="33867" y="270933"/>
                </a:lnTo>
                <a:lnTo>
                  <a:pt x="25401" y="270933"/>
                </a:lnTo>
                <a:lnTo>
                  <a:pt x="8467" y="262466"/>
                </a:lnTo>
                <a:lnTo>
                  <a:pt x="0" y="254000"/>
                </a:lnTo>
                <a:lnTo>
                  <a:pt x="0" y="245533"/>
                </a:lnTo>
                <a:lnTo>
                  <a:pt x="0" y="237066"/>
                </a:lnTo>
                <a:lnTo>
                  <a:pt x="0" y="228600"/>
                </a:lnTo>
                <a:lnTo>
                  <a:pt x="0" y="220133"/>
                </a:lnTo>
                <a:lnTo>
                  <a:pt x="0" y="211666"/>
                </a:lnTo>
                <a:lnTo>
                  <a:pt x="8467" y="194733"/>
                </a:lnTo>
                <a:lnTo>
                  <a:pt x="25401" y="177800"/>
                </a:lnTo>
                <a:lnTo>
                  <a:pt x="33867" y="169333"/>
                </a:lnTo>
                <a:lnTo>
                  <a:pt x="50801" y="160866"/>
                </a:lnTo>
                <a:lnTo>
                  <a:pt x="59267" y="152400"/>
                </a:lnTo>
                <a:lnTo>
                  <a:pt x="76200" y="152400"/>
                </a:lnTo>
                <a:lnTo>
                  <a:pt x="93134" y="152400"/>
                </a:lnTo>
                <a:lnTo>
                  <a:pt x="110067" y="160866"/>
                </a:lnTo>
                <a:lnTo>
                  <a:pt x="118533" y="160866"/>
                </a:lnTo>
                <a:lnTo>
                  <a:pt x="135467" y="169333"/>
                </a:lnTo>
                <a:lnTo>
                  <a:pt x="152400" y="177800"/>
                </a:lnTo>
                <a:lnTo>
                  <a:pt x="160867" y="194733"/>
                </a:lnTo>
                <a:lnTo>
                  <a:pt x="169334" y="203200"/>
                </a:lnTo>
                <a:lnTo>
                  <a:pt x="186267" y="220133"/>
                </a:lnTo>
                <a:lnTo>
                  <a:pt x="194733" y="228600"/>
                </a:lnTo>
                <a:lnTo>
                  <a:pt x="194733" y="245533"/>
                </a:lnTo>
                <a:lnTo>
                  <a:pt x="203201" y="254000"/>
                </a:lnTo>
                <a:lnTo>
                  <a:pt x="203201" y="270933"/>
                </a:lnTo>
                <a:lnTo>
                  <a:pt x="211667" y="287866"/>
                </a:lnTo>
                <a:lnTo>
                  <a:pt x="211667" y="296333"/>
                </a:lnTo>
                <a:lnTo>
                  <a:pt x="211667" y="296333"/>
                </a:lnTo>
                <a:lnTo>
                  <a:pt x="211667" y="304800"/>
                </a:lnTo>
                <a:lnTo>
                  <a:pt x="211667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7" name="Freeform 3376"/>
          <p:cNvSpPr/>
          <p:nvPr/>
        </p:nvSpPr>
        <p:spPr>
          <a:xfrm>
            <a:off x="10837334" y="4284133"/>
            <a:ext cx="237067" cy="397935"/>
          </a:xfrm>
          <a:custGeom>
            <a:avLst/>
            <a:gdLst/>
            <a:ahLst/>
            <a:cxnLst/>
            <a:rect l="0" t="0" r="0" b="0"/>
            <a:pathLst>
              <a:path w="237067" h="397935">
                <a:moveTo>
                  <a:pt x="93132" y="0"/>
                </a:moveTo>
                <a:lnTo>
                  <a:pt x="93132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8467"/>
                </a:lnTo>
                <a:lnTo>
                  <a:pt x="67733" y="16934"/>
                </a:lnTo>
                <a:lnTo>
                  <a:pt x="59266" y="25400"/>
                </a:lnTo>
                <a:lnTo>
                  <a:pt x="50799" y="42334"/>
                </a:lnTo>
                <a:lnTo>
                  <a:pt x="33866" y="59267"/>
                </a:lnTo>
                <a:lnTo>
                  <a:pt x="25400" y="84667"/>
                </a:lnTo>
                <a:lnTo>
                  <a:pt x="16932" y="110067"/>
                </a:lnTo>
                <a:lnTo>
                  <a:pt x="16932" y="135467"/>
                </a:lnTo>
                <a:lnTo>
                  <a:pt x="8466" y="169334"/>
                </a:lnTo>
                <a:lnTo>
                  <a:pt x="0" y="194734"/>
                </a:lnTo>
                <a:lnTo>
                  <a:pt x="0" y="228600"/>
                </a:lnTo>
                <a:lnTo>
                  <a:pt x="0" y="254000"/>
                </a:lnTo>
                <a:lnTo>
                  <a:pt x="8466" y="279400"/>
                </a:lnTo>
                <a:lnTo>
                  <a:pt x="16932" y="296334"/>
                </a:lnTo>
                <a:lnTo>
                  <a:pt x="25400" y="313267"/>
                </a:lnTo>
                <a:lnTo>
                  <a:pt x="42332" y="321734"/>
                </a:lnTo>
                <a:lnTo>
                  <a:pt x="59266" y="330200"/>
                </a:lnTo>
                <a:lnTo>
                  <a:pt x="76200" y="330200"/>
                </a:lnTo>
                <a:lnTo>
                  <a:pt x="93132" y="330200"/>
                </a:lnTo>
                <a:lnTo>
                  <a:pt x="118532" y="330200"/>
                </a:lnTo>
                <a:lnTo>
                  <a:pt x="143933" y="330200"/>
                </a:lnTo>
                <a:lnTo>
                  <a:pt x="160866" y="321734"/>
                </a:lnTo>
                <a:lnTo>
                  <a:pt x="177800" y="313267"/>
                </a:lnTo>
                <a:lnTo>
                  <a:pt x="194732" y="304800"/>
                </a:lnTo>
                <a:lnTo>
                  <a:pt x="220133" y="296334"/>
                </a:lnTo>
                <a:lnTo>
                  <a:pt x="228600" y="287867"/>
                </a:lnTo>
                <a:lnTo>
                  <a:pt x="237066" y="270934"/>
                </a:lnTo>
                <a:lnTo>
                  <a:pt x="237066" y="262467"/>
                </a:lnTo>
                <a:lnTo>
                  <a:pt x="237066" y="254000"/>
                </a:lnTo>
                <a:lnTo>
                  <a:pt x="237066" y="245534"/>
                </a:lnTo>
                <a:lnTo>
                  <a:pt x="228600" y="237067"/>
                </a:lnTo>
                <a:lnTo>
                  <a:pt x="220133" y="228600"/>
                </a:lnTo>
                <a:lnTo>
                  <a:pt x="203199" y="220134"/>
                </a:lnTo>
                <a:lnTo>
                  <a:pt x="186266" y="220134"/>
                </a:lnTo>
                <a:lnTo>
                  <a:pt x="169332" y="220134"/>
                </a:lnTo>
                <a:lnTo>
                  <a:pt x="152400" y="228600"/>
                </a:lnTo>
                <a:lnTo>
                  <a:pt x="126999" y="245534"/>
                </a:lnTo>
                <a:lnTo>
                  <a:pt x="110066" y="270934"/>
                </a:lnTo>
                <a:lnTo>
                  <a:pt x="84666" y="304800"/>
                </a:lnTo>
                <a:lnTo>
                  <a:pt x="76200" y="347134"/>
                </a:lnTo>
                <a:lnTo>
                  <a:pt x="76200" y="347134"/>
                </a:lnTo>
                <a:lnTo>
                  <a:pt x="59266" y="397934"/>
                </a:lnTo>
                <a:lnTo>
                  <a:pt x="59266" y="397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8" name="Freeform 3377"/>
          <p:cNvSpPr/>
          <p:nvPr/>
        </p:nvSpPr>
        <p:spPr>
          <a:xfrm>
            <a:off x="10701866" y="702733"/>
            <a:ext cx="101601" cy="59268"/>
          </a:xfrm>
          <a:custGeom>
            <a:avLst/>
            <a:gdLst/>
            <a:ahLst/>
            <a:cxnLst/>
            <a:rect l="0" t="0" r="0" b="0"/>
            <a:pathLst>
              <a:path w="101601" h="59268">
                <a:moveTo>
                  <a:pt x="67734" y="33867"/>
                </a:moveTo>
                <a:lnTo>
                  <a:pt x="67734" y="42334"/>
                </a:lnTo>
                <a:lnTo>
                  <a:pt x="67734" y="42334"/>
                </a:lnTo>
                <a:lnTo>
                  <a:pt x="67734" y="42334"/>
                </a:lnTo>
                <a:lnTo>
                  <a:pt x="67734" y="42334"/>
                </a:lnTo>
                <a:lnTo>
                  <a:pt x="67734" y="42334"/>
                </a:lnTo>
                <a:lnTo>
                  <a:pt x="59268" y="42334"/>
                </a:lnTo>
                <a:lnTo>
                  <a:pt x="59268" y="42334"/>
                </a:lnTo>
                <a:lnTo>
                  <a:pt x="59268" y="50800"/>
                </a:lnTo>
                <a:lnTo>
                  <a:pt x="50801" y="50800"/>
                </a:lnTo>
                <a:lnTo>
                  <a:pt x="50801" y="50800"/>
                </a:lnTo>
                <a:lnTo>
                  <a:pt x="50801" y="50800"/>
                </a:lnTo>
                <a:lnTo>
                  <a:pt x="50801" y="50800"/>
                </a:lnTo>
                <a:lnTo>
                  <a:pt x="50801" y="50800"/>
                </a:lnTo>
                <a:lnTo>
                  <a:pt x="50801" y="50800"/>
                </a:lnTo>
                <a:lnTo>
                  <a:pt x="59268" y="59267"/>
                </a:lnTo>
                <a:lnTo>
                  <a:pt x="59268" y="59267"/>
                </a:lnTo>
                <a:lnTo>
                  <a:pt x="59268" y="59267"/>
                </a:lnTo>
                <a:lnTo>
                  <a:pt x="67734" y="59267"/>
                </a:lnTo>
                <a:lnTo>
                  <a:pt x="76200" y="50800"/>
                </a:lnTo>
                <a:lnTo>
                  <a:pt x="76200" y="50800"/>
                </a:lnTo>
                <a:lnTo>
                  <a:pt x="84668" y="50800"/>
                </a:lnTo>
                <a:lnTo>
                  <a:pt x="84668" y="50800"/>
                </a:lnTo>
                <a:lnTo>
                  <a:pt x="84668" y="42334"/>
                </a:lnTo>
                <a:lnTo>
                  <a:pt x="93134" y="42334"/>
                </a:lnTo>
                <a:lnTo>
                  <a:pt x="93134" y="33867"/>
                </a:lnTo>
                <a:lnTo>
                  <a:pt x="101600" y="33867"/>
                </a:lnTo>
                <a:lnTo>
                  <a:pt x="93134" y="25400"/>
                </a:lnTo>
                <a:lnTo>
                  <a:pt x="101600" y="25400"/>
                </a:lnTo>
                <a:lnTo>
                  <a:pt x="101600" y="16934"/>
                </a:lnTo>
                <a:lnTo>
                  <a:pt x="101600" y="16934"/>
                </a:lnTo>
                <a:lnTo>
                  <a:pt x="101600" y="8467"/>
                </a:lnTo>
                <a:lnTo>
                  <a:pt x="93134" y="8467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84668" y="0"/>
                </a:lnTo>
                <a:lnTo>
                  <a:pt x="84668" y="0"/>
                </a:lnTo>
                <a:lnTo>
                  <a:pt x="76200" y="0"/>
                </a:lnTo>
                <a:lnTo>
                  <a:pt x="67734" y="0"/>
                </a:lnTo>
                <a:lnTo>
                  <a:pt x="59268" y="0"/>
                </a:lnTo>
                <a:lnTo>
                  <a:pt x="59268" y="0"/>
                </a:lnTo>
                <a:lnTo>
                  <a:pt x="50801" y="8467"/>
                </a:lnTo>
                <a:lnTo>
                  <a:pt x="50801" y="8467"/>
                </a:lnTo>
                <a:lnTo>
                  <a:pt x="42334" y="8467"/>
                </a:lnTo>
                <a:lnTo>
                  <a:pt x="42334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42334"/>
                </a:lnTo>
                <a:lnTo>
                  <a:pt x="33867" y="42334"/>
                </a:lnTo>
                <a:lnTo>
                  <a:pt x="42334" y="42334"/>
                </a:lnTo>
                <a:lnTo>
                  <a:pt x="42334" y="42334"/>
                </a:lnTo>
                <a:lnTo>
                  <a:pt x="42334" y="42334"/>
                </a:lnTo>
                <a:lnTo>
                  <a:pt x="50801" y="42334"/>
                </a:lnTo>
                <a:lnTo>
                  <a:pt x="50801" y="42334"/>
                </a:lnTo>
                <a:lnTo>
                  <a:pt x="59268" y="42334"/>
                </a:lnTo>
                <a:lnTo>
                  <a:pt x="59268" y="33867"/>
                </a:lnTo>
                <a:lnTo>
                  <a:pt x="59268" y="33867"/>
                </a:lnTo>
                <a:lnTo>
                  <a:pt x="67734" y="25400"/>
                </a:lnTo>
                <a:lnTo>
                  <a:pt x="67734" y="25400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8467"/>
                </a:lnTo>
                <a:lnTo>
                  <a:pt x="76200" y="8467"/>
                </a:lnTo>
                <a:lnTo>
                  <a:pt x="67734" y="8467"/>
                </a:lnTo>
                <a:lnTo>
                  <a:pt x="67734" y="0"/>
                </a:lnTo>
                <a:lnTo>
                  <a:pt x="59268" y="0"/>
                </a:lnTo>
                <a:lnTo>
                  <a:pt x="59268" y="0"/>
                </a:lnTo>
                <a:lnTo>
                  <a:pt x="50801" y="0"/>
                </a:lnTo>
                <a:lnTo>
                  <a:pt x="50801" y="0"/>
                </a:lnTo>
                <a:lnTo>
                  <a:pt x="42334" y="0"/>
                </a:lnTo>
                <a:lnTo>
                  <a:pt x="42334" y="8467"/>
                </a:lnTo>
                <a:lnTo>
                  <a:pt x="33867" y="8467"/>
                </a:lnTo>
                <a:lnTo>
                  <a:pt x="25400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8468" y="25400"/>
                </a:lnTo>
                <a:lnTo>
                  <a:pt x="8468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8468" y="50800"/>
                </a:lnTo>
                <a:lnTo>
                  <a:pt x="8468" y="50800"/>
                </a:lnTo>
                <a:lnTo>
                  <a:pt x="8468" y="59267"/>
                </a:lnTo>
                <a:lnTo>
                  <a:pt x="25400" y="59267"/>
                </a:lnTo>
                <a:lnTo>
                  <a:pt x="33867" y="59267"/>
                </a:lnTo>
                <a:lnTo>
                  <a:pt x="42334" y="59267"/>
                </a:lnTo>
                <a:lnTo>
                  <a:pt x="42334" y="59267"/>
                </a:lnTo>
                <a:lnTo>
                  <a:pt x="50801" y="59267"/>
                </a:lnTo>
                <a:lnTo>
                  <a:pt x="50801" y="59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" name="Freeform 3378"/>
          <p:cNvSpPr/>
          <p:nvPr/>
        </p:nvSpPr>
        <p:spPr>
          <a:xfrm>
            <a:off x="11472334" y="685800"/>
            <a:ext cx="93133" cy="67734"/>
          </a:xfrm>
          <a:custGeom>
            <a:avLst/>
            <a:gdLst/>
            <a:ahLst/>
            <a:cxnLst/>
            <a:rect l="0" t="0" r="0" b="0"/>
            <a:pathLst>
              <a:path w="93133" h="67734">
                <a:moveTo>
                  <a:pt x="25399" y="0"/>
                </a:moveTo>
                <a:lnTo>
                  <a:pt x="25399" y="0"/>
                </a:lnTo>
                <a:lnTo>
                  <a:pt x="25399" y="0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16933"/>
                </a:lnTo>
                <a:lnTo>
                  <a:pt x="16932" y="16933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33867"/>
                </a:lnTo>
                <a:lnTo>
                  <a:pt x="25399" y="33867"/>
                </a:lnTo>
                <a:lnTo>
                  <a:pt x="33866" y="33867"/>
                </a:lnTo>
                <a:lnTo>
                  <a:pt x="42333" y="42333"/>
                </a:lnTo>
                <a:lnTo>
                  <a:pt x="42333" y="42333"/>
                </a:lnTo>
                <a:lnTo>
                  <a:pt x="50800" y="50800"/>
                </a:lnTo>
                <a:lnTo>
                  <a:pt x="59266" y="50800"/>
                </a:lnTo>
                <a:lnTo>
                  <a:pt x="67732" y="50800"/>
                </a:lnTo>
                <a:lnTo>
                  <a:pt x="67732" y="50800"/>
                </a:lnTo>
                <a:lnTo>
                  <a:pt x="76200" y="50800"/>
                </a:lnTo>
                <a:lnTo>
                  <a:pt x="84666" y="50800"/>
                </a:lnTo>
                <a:lnTo>
                  <a:pt x="84666" y="42333"/>
                </a:lnTo>
                <a:lnTo>
                  <a:pt x="84666" y="42333"/>
                </a:lnTo>
                <a:lnTo>
                  <a:pt x="93132" y="42333"/>
                </a:lnTo>
                <a:lnTo>
                  <a:pt x="93132" y="33867"/>
                </a:lnTo>
                <a:lnTo>
                  <a:pt x="93132" y="33867"/>
                </a:lnTo>
                <a:lnTo>
                  <a:pt x="84666" y="25400"/>
                </a:lnTo>
                <a:lnTo>
                  <a:pt x="84666" y="25400"/>
                </a:lnTo>
                <a:lnTo>
                  <a:pt x="76200" y="16933"/>
                </a:lnTo>
                <a:lnTo>
                  <a:pt x="76200" y="16933"/>
                </a:lnTo>
                <a:lnTo>
                  <a:pt x="67732" y="8467"/>
                </a:lnTo>
                <a:lnTo>
                  <a:pt x="67732" y="8467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33866" y="8467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25400"/>
                </a:lnTo>
                <a:lnTo>
                  <a:pt x="16932" y="25400"/>
                </a:lnTo>
                <a:lnTo>
                  <a:pt x="16932" y="33867"/>
                </a:lnTo>
                <a:lnTo>
                  <a:pt x="16932" y="42333"/>
                </a:lnTo>
                <a:lnTo>
                  <a:pt x="16932" y="50800"/>
                </a:lnTo>
                <a:lnTo>
                  <a:pt x="16932" y="50800"/>
                </a:lnTo>
                <a:lnTo>
                  <a:pt x="16932" y="59267"/>
                </a:lnTo>
                <a:lnTo>
                  <a:pt x="25399" y="59267"/>
                </a:lnTo>
                <a:lnTo>
                  <a:pt x="25399" y="59267"/>
                </a:lnTo>
                <a:lnTo>
                  <a:pt x="25399" y="67733"/>
                </a:lnTo>
                <a:lnTo>
                  <a:pt x="33866" y="67733"/>
                </a:lnTo>
                <a:lnTo>
                  <a:pt x="33866" y="67733"/>
                </a:lnTo>
                <a:lnTo>
                  <a:pt x="33866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50800" y="50800"/>
                </a:lnTo>
                <a:lnTo>
                  <a:pt x="50800" y="42333"/>
                </a:lnTo>
                <a:lnTo>
                  <a:pt x="59266" y="42333"/>
                </a:lnTo>
                <a:lnTo>
                  <a:pt x="59266" y="33867"/>
                </a:lnTo>
                <a:lnTo>
                  <a:pt x="59266" y="25400"/>
                </a:lnTo>
                <a:lnTo>
                  <a:pt x="67732" y="25400"/>
                </a:lnTo>
                <a:lnTo>
                  <a:pt x="67732" y="16933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25399" y="8467"/>
                </a:lnTo>
                <a:lnTo>
                  <a:pt x="16932" y="16933"/>
                </a:lnTo>
                <a:lnTo>
                  <a:pt x="16932" y="16933"/>
                </a:lnTo>
                <a:lnTo>
                  <a:pt x="8466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8466" y="59267"/>
                </a:lnTo>
                <a:lnTo>
                  <a:pt x="16932" y="67733"/>
                </a:lnTo>
                <a:lnTo>
                  <a:pt x="16932" y="67733"/>
                </a:lnTo>
                <a:lnTo>
                  <a:pt x="25399" y="67733"/>
                </a:lnTo>
                <a:lnTo>
                  <a:pt x="25399" y="67733"/>
                </a:lnTo>
                <a:lnTo>
                  <a:pt x="33866" y="59267"/>
                </a:lnTo>
                <a:lnTo>
                  <a:pt x="33866" y="59267"/>
                </a:lnTo>
                <a:lnTo>
                  <a:pt x="33866" y="50800"/>
                </a:lnTo>
                <a:lnTo>
                  <a:pt x="42333" y="50800"/>
                </a:lnTo>
                <a:lnTo>
                  <a:pt x="42333" y="42333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25400"/>
                </a:lnTo>
                <a:lnTo>
                  <a:pt x="42333" y="16933"/>
                </a:lnTo>
                <a:lnTo>
                  <a:pt x="33866" y="8467"/>
                </a:lnTo>
                <a:lnTo>
                  <a:pt x="33866" y="8467"/>
                </a:lnTo>
                <a:lnTo>
                  <a:pt x="25399" y="8467"/>
                </a:lnTo>
                <a:lnTo>
                  <a:pt x="16932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0" name="Freeform 3379"/>
          <p:cNvSpPr/>
          <p:nvPr/>
        </p:nvSpPr>
        <p:spPr>
          <a:xfrm>
            <a:off x="10668000" y="524933"/>
            <a:ext cx="508001" cy="838201"/>
          </a:xfrm>
          <a:custGeom>
            <a:avLst/>
            <a:gdLst/>
            <a:ahLst/>
            <a:cxnLst/>
            <a:rect l="0" t="0" r="0" b="0"/>
            <a:pathLst>
              <a:path w="508001" h="838201">
                <a:moveTo>
                  <a:pt x="508000" y="838200"/>
                </a:moveTo>
                <a:lnTo>
                  <a:pt x="508000" y="838200"/>
                </a:lnTo>
                <a:lnTo>
                  <a:pt x="499534" y="838200"/>
                </a:lnTo>
                <a:lnTo>
                  <a:pt x="499534" y="838200"/>
                </a:lnTo>
                <a:lnTo>
                  <a:pt x="499534" y="838200"/>
                </a:lnTo>
                <a:lnTo>
                  <a:pt x="491066" y="838200"/>
                </a:lnTo>
                <a:lnTo>
                  <a:pt x="491066" y="838200"/>
                </a:lnTo>
                <a:lnTo>
                  <a:pt x="482600" y="838200"/>
                </a:lnTo>
                <a:lnTo>
                  <a:pt x="482600" y="838200"/>
                </a:lnTo>
                <a:lnTo>
                  <a:pt x="474134" y="838200"/>
                </a:lnTo>
                <a:lnTo>
                  <a:pt x="474134" y="838200"/>
                </a:lnTo>
                <a:lnTo>
                  <a:pt x="465667" y="838200"/>
                </a:lnTo>
                <a:lnTo>
                  <a:pt x="465667" y="838200"/>
                </a:lnTo>
                <a:lnTo>
                  <a:pt x="465667" y="838200"/>
                </a:lnTo>
                <a:lnTo>
                  <a:pt x="457200" y="838200"/>
                </a:lnTo>
                <a:lnTo>
                  <a:pt x="448733" y="838200"/>
                </a:lnTo>
                <a:lnTo>
                  <a:pt x="448733" y="838200"/>
                </a:lnTo>
                <a:lnTo>
                  <a:pt x="440266" y="838200"/>
                </a:lnTo>
                <a:lnTo>
                  <a:pt x="431800" y="838200"/>
                </a:lnTo>
                <a:lnTo>
                  <a:pt x="423334" y="829734"/>
                </a:lnTo>
                <a:lnTo>
                  <a:pt x="423334" y="829734"/>
                </a:lnTo>
                <a:lnTo>
                  <a:pt x="414866" y="829734"/>
                </a:lnTo>
                <a:lnTo>
                  <a:pt x="406400" y="829734"/>
                </a:lnTo>
                <a:lnTo>
                  <a:pt x="397934" y="821267"/>
                </a:lnTo>
                <a:lnTo>
                  <a:pt x="397934" y="821267"/>
                </a:lnTo>
                <a:lnTo>
                  <a:pt x="381000" y="812800"/>
                </a:lnTo>
                <a:lnTo>
                  <a:pt x="381000" y="812800"/>
                </a:lnTo>
                <a:lnTo>
                  <a:pt x="372533" y="812800"/>
                </a:lnTo>
                <a:lnTo>
                  <a:pt x="364066" y="804334"/>
                </a:lnTo>
                <a:lnTo>
                  <a:pt x="355600" y="795867"/>
                </a:lnTo>
                <a:lnTo>
                  <a:pt x="347134" y="795867"/>
                </a:lnTo>
                <a:lnTo>
                  <a:pt x="338666" y="787400"/>
                </a:lnTo>
                <a:lnTo>
                  <a:pt x="330200" y="778934"/>
                </a:lnTo>
                <a:lnTo>
                  <a:pt x="321734" y="778934"/>
                </a:lnTo>
                <a:lnTo>
                  <a:pt x="313267" y="770467"/>
                </a:lnTo>
                <a:lnTo>
                  <a:pt x="304800" y="762000"/>
                </a:lnTo>
                <a:lnTo>
                  <a:pt x="296333" y="753534"/>
                </a:lnTo>
                <a:lnTo>
                  <a:pt x="287866" y="745067"/>
                </a:lnTo>
                <a:lnTo>
                  <a:pt x="279400" y="736600"/>
                </a:lnTo>
                <a:lnTo>
                  <a:pt x="270934" y="728134"/>
                </a:lnTo>
                <a:lnTo>
                  <a:pt x="262466" y="719667"/>
                </a:lnTo>
                <a:lnTo>
                  <a:pt x="254000" y="702734"/>
                </a:lnTo>
                <a:lnTo>
                  <a:pt x="254000" y="694267"/>
                </a:lnTo>
                <a:lnTo>
                  <a:pt x="245534" y="685800"/>
                </a:lnTo>
                <a:lnTo>
                  <a:pt x="237067" y="668867"/>
                </a:lnTo>
                <a:lnTo>
                  <a:pt x="228600" y="660400"/>
                </a:lnTo>
                <a:lnTo>
                  <a:pt x="220133" y="651934"/>
                </a:lnTo>
                <a:lnTo>
                  <a:pt x="211666" y="635000"/>
                </a:lnTo>
                <a:lnTo>
                  <a:pt x="203200" y="626534"/>
                </a:lnTo>
                <a:lnTo>
                  <a:pt x="194734" y="609600"/>
                </a:lnTo>
                <a:lnTo>
                  <a:pt x="186266" y="601134"/>
                </a:lnTo>
                <a:lnTo>
                  <a:pt x="186266" y="584200"/>
                </a:lnTo>
                <a:lnTo>
                  <a:pt x="169334" y="567267"/>
                </a:lnTo>
                <a:lnTo>
                  <a:pt x="169334" y="558800"/>
                </a:lnTo>
                <a:lnTo>
                  <a:pt x="152400" y="541867"/>
                </a:lnTo>
                <a:lnTo>
                  <a:pt x="152400" y="524934"/>
                </a:lnTo>
                <a:lnTo>
                  <a:pt x="143933" y="508000"/>
                </a:lnTo>
                <a:lnTo>
                  <a:pt x="135466" y="491067"/>
                </a:lnTo>
                <a:lnTo>
                  <a:pt x="127000" y="474134"/>
                </a:lnTo>
                <a:lnTo>
                  <a:pt x="118534" y="448734"/>
                </a:lnTo>
                <a:lnTo>
                  <a:pt x="118534" y="431800"/>
                </a:lnTo>
                <a:lnTo>
                  <a:pt x="110066" y="414867"/>
                </a:lnTo>
                <a:lnTo>
                  <a:pt x="101600" y="397934"/>
                </a:lnTo>
                <a:lnTo>
                  <a:pt x="93134" y="372534"/>
                </a:lnTo>
                <a:lnTo>
                  <a:pt x="93134" y="355600"/>
                </a:lnTo>
                <a:lnTo>
                  <a:pt x="84667" y="330200"/>
                </a:lnTo>
                <a:lnTo>
                  <a:pt x="76200" y="313267"/>
                </a:lnTo>
                <a:lnTo>
                  <a:pt x="76200" y="287867"/>
                </a:lnTo>
                <a:lnTo>
                  <a:pt x="67733" y="262467"/>
                </a:lnTo>
                <a:lnTo>
                  <a:pt x="59266" y="245534"/>
                </a:lnTo>
                <a:lnTo>
                  <a:pt x="42334" y="220134"/>
                </a:lnTo>
                <a:lnTo>
                  <a:pt x="42334" y="194734"/>
                </a:lnTo>
                <a:lnTo>
                  <a:pt x="33866" y="177800"/>
                </a:lnTo>
                <a:lnTo>
                  <a:pt x="25400" y="152400"/>
                </a:lnTo>
                <a:lnTo>
                  <a:pt x="16934" y="135467"/>
                </a:lnTo>
                <a:lnTo>
                  <a:pt x="8467" y="118534"/>
                </a:lnTo>
                <a:lnTo>
                  <a:pt x="8467" y="101600"/>
                </a:lnTo>
                <a:lnTo>
                  <a:pt x="0" y="84667"/>
                </a:lnTo>
                <a:lnTo>
                  <a:pt x="0" y="67734"/>
                </a:lnTo>
                <a:lnTo>
                  <a:pt x="0" y="50800"/>
                </a:lnTo>
                <a:lnTo>
                  <a:pt x="0" y="33867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1" name="Freeform 3380"/>
          <p:cNvSpPr/>
          <p:nvPr/>
        </p:nvSpPr>
        <p:spPr>
          <a:xfrm>
            <a:off x="11209867" y="601133"/>
            <a:ext cx="347134" cy="762001"/>
          </a:xfrm>
          <a:custGeom>
            <a:avLst/>
            <a:gdLst/>
            <a:ahLst/>
            <a:cxnLst/>
            <a:rect l="0" t="0" r="0" b="0"/>
            <a:pathLst>
              <a:path w="347134" h="762001">
                <a:moveTo>
                  <a:pt x="0" y="762000"/>
                </a:moveTo>
                <a:lnTo>
                  <a:pt x="0" y="762000"/>
                </a:lnTo>
                <a:lnTo>
                  <a:pt x="8467" y="762000"/>
                </a:lnTo>
                <a:lnTo>
                  <a:pt x="8467" y="762000"/>
                </a:lnTo>
                <a:lnTo>
                  <a:pt x="16933" y="762000"/>
                </a:lnTo>
                <a:lnTo>
                  <a:pt x="16933" y="762000"/>
                </a:lnTo>
                <a:lnTo>
                  <a:pt x="25399" y="753534"/>
                </a:lnTo>
                <a:lnTo>
                  <a:pt x="33867" y="753534"/>
                </a:lnTo>
                <a:lnTo>
                  <a:pt x="42333" y="745067"/>
                </a:lnTo>
                <a:lnTo>
                  <a:pt x="50799" y="736600"/>
                </a:lnTo>
                <a:lnTo>
                  <a:pt x="59266" y="728134"/>
                </a:lnTo>
                <a:lnTo>
                  <a:pt x="67733" y="719667"/>
                </a:lnTo>
                <a:lnTo>
                  <a:pt x="76200" y="719667"/>
                </a:lnTo>
                <a:lnTo>
                  <a:pt x="84667" y="702734"/>
                </a:lnTo>
                <a:lnTo>
                  <a:pt x="101599" y="694267"/>
                </a:lnTo>
                <a:lnTo>
                  <a:pt x="110067" y="685800"/>
                </a:lnTo>
                <a:lnTo>
                  <a:pt x="118533" y="677334"/>
                </a:lnTo>
                <a:lnTo>
                  <a:pt x="126999" y="660400"/>
                </a:lnTo>
                <a:lnTo>
                  <a:pt x="135466" y="651934"/>
                </a:lnTo>
                <a:lnTo>
                  <a:pt x="152400" y="643467"/>
                </a:lnTo>
                <a:lnTo>
                  <a:pt x="160867" y="626534"/>
                </a:lnTo>
                <a:lnTo>
                  <a:pt x="169333" y="609600"/>
                </a:lnTo>
                <a:lnTo>
                  <a:pt x="177799" y="601134"/>
                </a:lnTo>
                <a:lnTo>
                  <a:pt x="186267" y="584200"/>
                </a:lnTo>
                <a:lnTo>
                  <a:pt x="194733" y="575734"/>
                </a:lnTo>
                <a:lnTo>
                  <a:pt x="203199" y="558800"/>
                </a:lnTo>
                <a:lnTo>
                  <a:pt x="211666" y="541867"/>
                </a:lnTo>
                <a:lnTo>
                  <a:pt x="220133" y="524934"/>
                </a:lnTo>
                <a:lnTo>
                  <a:pt x="228600" y="508000"/>
                </a:lnTo>
                <a:lnTo>
                  <a:pt x="237067" y="491067"/>
                </a:lnTo>
                <a:lnTo>
                  <a:pt x="245533" y="465667"/>
                </a:lnTo>
                <a:lnTo>
                  <a:pt x="253999" y="448734"/>
                </a:lnTo>
                <a:lnTo>
                  <a:pt x="253999" y="431800"/>
                </a:lnTo>
                <a:lnTo>
                  <a:pt x="262467" y="414867"/>
                </a:lnTo>
                <a:lnTo>
                  <a:pt x="262467" y="397934"/>
                </a:lnTo>
                <a:lnTo>
                  <a:pt x="270933" y="372534"/>
                </a:lnTo>
                <a:lnTo>
                  <a:pt x="279399" y="355600"/>
                </a:lnTo>
                <a:lnTo>
                  <a:pt x="279399" y="338667"/>
                </a:lnTo>
                <a:lnTo>
                  <a:pt x="287866" y="313267"/>
                </a:lnTo>
                <a:lnTo>
                  <a:pt x="287866" y="296334"/>
                </a:lnTo>
                <a:lnTo>
                  <a:pt x="296333" y="270934"/>
                </a:lnTo>
                <a:lnTo>
                  <a:pt x="304800" y="254000"/>
                </a:lnTo>
                <a:lnTo>
                  <a:pt x="304800" y="228600"/>
                </a:lnTo>
                <a:lnTo>
                  <a:pt x="313267" y="211667"/>
                </a:lnTo>
                <a:lnTo>
                  <a:pt x="313267" y="186267"/>
                </a:lnTo>
                <a:lnTo>
                  <a:pt x="321733" y="160867"/>
                </a:lnTo>
                <a:lnTo>
                  <a:pt x="330199" y="143934"/>
                </a:lnTo>
                <a:lnTo>
                  <a:pt x="330199" y="118534"/>
                </a:lnTo>
                <a:lnTo>
                  <a:pt x="338667" y="93134"/>
                </a:lnTo>
                <a:lnTo>
                  <a:pt x="338667" y="67734"/>
                </a:lnTo>
                <a:lnTo>
                  <a:pt x="338667" y="42334"/>
                </a:lnTo>
                <a:lnTo>
                  <a:pt x="347133" y="16934"/>
                </a:lnTo>
                <a:lnTo>
                  <a:pt x="347133" y="16934"/>
                </a:lnTo>
                <a:lnTo>
                  <a:pt x="347133" y="0"/>
                </a:lnTo>
                <a:lnTo>
                  <a:pt x="3471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2" name="Freeform 3381"/>
          <p:cNvSpPr/>
          <p:nvPr/>
        </p:nvSpPr>
        <p:spPr>
          <a:xfrm>
            <a:off x="10024534" y="4809067"/>
            <a:ext cx="237067" cy="338667"/>
          </a:xfrm>
          <a:custGeom>
            <a:avLst/>
            <a:gdLst/>
            <a:ahLst/>
            <a:cxnLst/>
            <a:rect l="0" t="0" r="0" b="0"/>
            <a:pathLst>
              <a:path w="237067" h="338667">
                <a:moveTo>
                  <a:pt x="16932" y="42333"/>
                </a:moveTo>
                <a:lnTo>
                  <a:pt x="16932" y="42333"/>
                </a:lnTo>
                <a:lnTo>
                  <a:pt x="16932" y="42333"/>
                </a:lnTo>
                <a:lnTo>
                  <a:pt x="16932" y="42333"/>
                </a:lnTo>
                <a:lnTo>
                  <a:pt x="16932" y="42333"/>
                </a:lnTo>
                <a:lnTo>
                  <a:pt x="16932" y="33866"/>
                </a:lnTo>
                <a:lnTo>
                  <a:pt x="25399" y="33866"/>
                </a:lnTo>
                <a:lnTo>
                  <a:pt x="33866" y="25400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2" y="8466"/>
                </a:lnTo>
                <a:lnTo>
                  <a:pt x="84666" y="8466"/>
                </a:lnTo>
                <a:lnTo>
                  <a:pt x="101599" y="0"/>
                </a:lnTo>
                <a:lnTo>
                  <a:pt x="118533" y="0"/>
                </a:lnTo>
                <a:lnTo>
                  <a:pt x="135466" y="0"/>
                </a:lnTo>
                <a:lnTo>
                  <a:pt x="143932" y="8466"/>
                </a:lnTo>
                <a:lnTo>
                  <a:pt x="160866" y="16933"/>
                </a:lnTo>
                <a:lnTo>
                  <a:pt x="169332" y="25400"/>
                </a:lnTo>
                <a:lnTo>
                  <a:pt x="177799" y="33866"/>
                </a:lnTo>
                <a:lnTo>
                  <a:pt x="177799" y="42333"/>
                </a:lnTo>
                <a:lnTo>
                  <a:pt x="169332" y="50800"/>
                </a:lnTo>
                <a:lnTo>
                  <a:pt x="160866" y="67733"/>
                </a:lnTo>
                <a:lnTo>
                  <a:pt x="152400" y="76200"/>
                </a:lnTo>
                <a:lnTo>
                  <a:pt x="135466" y="93133"/>
                </a:lnTo>
                <a:lnTo>
                  <a:pt x="118533" y="110066"/>
                </a:lnTo>
                <a:lnTo>
                  <a:pt x="110066" y="118533"/>
                </a:lnTo>
                <a:lnTo>
                  <a:pt x="101599" y="135466"/>
                </a:lnTo>
                <a:lnTo>
                  <a:pt x="84666" y="135466"/>
                </a:lnTo>
                <a:lnTo>
                  <a:pt x="84666" y="143933"/>
                </a:lnTo>
                <a:lnTo>
                  <a:pt x="76200" y="143933"/>
                </a:lnTo>
                <a:lnTo>
                  <a:pt x="76200" y="143933"/>
                </a:lnTo>
                <a:lnTo>
                  <a:pt x="76200" y="135466"/>
                </a:lnTo>
                <a:lnTo>
                  <a:pt x="76200" y="135466"/>
                </a:lnTo>
                <a:lnTo>
                  <a:pt x="84666" y="127000"/>
                </a:lnTo>
                <a:lnTo>
                  <a:pt x="93132" y="118533"/>
                </a:lnTo>
                <a:lnTo>
                  <a:pt x="110066" y="110066"/>
                </a:lnTo>
                <a:lnTo>
                  <a:pt x="118533" y="101600"/>
                </a:lnTo>
                <a:lnTo>
                  <a:pt x="135466" y="93133"/>
                </a:lnTo>
                <a:lnTo>
                  <a:pt x="152400" y="93133"/>
                </a:lnTo>
                <a:lnTo>
                  <a:pt x="169332" y="93133"/>
                </a:lnTo>
                <a:lnTo>
                  <a:pt x="186266" y="93133"/>
                </a:lnTo>
                <a:lnTo>
                  <a:pt x="203200" y="93133"/>
                </a:lnTo>
                <a:lnTo>
                  <a:pt x="220132" y="110066"/>
                </a:lnTo>
                <a:lnTo>
                  <a:pt x="228600" y="118533"/>
                </a:lnTo>
                <a:lnTo>
                  <a:pt x="237066" y="135466"/>
                </a:lnTo>
                <a:lnTo>
                  <a:pt x="237066" y="152400"/>
                </a:lnTo>
                <a:lnTo>
                  <a:pt x="237066" y="177800"/>
                </a:lnTo>
                <a:lnTo>
                  <a:pt x="237066" y="194733"/>
                </a:lnTo>
                <a:lnTo>
                  <a:pt x="228600" y="211666"/>
                </a:lnTo>
                <a:lnTo>
                  <a:pt x="220132" y="228600"/>
                </a:lnTo>
                <a:lnTo>
                  <a:pt x="211666" y="245533"/>
                </a:lnTo>
                <a:lnTo>
                  <a:pt x="186266" y="262466"/>
                </a:lnTo>
                <a:lnTo>
                  <a:pt x="177799" y="279400"/>
                </a:lnTo>
                <a:lnTo>
                  <a:pt x="152400" y="296333"/>
                </a:lnTo>
                <a:lnTo>
                  <a:pt x="127000" y="313266"/>
                </a:lnTo>
                <a:lnTo>
                  <a:pt x="110066" y="321733"/>
                </a:lnTo>
                <a:lnTo>
                  <a:pt x="84666" y="330200"/>
                </a:lnTo>
                <a:lnTo>
                  <a:pt x="59266" y="338666"/>
                </a:lnTo>
                <a:lnTo>
                  <a:pt x="42333" y="338666"/>
                </a:lnTo>
                <a:lnTo>
                  <a:pt x="25399" y="338666"/>
                </a:lnTo>
                <a:lnTo>
                  <a:pt x="8466" y="338666"/>
                </a:lnTo>
                <a:lnTo>
                  <a:pt x="8466" y="338666"/>
                </a:lnTo>
                <a:lnTo>
                  <a:pt x="0" y="338666"/>
                </a:lnTo>
                <a:lnTo>
                  <a:pt x="0" y="338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3" name="Freeform 3382"/>
          <p:cNvSpPr/>
          <p:nvPr/>
        </p:nvSpPr>
        <p:spPr>
          <a:xfrm>
            <a:off x="10710334" y="4792133"/>
            <a:ext cx="270934" cy="304801"/>
          </a:xfrm>
          <a:custGeom>
            <a:avLst/>
            <a:gdLst/>
            <a:ahLst/>
            <a:cxnLst/>
            <a:rect l="0" t="0" r="0" b="0"/>
            <a:pathLst>
              <a:path w="270934" h="304801">
                <a:moveTo>
                  <a:pt x="50800" y="8467"/>
                </a:move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50800" y="0"/>
                </a:lnTo>
                <a:lnTo>
                  <a:pt x="67732" y="0"/>
                </a:lnTo>
                <a:lnTo>
                  <a:pt x="76200" y="0"/>
                </a:lnTo>
                <a:lnTo>
                  <a:pt x="93132" y="0"/>
                </a:lnTo>
                <a:lnTo>
                  <a:pt x="110066" y="0"/>
                </a:lnTo>
                <a:lnTo>
                  <a:pt x="127000" y="0"/>
                </a:lnTo>
                <a:lnTo>
                  <a:pt x="152400" y="0"/>
                </a:lnTo>
                <a:lnTo>
                  <a:pt x="169332" y="8467"/>
                </a:lnTo>
                <a:lnTo>
                  <a:pt x="186266" y="8467"/>
                </a:lnTo>
                <a:lnTo>
                  <a:pt x="194733" y="16934"/>
                </a:lnTo>
                <a:lnTo>
                  <a:pt x="211666" y="16934"/>
                </a:lnTo>
                <a:lnTo>
                  <a:pt x="220132" y="25400"/>
                </a:lnTo>
                <a:lnTo>
                  <a:pt x="220132" y="33867"/>
                </a:lnTo>
                <a:lnTo>
                  <a:pt x="228600" y="42334"/>
                </a:lnTo>
                <a:lnTo>
                  <a:pt x="220132" y="50800"/>
                </a:lnTo>
                <a:lnTo>
                  <a:pt x="220132" y="59267"/>
                </a:lnTo>
                <a:lnTo>
                  <a:pt x="211666" y="67734"/>
                </a:lnTo>
                <a:lnTo>
                  <a:pt x="203200" y="84667"/>
                </a:lnTo>
                <a:lnTo>
                  <a:pt x="186266" y="93134"/>
                </a:lnTo>
                <a:lnTo>
                  <a:pt x="177799" y="101600"/>
                </a:lnTo>
                <a:lnTo>
                  <a:pt x="160866" y="110067"/>
                </a:lnTo>
                <a:lnTo>
                  <a:pt x="152400" y="110067"/>
                </a:lnTo>
                <a:lnTo>
                  <a:pt x="143932" y="118534"/>
                </a:lnTo>
                <a:lnTo>
                  <a:pt x="135466" y="118534"/>
                </a:lnTo>
                <a:lnTo>
                  <a:pt x="135466" y="118534"/>
                </a:lnTo>
                <a:lnTo>
                  <a:pt x="127000" y="110067"/>
                </a:lnTo>
                <a:lnTo>
                  <a:pt x="127000" y="110067"/>
                </a:lnTo>
                <a:lnTo>
                  <a:pt x="135466" y="110067"/>
                </a:lnTo>
                <a:lnTo>
                  <a:pt x="143932" y="110067"/>
                </a:lnTo>
                <a:lnTo>
                  <a:pt x="152400" y="110067"/>
                </a:lnTo>
                <a:lnTo>
                  <a:pt x="169332" y="101600"/>
                </a:lnTo>
                <a:lnTo>
                  <a:pt x="186266" y="101600"/>
                </a:lnTo>
                <a:lnTo>
                  <a:pt x="203200" y="110067"/>
                </a:lnTo>
                <a:lnTo>
                  <a:pt x="220132" y="110067"/>
                </a:lnTo>
                <a:lnTo>
                  <a:pt x="237066" y="110067"/>
                </a:lnTo>
                <a:lnTo>
                  <a:pt x="245532" y="118534"/>
                </a:lnTo>
                <a:lnTo>
                  <a:pt x="253999" y="127000"/>
                </a:lnTo>
                <a:lnTo>
                  <a:pt x="262466" y="135467"/>
                </a:lnTo>
                <a:lnTo>
                  <a:pt x="270933" y="152400"/>
                </a:lnTo>
                <a:lnTo>
                  <a:pt x="270933" y="160867"/>
                </a:lnTo>
                <a:lnTo>
                  <a:pt x="262466" y="169334"/>
                </a:lnTo>
                <a:lnTo>
                  <a:pt x="262466" y="186267"/>
                </a:lnTo>
                <a:lnTo>
                  <a:pt x="253999" y="194734"/>
                </a:lnTo>
                <a:lnTo>
                  <a:pt x="245532" y="203200"/>
                </a:lnTo>
                <a:lnTo>
                  <a:pt x="228600" y="220134"/>
                </a:lnTo>
                <a:lnTo>
                  <a:pt x="203200" y="237067"/>
                </a:lnTo>
                <a:lnTo>
                  <a:pt x="186266" y="254000"/>
                </a:lnTo>
                <a:lnTo>
                  <a:pt x="160866" y="270934"/>
                </a:lnTo>
                <a:lnTo>
                  <a:pt x="135466" y="287867"/>
                </a:lnTo>
                <a:lnTo>
                  <a:pt x="110066" y="296334"/>
                </a:lnTo>
                <a:lnTo>
                  <a:pt x="84666" y="304800"/>
                </a:lnTo>
                <a:lnTo>
                  <a:pt x="67732" y="304800"/>
                </a:lnTo>
                <a:lnTo>
                  <a:pt x="42333" y="304800"/>
                </a:lnTo>
                <a:lnTo>
                  <a:pt x="25399" y="296334"/>
                </a:lnTo>
                <a:lnTo>
                  <a:pt x="25399" y="296334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4" name="Freeform 3383"/>
          <p:cNvSpPr/>
          <p:nvPr/>
        </p:nvSpPr>
        <p:spPr>
          <a:xfrm>
            <a:off x="9872134" y="5342467"/>
            <a:ext cx="254000" cy="313267"/>
          </a:xfrm>
          <a:custGeom>
            <a:avLst/>
            <a:gdLst/>
            <a:ahLst/>
            <a:cxnLst/>
            <a:rect l="0" t="0" r="0" b="0"/>
            <a:pathLst>
              <a:path w="254000" h="313267">
                <a:moveTo>
                  <a:pt x="160866" y="0"/>
                </a:moveTo>
                <a:lnTo>
                  <a:pt x="169332" y="0"/>
                </a:lnTo>
                <a:lnTo>
                  <a:pt x="169332" y="0"/>
                </a:lnTo>
                <a:lnTo>
                  <a:pt x="169332" y="8466"/>
                </a:lnTo>
                <a:lnTo>
                  <a:pt x="169332" y="8466"/>
                </a:lnTo>
                <a:lnTo>
                  <a:pt x="169332" y="8466"/>
                </a:lnTo>
                <a:lnTo>
                  <a:pt x="169332" y="8466"/>
                </a:lnTo>
                <a:lnTo>
                  <a:pt x="169332" y="8466"/>
                </a:lnTo>
                <a:lnTo>
                  <a:pt x="169332" y="8466"/>
                </a:lnTo>
                <a:lnTo>
                  <a:pt x="169332" y="8466"/>
                </a:lnTo>
                <a:lnTo>
                  <a:pt x="169332" y="8466"/>
                </a:lnTo>
                <a:lnTo>
                  <a:pt x="169332" y="8466"/>
                </a:lnTo>
                <a:lnTo>
                  <a:pt x="169332" y="8466"/>
                </a:lnTo>
                <a:lnTo>
                  <a:pt x="169332" y="8466"/>
                </a:lnTo>
                <a:lnTo>
                  <a:pt x="169332" y="8466"/>
                </a:lnTo>
                <a:lnTo>
                  <a:pt x="169332" y="8466"/>
                </a:lnTo>
                <a:lnTo>
                  <a:pt x="169332" y="8466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16933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77799" y="8466"/>
                </a:lnTo>
                <a:lnTo>
                  <a:pt x="169332" y="8466"/>
                </a:lnTo>
                <a:lnTo>
                  <a:pt x="169332" y="8466"/>
                </a:lnTo>
                <a:lnTo>
                  <a:pt x="169332" y="8466"/>
                </a:lnTo>
                <a:lnTo>
                  <a:pt x="160866" y="16933"/>
                </a:lnTo>
                <a:lnTo>
                  <a:pt x="152400" y="16933"/>
                </a:lnTo>
                <a:lnTo>
                  <a:pt x="143932" y="16933"/>
                </a:lnTo>
                <a:lnTo>
                  <a:pt x="135466" y="16933"/>
                </a:lnTo>
                <a:lnTo>
                  <a:pt x="127000" y="25400"/>
                </a:lnTo>
                <a:lnTo>
                  <a:pt x="118533" y="25400"/>
                </a:lnTo>
                <a:lnTo>
                  <a:pt x="110066" y="33866"/>
                </a:lnTo>
                <a:lnTo>
                  <a:pt x="93132" y="33866"/>
                </a:lnTo>
                <a:lnTo>
                  <a:pt x="84666" y="42333"/>
                </a:lnTo>
                <a:lnTo>
                  <a:pt x="67732" y="42333"/>
                </a:lnTo>
                <a:lnTo>
                  <a:pt x="59266" y="50800"/>
                </a:lnTo>
                <a:lnTo>
                  <a:pt x="50800" y="59266"/>
                </a:lnTo>
                <a:lnTo>
                  <a:pt x="42333" y="59266"/>
                </a:lnTo>
                <a:lnTo>
                  <a:pt x="33866" y="59266"/>
                </a:lnTo>
                <a:lnTo>
                  <a:pt x="25399" y="67733"/>
                </a:lnTo>
                <a:lnTo>
                  <a:pt x="16932" y="67733"/>
                </a:lnTo>
                <a:lnTo>
                  <a:pt x="16932" y="67733"/>
                </a:lnTo>
                <a:lnTo>
                  <a:pt x="8466" y="67733"/>
                </a:lnTo>
                <a:lnTo>
                  <a:pt x="8466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84666"/>
                </a:lnTo>
                <a:lnTo>
                  <a:pt x="8466" y="84666"/>
                </a:lnTo>
                <a:lnTo>
                  <a:pt x="8466" y="93133"/>
                </a:lnTo>
                <a:lnTo>
                  <a:pt x="16932" y="93133"/>
                </a:lnTo>
                <a:lnTo>
                  <a:pt x="16932" y="101600"/>
                </a:lnTo>
                <a:lnTo>
                  <a:pt x="25399" y="101600"/>
                </a:lnTo>
                <a:lnTo>
                  <a:pt x="33866" y="110066"/>
                </a:lnTo>
                <a:lnTo>
                  <a:pt x="33866" y="118533"/>
                </a:lnTo>
                <a:lnTo>
                  <a:pt x="33866" y="127000"/>
                </a:lnTo>
                <a:lnTo>
                  <a:pt x="42333" y="135466"/>
                </a:lnTo>
                <a:lnTo>
                  <a:pt x="42333" y="143933"/>
                </a:lnTo>
                <a:lnTo>
                  <a:pt x="42333" y="152400"/>
                </a:lnTo>
                <a:lnTo>
                  <a:pt x="50800" y="152400"/>
                </a:lnTo>
                <a:lnTo>
                  <a:pt x="50800" y="160866"/>
                </a:lnTo>
                <a:lnTo>
                  <a:pt x="50800" y="160866"/>
                </a:lnTo>
                <a:lnTo>
                  <a:pt x="50800" y="160866"/>
                </a:lnTo>
                <a:lnTo>
                  <a:pt x="59266" y="160866"/>
                </a:lnTo>
                <a:lnTo>
                  <a:pt x="59266" y="152400"/>
                </a:lnTo>
                <a:lnTo>
                  <a:pt x="67732" y="143933"/>
                </a:lnTo>
                <a:lnTo>
                  <a:pt x="76200" y="135466"/>
                </a:lnTo>
                <a:lnTo>
                  <a:pt x="93132" y="127000"/>
                </a:lnTo>
                <a:lnTo>
                  <a:pt x="101599" y="127000"/>
                </a:lnTo>
                <a:lnTo>
                  <a:pt x="118533" y="118533"/>
                </a:lnTo>
                <a:lnTo>
                  <a:pt x="135466" y="110066"/>
                </a:lnTo>
                <a:lnTo>
                  <a:pt x="152400" y="110066"/>
                </a:lnTo>
                <a:lnTo>
                  <a:pt x="169332" y="110066"/>
                </a:lnTo>
                <a:lnTo>
                  <a:pt x="186266" y="110066"/>
                </a:lnTo>
                <a:lnTo>
                  <a:pt x="203200" y="118533"/>
                </a:lnTo>
                <a:lnTo>
                  <a:pt x="220132" y="118533"/>
                </a:lnTo>
                <a:lnTo>
                  <a:pt x="228600" y="127000"/>
                </a:lnTo>
                <a:lnTo>
                  <a:pt x="237066" y="135466"/>
                </a:lnTo>
                <a:lnTo>
                  <a:pt x="245532" y="143933"/>
                </a:lnTo>
                <a:lnTo>
                  <a:pt x="245532" y="160866"/>
                </a:lnTo>
                <a:lnTo>
                  <a:pt x="253999" y="169333"/>
                </a:lnTo>
                <a:lnTo>
                  <a:pt x="253999" y="186266"/>
                </a:lnTo>
                <a:lnTo>
                  <a:pt x="245532" y="194733"/>
                </a:lnTo>
                <a:lnTo>
                  <a:pt x="245532" y="211666"/>
                </a:lnTo>
                <a:lnTo>
                  <a:pt x="237066" y="228600"/>
                </a:lnTo>
                <a:lnTo>
                  <a:pt x="228600" y="245533"/>
                </a:lnTo>
                <a:lnTo>
                  <a:pt x="220132" y="262466"/>
                </a:lnTo>
                <a:lnTo>
                  <a:pt x="203200" y="279400"/>
                </a:lnTo>
                <a:lnTo>
                  <a:pt x="186266" y="287866"/>
                </a:lnTo>
                <a:lnTo>
                  <a:pt x="177799" y="304800"/>
                </a:lnTo>
                <a:lnTo>
                  <a:pt x="160866" y="313266"/>
                </a:lnTo>
                <a:lnTo>
                  <a:pt x="152400" y="313266"/>
                </a:lnTo>
                <a:lnTo>
                  <a:pt x="135466" y="313266"/>
                </a:lnTo>
                <a:lnTo>
                  <a:pt x="135466" y="313266"/>
                </a:lnTo>
                <a:lnTo>
                  <a:pt x="127000" y="313266"/>
                </a:lnTo>
                <a:lnTo>
                  <a:pt x="127000" y="313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5" name="Freeform 3384"/>
          <p:cNvSpPr/>
          <p:nvPr/>
        </p:nvSpPr>
        <p:spPr>
          <a:xfrm>
            <a:off x="10693400" y="5274733"/>
            <a:ext cx="262467" cy="245535"/>
          </a:xfrm>
          <a:custGeom>
            <a:avLst/>
            <a:gdLst/>
            <a:ahLst/>
            <a:cxnLst/>
            <a:rect l="0" t="0" r="0" b="0"/>
            <a:pathLst>
              <a:path w="262467" h="2455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4" y="8467"/>
                </a:lnTo>
                <a:lnTo>
                  <a:pt x="110066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52400" y="16934"/>
                </a:lnTo>
                <a:lnTo>
                  <a:pt x="160866" y="16934"/>
                </a:lnTo>
                <a:lnTo>
                  <a:pt x="169334" y="25400"/>
                </a:lnTo>
                <a:lnTo>
                  <a:pt x="177800" y="25400"/>
                </a:lnTo>
                <a:lnTo>
                  <a:pt x="177800" y="33867"/>
                </a:lnTo>
                <a:lnTo>
                  <a:pt x="177800" y="33867"/>
                </a:lnTo>
                <a:lnTo>
                  <a:pt x="177800" y="42334"/>
                </a:lnTo>
                <a:lnTo>
                  <a:pt x="169334" y="50800"/>
                </a:lnTo>
                <a:lnTo>
                  <a:pt x="160866" y="59267"/>
                </a:lnTo>
                <a:lnTo>
                  <a:pt x="152400" y="67734"/>
                </a:lnTo>
                <a:lnTo>
                  <a:pt x="135467" y="84667"/>
                </a:lnTo>
                <a:lnTo>
                  <a:pt x="118533" y="93134"/>
                </a:lnTo>
                <a:lnTo>
                  <a:pt x="110066" y="101600"/>
                </a:lnTo>
                <a:lnTo>
                  <a:pt x="93134" y="110067"/>
                </a:lnTo>
                <a:lnTo>
                  <a:pt x="84666" y="110067"/>
                </a:lnTo>
                <a:lnTo>
                  <a:pt x="76200" y="118534"/>
                </a:lnTo>
                <a:lnTo>
                  <a:pt x="76200" y="118534"/>
                </a:lnTo>
                <a:lnTo>
                  <a:pt x="76200" y="118534"/>
                </a:lnTo>
                <a:lnTo>
                  <a:pt x="84666" y="118534"/>
                </a:lnTo>
                <a:lnTo>
                  <a:pt x="84666" y="110067"/>
                </a:lnTo>
                <a:lnTo>
                  <a:pt x="101600" y="110067"/>
                </a:lnTo>
                <a:lnTo>
                  <a:pt x="110066" y="101600"/>
                </a:lnTo>
                <a:lnTo>
                  <a:pt x="127000" y="101600"/>
                </a:lnTo>
                <a:lnTo>
                  <a:pt x="152400" y="101600"/>
                </a:lnTo>
                <a:lnTo>
                  <a:pt x="160866" y="101600"/>
                </a:lnTo>
                <a:lnTo>
                  <a:pt x="177800" y="101600"/>
                </a:lnTo>
                <a:lnTo>
                  <a:pt x="203200" y="101600"/>
                </a:lnTo>
                <a:lnTo>
                  <a:pt x="220134" y="110067"/>
                </a:lnTo>
                <a:lnTo>
                  <a:pt x="228600" y="118534"/>
                </a:lnTo>
                <a:lnTo>
                  <a:pt x="237066" y="127000"/>
                </a:lnTo>
                <a:lnTo>
                  <a:pt x="245534" y="135467"/>
                </a:lnTo>
                <a:lnTo>
                  <a:pt x="254000" y="143934"/>
                </a:lnTo>
                <a:lnTo>
                  <a:pt x="254000" y="160867"/>
                </a:lnTo>
                <a:lnTo>
                  <a:pt x="262466" y="177800"/>
                </a:lnTo>
                <a:lnTo>
                  <a:pt x="254000" y="186267"/>
                </a:lnTo>
                <a:lnTo>
                  <a:pt x="254000" y="194734"/>
                </a:lnTo>
                <a:lnTo>
                  <a:pt x="245534" y="211667"/>
                </a:lnTo>
                <a:lnTo>
                  <a:pt x="237066" y="220134"/>
                </a:lnTo>
                <a:lnTo>
                  <a:pt x="228600" y="228600"/>
                </a:lnTo>
                <a:lnTo>
                  <a:pt x="220134" y="237067"/>
                </a:lnTo>
                <a:lnTo>
                  <a:pt x="203200" y="237067"/>
                </a:lnTo>
                <a:lnTo>
                  <a:pt x="186266" y="245534"/>
                </a:lnTo>
                <a:lnTo>
                  <a:pt x="169334" y="245534"/>
                </a:lnTo>
                <a:lnTo>
                  <a:pt x="152400" y="245534"/>
                </a:lnTo>
                <a:lnTo>
                  <a:pt x="143934" y="245534"/>
                </a:lnTo>
                <a:lnTo>
                  <a:pt x="127000" y="245534"/>
                </a:lnTo>
                <a:lnTo>
                  <a:pt x="118533" y="245534"/>
                </a:lnTo>
                <a:lnTo>
                  <a:pt x="101600" y="237067"/>
                </a:lnTo>
                <a:lnTo>
                  <a:pt x="101600" y="237067"/>
                </a:lnTo>
                <a:lnTo>
                  <a:pt x="93134" y="237067"/>
                </a:lnTo>
                <a:lnTo>
                  <a:pt x="93134" y="237067"/>
                </a:lnTo>
                <a:lnTo>
                  <a:pt x="84666" y="237067"/>
                </a:lnTo>
                <a:lnTo>
                  <a:pt x="84666" y="237067"/>
                </a:lnTo>
                <a:lnTo>
                  <a:pt x="84666" y="237067"/>
                </a:lnTo>
                <a:lnTo>
                  <a:pt x="84666" y="237067"/>
                </a:lnTo>
                <a:lnTo>
                  <a:pt x="84666" y="237067"/>
                </a:lnTo>
                <a:lnTo>
                  <a:pt x="84666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6" name="Freeform 3385"/>
          <p:cNvSpPr/>
          <p:nvPr/>
        </p:nvSpPr>
        <p:spPr>
          <a:xfrm>
            <a:off x="10016066" y="5850467"/>
            <a:ext cx="186268" cy="296334"/>
          </a:xfrm>
          <a:custGeom>
            <a:avLst/>
            <a:gdLst/>
            <a:ahLst/>
            <a:cxnLst/>
            <a:rect l="0" t="0" r="0" b="0"/>
            <a:pathLst>
              <a:path w="186268" h="296334">
                <a:moveTo>
                  <a:pt x="8468" y="0"/>
                </a:moveTo>
                <a:lnTo>
                  <a:pt x="8468" y="8466"/>
                </a:lnTo>
                <a:lnTo>
                  <a:pt x="8468" y="25400"/>
                </a:lnTo>
                <a:lnTo>
                  <a:pt x="8468" y="50800"/>
                </a:lnTo>
                <a:lnTo>
                  <a:pt x="0" y="67733"/>
                </a:lnTo>
                <a:lnTo>
                  <a:pt x="8468" y="84666"/>
                </a:lnTo>
                <a:lnTo>
                  <a:pt x="8468" y="101600"/>
                </a:lnTo>
                <a:lnTo>
                  <a:pt x="16934" y="127000"/>
                </a:lnTo>
                <a:lnTo>
                  <a:pt x="25400" y="143933"/>
                </a:lnTo>
                <a:lnTo>
                  <a:pt x="33867" y="152400"/>
                </a:lnTo>
                <a:lnTo>
                  <a:pt x="33867" y="169333"/>
                </a:lnTo>
                <a:lnTo>
                  <a:pt x="50801" y="186266"/>
                </a:lnTo>
                <a:lnTo>
                  <a:pt x="59268" y="194733"/>
                </a:lnTo>
                <a:lnTo>
                  <a:pt x="67734" y="203200"/>
                </a:lnTo>
                <a:lnTo>
                  <a:pt x="84668" y="211666"/>
                </a:lnTo>
                <a:lnTo>
                  <a:pt x="93134" y="211666"/>
                </a:lnTo>
                <a:lnTo>
                  <a:pt x="110067" y="211666"/>
                </a:lnTo>
                <a:lnTo>
                  <a:pt x="118534" y="211666"/>
                </a:lnTo>
                <a:lnTo>
                  <a:pt x="135468" y="203200"/>
                </a:lnTo>
                <a:lnTo>
                  <a:pt x="143934" y="203200"/>
                </a:lnTo>
                <a:lnTo>
                  <a:pt x="160868" y="194733"/>
                </a:lnTo>
                <a:lnTo>
                  <a:pt x="169334" y="186266"/>
                </a:lnTo>
                <a:lnTo>
                  <a:pt x="177800" y="177800"/>
                </a:lnTo>
                <a:lnTo>
                  <a:pt x="177800" y="169333"/>
                </a:lnTo>
                <a:lnTo>
                  <a:pt x="186267" y="160866"/>
                </a:lnTo>
                <a:lnTo>
                  <a:pt x="186267" y="143933"/>
                </a:lnTo>
                <a:lnTo>
                  <a:pt x="186267" y="135466"/>
                </a:lnTo>
                <a:lnTo>
                  <a:pt x="186267" y="127000"/>
                </a:lnTo>
                <a:lnTo>
                  <a:pt x="177800" y="110066"/>
                </a:lnTo>
                <a:lnTo>
                  <a:pt x="177800" y="110066"/>
                </a:lnTo>
                <a:lnTo>
                  <a:pt x="169334" y="101600"/>
                </a:lnTo>
                <a:lnTo>
                  <a:pt x="152400" y="93133"/>
                </a:lnTo>
                <a:lnTo>
                  <a:pt x="152400" y="93133"/>
                </a:lnTo>
                <a:lnTo>
                  <a:pt x="143934" y="93133"/>
                </a:lnTo>
                <a:lnTo>
                  <a:pt x="135468" y="101600"/>
                </a:lnTo>
                <a:lnTo>
                  <a:pt x="127001" y="110066"/>
                </a:lnTo>
                <a:lnTo>
                  <a:pt x="118534" y="118533"/>
                </a:lnTo>
                <a:lnTo>
                  <a:pt x="118534" y="127000"/>
                </a:lnTo>
                <a:lnTo>
                  <a:pt x="110067" y="143933"/>
                </a:lnTo>
                <a:lnTo>
                  <a:pt x="101600" y="160866"/>
                </a:lnTo>
                <a:lnTo>
                  <a:pt x="101600" y="186266"/>
                </a:lnTo>
                <a:lnTo>
                  <a:pt x="93134" y="203200"/>
                </a:lnTo>
                <a:lnTo>
                  <a:pt x="93134" y="220133"/>
                </a:lnTo>
                <a:lnTo>
                  <a:pt x="93134" y="237066"/>
                </a:lnTo>
                <a:lnTo>
                  <a:pt x="93134" y="254000"/>
                </a:lnTo>
                <a:lnTo>
                  <a:pt x="101600" y="270933"/>
                </a:lnTo>
                <a:lnTo>
                  <a:pt x="101600" y="279400"/>
                </a:lnTo>
                <a:lnTo>
                  <a:pt x="110067" y="287866"/>
                </a:lnTo>
                <a:lnTo>
                  <a:pt x="110067" y="287866"/>
                </a:lnTo>
                <a:lnTo>
                  <a:pt x="118534" y="296333"/>
                </a:lnTo>
                <a:lnTo>
                  <a:pt x="118534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7" name="Freeform 3386"/>
          <p:cNvSpPr/>
          <p:nvPr/>
        </p:nvSpPr>
        <p:spPr>
          <a:xfrm>
            <a:off x="10752667" y="5698067"/>
            <a:ext cx="169334" cy="304801"/>
          </a:xfrm>
          <a:custGeom>
            <a:avLst/>
            <a:gdLst/>
            <a:ahLst/>
            <a:cxnLst/>
            <a:rect l="0" t="0" r="0" b="0"/>
            <a:pathLst>
              <a:path w="169334" h="304801">
                <a:moveTo>
                  <a:pt x="33867" y="0"/>
                </a:moveTo>
                <a:lnTo>
                  <a:pt x="25399" y="0"/>
                </a:lnTo>
                <a:lnTo>
                  <a:pt x="25399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93133"/>
                </a:lnTo>
                <a:lnTo>
                  <a:pt x="0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8467" y="211666"/>
                </a:lnTo>
                <a:lnTo>
                  <a:pt x="25399" y="237066"/>
                </a:lnTo>
                <a:lnTo>
                  <a:pt x="25399" y="254000"/>
                </a:lnTo>
                <a:lnTo>
                  <a:pt x="42333" y="270933"/>
                </a:lnTo>
                <a:lnTo>
                  <a:pt x="50799" y="279400"/>
                </a:lnTo>
                <a:lnTo>
                  <a:pt x="59266" y="287866"/>
                </a:lnTo>
                <a:lnTo>
                  <a:pt x="76200" y="287866"/>
                </a:lnTo>
                <a:lnTo>
                  <a:pt x="84667" y="287866"/>
                </a:lnTo>
                <a:lnTo>
                  <a:pt x="101599" y="287866"/>
                </a:lnTo>
                <a:lnTo>
                  <a:pt x="110067" y="279400"/>
                </a:lnTo>
                <a:lnTo>
                  <a:pt x="118533" y="279400"/>
                </a:lnTo>
                <a:lnTo>
                  <a:pt x="135466" y="270933"/>
                </a:lnTo>
                <a:lnTo>
                  <a:pt x="143933" y="254000"/>
                </a:lnTo>
                <a:lnTo>
                  <a:pt x="152400" y="245533"/>
                </a:lnTo>
                <a:lnTo>
                  <a:pt x="160867" y="237066"/>
                </a:lnTo>
                <a:lnTo>
                  <a:pt x="169333" y="220133"/>
                </a:lnTo>
                <a:lnTo>
                  <a:pt x="169333" y="203200"/>
                </a:lnTo>
                <a:lnTo>
                  <a:pt x="169333" y="194733"/>
                </a:lnTo>
                <a:lnTo>
                  <a:pt x="169333" y="177800"/>
                </a:lnTo>
                <a:lnTo>
                  <a:pt x="169333" y="160866"/>
                </a:lnTo>
                <a:lnTo>
                  <a:pt x="160867" y="152400"/>
                </a:lnTo>
                <a:lnTo>
                  <a:pt x="152400" y="143933"/>
                </a:lnTo>
                <a:lnTo>
                  <a:pt x="143933" y="143933"/>
                </a:lnTo>
                <a:lnTo>
                  <a:pt x="143933" y="135466"/>
                </a:lnTo>
                <a:lnTo>
                  <a:pt x="135466" y="143933"/>
                </a:lnTo>
                <a:lnTo>
                  <a:pt x="126999" y="143933"/>
                </a:lnTo>
                <a:lnTo>
                  <a:pt x="118533" y="152400"/>
                </a:lnTo>
                <a:lnTo>
                  <a:pt x="110067" y="169333"/>
                </a:lnTo>
                <a:lnTo>
                  <a:pt x="101599" y="186266"/>
                </a:lnTo>
                <a:lnTo>
                  <a:pt x="101599" y="211666"/>
                </a:lnTo>
                <a:lnTo>
                  <a:pt x="93133" y="228600"/>
                </a:lnTo>
                <a:lnTo>
                  <a:pt x="93133" y="254000"/>
                </a:lnTo>
                <a:lnTo>
                  <a:pt x="93133" y="279400"/>
                </a:lnTo>
                <a:lnTo>
                  <a:pt x="93133" y="279400"/>
                </a:lnTo>
                <a:lnTo>
                  <a:pt x="84667" y="304800"/>
                </a:lnTo>
                <a:lnTo>
                  <a:pt x="84667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8" name="Freeform 3387"/>
          <p:cNvSpPr/>
          <p:nvPr/>
        </p:nvSpPr>
        <p:spPr>
          <a:xfrm>
            <a:off x="10972800" y="1286933"/>
            <a:ext cx="16935" cy="25401"/>
          </a:xfrm>
          <a:custGeom>
            <a:avLst/>
            <a:gdLst/>
            <a:ahLst/>
            <a:cxnLst/>
            <a:rect l="0" t="0" r="0" b="0"/>
            <a:pathLst>
              <a:path w="16935" h="25401">
                <a:moveTo>
                  <a:pt x="16934" y="0"/>
                </a:moveTo>
                <a:lnTo>
                  <a:pt x="16934" y="8467"/>
                </a:lnTo>
                <a:lnTo>
                  <a:pt x="16934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644" y="919226"/>
            <a:ext cx="111334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Write the equation of a parabola whose vertex is at the origin, and the focus is at (0, -4).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0645" y="145774"/>
            <a:ext cx="1859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Example #3</a:t>
            </a:r>
            <a:endParaRPr lang="en-US" sz="2800" dirty="0">
              <a:solidFill>
                <a:schemeClr val="accent5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078" y="1103892"/>
            <a:ext cx="3126626" cy="2624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4834467" y="584200"/>
            <a:ext cx="135467" cy="347134"/>
          </a:xfrm>
          <a:custGeom>
            <a:avLst/>
            <a:gdLst/>
            <a:ahLst/>
            <a:cxnLst/>
            <a:rect l="0" t="0" r="0" b="0"/>
            <a:pathLst>
              <a:path w="135467" h="347134">
                <a:moveTo>
                  <a:pt x="127000" y="0"/>
                </a:moveTo>
                <a:lnTo>
                  <a:pt x="127000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6" y="8467"/>
                </a:lnTo>
                <a:lnTo>
                  <a:pt x="101600" y="8467"/>
                </a:lnTo>
                <a:lnTo>
                  <a:pt x="93133" y="8467"/>
                </a:lnTo>
                <a:lnTo>
                  <a:pt x="84666" y="8467"/>
                </a:lnTo>
                <a:lnTo>
                  <a:pt x="76200" y="16933"/>
                </a:lnTo>
                <a:lnTo>
                  <a:pt x="76200" y="25400"/>
                </a:lnTo>
                <a:lnTo>
                  <a:pt x="59266" y="33867"/>
                </a:lnTo>
                <a:lnTo>
                  <a:pt x="50800" y="50800"/>
                </a:lnTo>
                <a:lnTo>
                  <a:pt x="42333" y="67733"/>
                </a:lnTo>
                <a:lnTo>
                  <a:pt x="33866" y="84667"/>
                </a:lnTo>
                <a:lnTo>
                  <a:pt x="16933" y="110067"/>
                </a:lnTo>
                <a:lnTo>
                  <a:pt x="16933" y="135467"/>
                </a:lnTo>
                <a:lnTo>
                  <a:pt x="8466" y="169333"/>
                </a:lnTo>
                <a:lnTo>
                  <a:pt x="0" y="194733"/>
                </a:lnTo>
                <a:lnTo>
                  <a:pt x="0" y="228600"/>
                </a:lnTo>
                <a:lnTo>
                  <a:pt x="16933" y="254000"/>
                </a:lnTo>
                <a:lnTo>
                  <a:pt x="16933" y="279400"/>
                </a:lnTo>
                <a:lnTo>
                  <a:pt x="25400" y="296333"/>
                </a:lnTo>
                <a:lnTo>
                  <a:pt x="42333" y="313267"/>
                </a:lnTo>
                <a:lnTo>
                  <a:pt x="50800" y="330200"/>
                </a:lnTo>
                <a:lnTo>
                  <a:pt x="67733" y="338667"/>
                </a:lnTo>
                <a:lnTo>
                  <a:pt x="76200" y="347133"/>
                </a:lnTo>
                <a:lnTo>
                  <a:pt x="93133" y="347133"/>
                </a:lnTo>
                <a:lnTo>
                  <a:pt x="110066" y="347133"/>
                </a:lnTo>
                <a:lnTo>
                  <a:pt x="127000" y="338667"/>
                </a:lnTo>
                <a:lnTo>
                  <a:pt x="127000" y="338667"/>
                </a:lnTo>
                <a:lnTo>
                  <a:pt x="135466" y="330200"/>
                </a:lnTo>
                <a:lnTo>
                  <a:pt x="135466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012267" y="702733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101600" y="25400"/>
                </a:moveTo>
                <a:lnTo>
                  <a:pt x="101600" y="25400"/>
                </a:lnTo>
                <a:lnTo>
                  <a:pt x="101600" y="16934"/>
                </a:lnTo>
                <a:lnTo>
                  <a:pt x="93133" y="16934"/>
                </a:lnTo>
                <a:lnTo>
                  <a:pt x="93133" y="8467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33866" y="8467"/>
                </a:lnTo>
                <a:lnTo>
                  <a:pt x="16933" y="25400"/>
                </a:lnTo>
                <a:lnTo>
                  <a:pt x="8466" y="33867"/>
                </a:lnTo>
                <a:lnTo>
                  <a:pt x="8466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8466" y="152400"/>
                </a:lnTo>
                <a:lnTo>
                  <a:pt x="16933" y="160867"/>
                </a:lnTo>
                <a:lnTo>
                  <a:pt x="33866" y="169334"/>
                </a:lnTo>
                <a:lnTo>
                  <a:pt x="50800" y="169334"/>
                </a:lnTo>
                <a:lnTo>
                  <a:pt x="67733" y="177800"/>
                </a:lnTo>
                <a:lnTo>
                  <a:pt x="84666" y="177800"/>
                </a:lnTo>
                <a:lnTo>
                  <a:pt x="110066" y="169334"/>
                </a:lnTo>
                <a:lnTo>
                  <a:pt x="127000" y="160867"/>
                </a:lnTo>
                <a:lnTo>
                  <a:pt x="135466" y="152400"/>
                </a:lnTo>
                <a:lnTo>
                  <a:pt x="143933" y="143934"/>
                </a:lnTo>
                <a:lnTo>
                  <a:pt x="152400" y="127000"/>
                </a:lnTo>
                <a:lnTo>
                  <a:pt x="143933" y="118534"/>
                </a:lnTo>
                <a:lnTo>
                  <a:pt x="143933" y="101600"/>
                </a:lnTo>
                <a:lnTo>
                  <a:pt x="135466" y="84667"/>
                </a:lnTo>
                <a:lnTo>
                  <a:pt x="127000" y="76200"/>
                </a:lnTo>
                <a:lnTo>
                  <a:pt x="118533" y="59267"/>
                </a:lnTo>
                <a:lnTo>
                  <a:pt x="110066" y="50800"/>
                </a:lnTo>
                <a:lnTo>
                  <a:pt x="93133" y="42334"/>
                </a:lnTo>
                <a:lnTo>
                  <a:pt x="84666" y="33867"/>
                </a:lnTo>
                <a:lnTo>
                  <a:pt x="76200" y="33867"/>
                </a:lnTo>
                <a:lnTo>
                  <a:pt x="67733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42334"/>
                </a:lnTo>
                <a:lnTo>
                  <a:pt x="59266" y="42334"/>
                </a:lnTo>
                <a:lnTo>
                  <a:pt x="67733" y="50800"/>
                </a:lnTo>
                <a:lnTo>
                  <a:pt x="67733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198533" y="855133"/>
            <a:ext cx="50801" cy="135468"/>
          </a:xfrm>
          <a:custGeom>
            <a:avLst/>
            <a:gdLst/>
            <a:ahLst/>
            <a:cxnLst/>
            <a:rect l="0" t="0" r="0" b="0"/>
            <a:pathLst>
              <a:path w="50801" h="135468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16934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50800"/>
                </a:lnTo>
                <a:lnTo>
                  <a:pt x="50800" y="67734"/>
                </a:lnTo>
                <a:lnTo>
                  <a:pt x="50800" y="76200"/>
                </a:lnTo>
                <a:lnTo>
                  <a:pt x="50800" y="93134"/>
                </a:lnTo>
                <a:lnTo>
                  <a:pt x="42334" y="110067"/>
                </a:lnTo>
                <a:lnTo>
                  <a:pt x="42334" y="118534"/>
                </a:lnTo>
                <a:lnTo>
                  <a:pt x="33867" y="127000"/>
                </a:lnTo>
                <a:lnTo>
                  <a:pt x="25400" y="135467"/>
                </a:lnTo>
                <a:lnTo>
                  <a:pt x="16934" y="135467"/>
                </a:lnTo>
                <a:lnTo>
                  <a:pt x="8467" y="135467"/>
                </a:lnTo>
                <a:lnTo>
                  <a:pt x="8467" y="127000"/>
                </a:lnTo>
                <a:lnTo>
                  <a:pt x="8467" y="127000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444067" y="694267"/>
            <a:ext cx="135467" cy="194734"/>
          </a:xfrm>
          <a:custGeom>
            <a:avLst/>
            <a:gdLst/>
            <a:ahLst/>
            <a:cxnLst/>
            <a:rect l="0" t="0" r="0" b="0"/>
            <a:pathLst>
              <a:path w="135467" h="194734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8466"/>
                </a:lnTo>
                <a:lnTo>
                  <a:pt x="33866" y="8466"/>
                </a:lnTo>
                <a:lnTo>
                  <a:pt x="33866" y="25400"/>
                </a:lnTo>
                <a:lnTo>
                  <a:pt x="25400" y="33866"/>
                </a:lnTo>
                <a:lnTo>
                  <a:pt x="16933" y="59266"/>
                </a:lnTo>
                <a:lnTo>
                  <a:pt x="8466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8466" y="152400"/>
                </a:lnTo>
                <a:lnTo>
                  <a:pt x="16933" y="160866"/>
                </a:lnTo>
                <a:lnTo>
                  <a:pt x="25400" y="177800"/>
                </a:lnTo>
                <a:lnTo>
                  <a:pt x="42333" y="186266"/>
                </a:lnTo>
                <a:lnTo>
                  <a:pt x="59266" y="186266"/>
                </a:lnTo>
                <a:lnTo>
                  <a:pt x="76200" y="194733"/>
                </a:lnTo>
                <a:lnTo>
                  <a:pt x="93133" y="186266"/>
                </a:lnTo>
                <a:lnTo>
                  <a:pt x="110066" y="177800"/>
                </a:lnTo>
                <a:lnTo>
                  <a:pt x="118533" y="169333"/>
                </a:lnTo>
                <a:lnTo>
                  <a:pt x="127000" y="160866"/>
                </a:lnTo>
                <a:lnTo>
                  <a:pt x="135466" y="143933"/>
                </a:lnTo>
                <a:lnTo>
                  <a:pt x="135466" y="118533"/>
                </a:lnTo>
                <a:lnTo>
                  <a:pt x="135466" y="101600"/>
                </a:lnTo>
                <a:lnTo>
                  <a:pt x="135466" y="76200"/>
                </a:lnTo>
                <a:lnTo>
                  <a:pt x="127000" y="50800"/>
                </a:lnTo>
                <a:lnTo>
                  <a:pt x="118533" y="33866"/>
                </a:lnTo>
                <a:lnTo>
                  <a:pt x="101600" y="16933"/>
                </a:lnTo>
                <a:lnTo>
                  <a:pt x="84666" y="8466"/>
                </a:lnTo>
                <a:lnTo>
                  <a:pt x="76200" y="0"/>
                </a:lnTo>
                <a:lnTo>
                  <a:pt x="59266" y="0"/>
                </a:lnTo>
                <a:lnTo>
                  <a:pt x="42333" y="0"/>
                </a:lnTo>
                <a:lnTo>
                  <a:pt x="25400" y="0"/>
                </a:lnTo>
                <a:lnTo>
                  <a:pt x="16933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16933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571067" y="558800"/>
            <a:ext cx="220134" cy="440268"/>
          </a:xfrm>
          <a:custGeom>
            <a:avLst/>
            <a:gdLst/>
            <a:ahLst/>
            <a:cxnLst/>
            <a:rect l="0" t="0" r="0" b="0"/>
            <a:pathLst>
              <a:path w="220134" h="440268">
                <a:moveTo>
                  <a:pt x="8466" y="0"/>
                </a:moveTo>
                <a:lnTo>
                  <a:pt x="16933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67733" y="8467"/>
                </a:lnTo>
                <a:lnTo>
                  <a:pt x="93133" y="16933"/>
                </a:lnTo>
                <a:lnTo>
                  <a:pt x="110066" y="33867"/>
                </a:lnTo>
                <a:lnTo>
                  <a:pt x="143933" y="59267"/>
                </a:lnTo>
                <a:lnTo>
                  <a:pt x="160866" y="84667"/>
                </a:lnTo>
                <a:lnTo>
                  <a:pt x="186266" y="118533"/>
                </a:lnTo>
                <a:lnTo>
                  <a:pt x="211666" y="160867"/>
                </a:lnTo>
                <a:lnTo>
                  <a:pt x="220133" y="211667"/>
                </a:lnTo>
                <a:lnTo>
                  <a:pt x="220133" y="254000"/>
                </a:lnTo>
                <a:lnTo>
                  <a:pt x="220133" y="296333"/>
                </a:lnTo>
                <a:lnTo>
                  <a:pt x="203200" y="330200"/>
                </a:lnTo>
                <a:lnTo>
                  <a:pt x="177800" y="355600"/>
                </a:lnTo>
                <a:lnTo>
                  <a:pt x="143933" y="372533"/>
                </a:lnTo>
                <a:lnTo>
                  <a:pt x="101600" y="397933"/>
                </a:lnTo>
                <a:lnTo>
                  <a:pt x="50800" y="414867"/>
                </a:lnTo>
                <a:lnTo>
                  <a:pt x="50800" y="414867"/>
                </a:lnTo>
                <a:lnTo>
                  <a:pt x="0" y="440267"/>
                </a:lnTo>
                <a:lnTo>
                  <a:pt x="0" y="440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0278533" y="2438400"/>
            <a:ext cx="127002" cy="93134"/>
          </a:xfrm>
          <a:custGeom>
            <a:avLst/>
            <a:gdLst/>
            <a:ahLst/>
            <a:cxnLst/>
            <a:rect l="0" t="0" r="0" b="0"/>
            <a:pathLst>
              <a:path w="127002" h="93134">
                <a:moveTo>
                  <a:pt x="67733" y="33867"/>
                </a:moveTo>
                <a:lnTo>
                  <a:pt x="67733" y="33867"/>
                </a:lnTo>
                <a:lnTo>
                  <a:pt x="67733" y="33867"/>
                </a:lnTo>
                <a:lnTo>
                  <a:pt x="67733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50801" y="25400"/>
                </a:lnTo>
                <a:lnTo>
                  <a:pt x="50801" y="25400"/>
                </a:lnTo>
                <a:lnTo>
                  <a:pt x="50801" y="33867"/>
                </a:lnTo>
                <a:lnTo>
                  <a:pt x="42333" y="33867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59267"/>
                </a:lnTo>
                <a:lnTo>
                  <a:pt x="33867" y="67733"/>
                </a:lnTo>
                <a:lnTo>
                  <a:pt x="33867" y="76200"/>
                </a:lnTo>
                <a:lnTo>
                  <a:pt x="42333" y="76200"/>
                </a:lnTo>
                <a:lnTo>
                  <a:pt x="42333" y="84667"/>
                </a:lnTo>
                <a:lnTo>
                  <a:pt x="50801" y="93133"/>
                </a:lnTo>
                <a:lnTo>
                  <a:pt x="50801" y="93133"/>
                </a:lnTo>
                <a:lnTo>
                  <a:pt x="67733" y="93133"/>
                </a:lnTo>
                <a:lnTo>
                  <a:pt x="76200" y="93133"/>
                </a:lnTo>
                <a:lnTo>
                  <a:pt x="84667" y="93133"/>
                </a:lnTo>
                <a:lnTo>
                  <a:pt x="93134" y="84667"/>
                </a:lnTo>
                <a:lnTo>
                  <a:pt x="101601" y="84667"/>
                </a:lnTo>
                <a:lnTo>
                  <a:pt x="110067" y="76200"/>
                </a:lnTo>
                <a:lnTo>
                  <a:pt x="118533" y="67733"/>
                </a:lnTo>
                <a:lnTo>
                  <a:pt x="118533" y="59267"/>
                </a:lnTo>
                <a:lnTo>
                  <a:pt x="127001" y="50800"/>
                </a:lnTo>
                <a:lnTo>
                  <a:pt x="127001" y="42333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0067" y="16933"/>
                </a:lnTo>
                <a:lnTo>
                  <a:pt x="101601" y="8467"/>
                </a:lnTo>
                <a:lnTo>
                  <a:pt x="93134" y="8467"/>
                </a:lnTo>
                <a:lnTo>
                  <a:pt x="93134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42333" y="8467"/>
                </a:lnTo>
                <a:lnTo>
                  <a:pt x="33867" y="16933"/>
                </a:lnTo>
                <a:lnTo>
                  <a:pt x="25401" y="25400"/>
                </a:lnTo>
                <a:lnTo>
                  <a:pt x="16934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67733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84667"/>
                </a:lnTo>
                <a:lnTo>
                  <a:pt x="16934" y="84667"/>
                </a:lnTo>
                <a:lnTo>
                  <a:pt x="25401" y="84667"/>
                </a:lnTo>
                <a:lnTo>
                  <a:pt x="33867" y="84667"/>
                </a:lnTo>
                <a:lnTo>
                  <a:pt x="42333" y="84667"/>
                </a:lnTo>
                <a:lnTo>
                  <a:pt x="50801" y="76200"/>
                </a:lnTo>
                <a:lnTo>
                  <a:pt x="67733" y="76200"/>
                </a:lnTo>
                <a:lnTo>
                  <a:pt x="76200" y="67733"/>
                </a:lnTo>
                <a:lnTo>
                  <a:pt x="76200" y="59267"/>
                </a:lnTo>
                <a:lnTo>
                  <a:pt x="84667" y="50800"/>
                </a:lnTo>
                <a:lnTo>
                  <a:pt x="93134" y="50800"/>
                </a:lnTo>
                <a:lnTo>
                  <a:pt x="93134" y="42333"/>
                </a:lnTo>
                <a:lnTo>
                  <a:pt x="93134" y="33867"/>
                </a:lnTo>
                <a:lnTo>
                  <a:pt x="93134" y="25400"/>
                </a:lnTo>
                <a:lnTo>
                  <a:pt x="93134" y="25400"/>
                </a:lnTo>
                <a:lnTo>
                  <a:pt x="84667" y="16933"/>
                </a:lnTo>
                <a:lnTo>
                  <a:pt x="84667" y="16933"/>
                </a:lnTo>
                <a:lnTo>
                  <a:pt x="76200" y="16933"/>
                </a:lnTo>
                <a:lnTo>
                  <a:pt x="67733" y="16933"/>
                </a:lnTo>
                <a:lnTo>
                  <a:pt x="59267" y="16933"/>
                </a:lnTo>
                <a:lnTo>
                  <a:pt x="50801" y="16933"/>
                </a:lnTo>
                <a:lnTo>
                  <a:pt x="33867" y="16933"/>
                </a:lnTo>
                <a:lnTo>
                  <a:pt x="25401" y="25400"/>
                </a:lnTo>
                <a:lnTo>
                  <a:pt x="16934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8467" y="76200"/>
                </a:lnTo>
                <a:lnTo>
                  <a:pt x="8467" y="76200"/>
                </a:lnTo>
                <a:lnTo>
                  <a:pt x="16934" y="84667"/>
                </a:lnTo>
                <a:lnTo>
                  <a:pt x="25401" y="84667"/>
                </a:lnTo>
                <a:lnTo>
                  <a:pt x="33867" y="84667"/>
                </a:lnTo>
                <a:lnTo>
                  <a:pt x="42333" y="84667"/>
                </a:lnTo>
                <a:lnTo>
                  <a:pt x="59267" y="76200"/>
                </a:lnTo>
                <a:lnTo>
                  <a:pt x="67733" y="76200"/>
                </a:lnTo>
                <a:lnTo>
                  <a:pt x="76200" y="67733"/>
                </a:lnTo>
                <a:lnTo>
                  <a:pt x="84667" y="67733"/>
                </a:lnTo>
                <a:lnTo>
                  <a:pt x="84667" y="59267"/>
                </a:lnTo>
                <a:lnTo>
                  <a:pt x="93134" y="50800"/>
                </a:lnTo>
                <a:lnTo>
                  <a:pt x="93134" y="50800"/>
                </a:lnTo>
                <a:lnTo>
                  <a:pt x="93134" y="42333"/>
                </a:lnTo>
                <a:lnTo>
                  <a:pt x="93134" y="33867"/>
                </a:lnTo>
                <a:lnTo>
                  <a:pt x="93134" y="33867"/>
                </a:lnTo>
                <a:lnTo>
                  <a:pt x="84667" y="25400"/>
                </a:lnTo>
                <a:lnTo>
                  <a:pt x="84667" y="25400"/>
                </a:lnTo>
                <a:lnTo>
                  <a:pt x="76200" y="16933"/>
                </a:lnTo>
                <a:lnTo>
                  <a:pt x="67733" y="16933"/>
                </a:lnTo>
                <a:lnTo>
                  <a:pt x="50801" y="16933"/>
                </a:lnTo>
                <a:lnTo>
                  <a:pt x="50801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1" y="33867"/>
                </a:lnTo>
                <a:lnTo>
                  <a:pt x="25401" y="33867"/>
                </a:lnTo>
                <a:lnTo>
                  <a:pt x="16934" y="42333"/>
                </a:lnTo>
                <a:lnTo>
                  <a:pt x="16934" y="42333"/>
                </a:lnTo>
                <a:lnTo>
                  <a:pt x="25401" y="50800"/>
                </a:lnTo>
                <a:lnTo>
                  <a:pt x="25401" y="50800"/>
                </a:lnTo>
                <a:lnTo>
                  <a:pt x="25401" y="59267"/>
                </a:lnTo>
                <a:lnTo>
                  <a:pt x="33867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50801" y="59267"/>
                </a:lnTo>
                <a:lnTo>
                  <a:pt x="50801" y="59267"/>
                </a:lnTo>
                <a:lnTo>
                  <a:pt x="59267" y="59267"/>
                </a:lnTo>
                <a:lnTo>
                  <a:pt x="59267" y="50800"/>
                </a:lnTo>
                <a:lnTo>
                  <a:pt x="67733" y="50800"/>
                </a:lnTo>
                <a:lnTo>
                  <a:pt x="67733" y="50800"/>
                </a:lnTo>
                <a:lnTo>
                  <a:pt x="67733" y="42333"/>
                </a:lnTo>
                <a:lnTo>
                  <a:pt x="67733" y="33867"/>
                </a:lnTo>
                <a:lnTo>
                  <a:pt x="59267" y="33867"/>
                </a:lnTo>
                <a:lnTo>
                  <a:pt x="59267" y="25400"/>
                </a:lnTo>
                <a:lnTo>
                  <a:pt x="50801" y="25400"/>
                </a:lnTo>
                <a:lnTo>
                  <a:pt x="42333" y="25400"/>
                </a:lnTo>
                <a:lnTo>
                  <a:pt x="33867" y="25400"/>
                </a:lnTo>
                <a:lnTo>
                  <a:pt x="25401" y="33867"/>
                </a:lnTo>
                <a:lnTo>
                  <a:pt x="25401" y="42333"/>
                </a:lnTo>
                <a:lnTo>
                  <a:pt x="25401" y="42333"/>
                </a:lnTo>
                <a:lnTo>
                  <a:pt x="16934" y="42333"/>
                </a:lnTo>
                <a:lnTo>
                  <a:pt x="16934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1108266" y="4385733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0287000" y="3175000"/>
            <a:ext cx="84668" cy="67734"/>
          </a:xfrm>
          <a:custGeom>
            <a:avLst/>
            <a:gdLst/>
            <a:ahLst/>
            <a:cxnLst/>
            <a:rect l="0" t="0" r="0" b="0"/>
            <a:pathLst>
              <a:path w="84668" h="67734">
                <a:moveTo>
                  <a:pt x="33866" y="16933"/>
                </a:moveTo>
                <a:lnTo>
                  <a:pt x="33866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16934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42334" y="0"/>
                </a:lnTo>
                <a:lnTo>
                  <a:pt x="50800" y="0"/>
                </a:lnTo>
                <a:lnTo>
                  <a:pt x="59266" y="0"/>
                </a:lnTo>
                <a:lnTo>
                  <a:pt x="59266" y="8467"/>
                </a:lnTo>
                <a:lnTo>
                  <a:pt x="67733" y="16933"/>
                </a:lnTo>
                <a:lnTo>
                  <a:pt x="67733" y="25400"/>
                </a:lnTo>
                <a:lnTo>
                  <a:pt x="67733" y="33867"/>
                </a:lnTo>
                <a:lnTo>
                  <a:pt x="76200" y="33867"/>
                </a:lnTo>
                <a:lnTo>
                  <a:pt x="67733" y="42333"/>
                </a:lnTo>
                <a:lnTo>
                  <a:pt x="67733" y="50800"/>
                </a:lnTo>
                <a:lnTo>
                  <a:pt x="67733" y="50800"/>
                </a:lnTo>
                <a:lnTo>
                  <a:pt x="59266" y="59267"/>
                </a:lnTo>
                <a:lnTo>
                  <a:pt x="59266" y="59267"/>
                </a:lnTo>
                <a:lnTo>
                  <a:pt x="50800" y="67733"/>
                </a:lnTo>
                <a:lnTo>
                  <a:pt x="33866" y="67733"/>
                </a:lnTo>
                <a:lnTo>
                  <a:pt x="25400" y="67733"/>
                </a:lnTo>
                <a:lnTo>
                  <a:pt x="16934" y="59267"/>
                </a:lnTo>
                <a:lnTo>
                  <a:pt x="8467" y="59267"/>
                </a:lnTo>
                <a:lnTo>
                  <a:pt x="8467" y="50800"/>
                </a:lnTo>
                <a:lnTo>
                  <a:pt x="0" y="50800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8467"/>
                </a:lnTo>
                <a:lnTo>
                  <a:pt x="33866" y="8467"/>
                </a:lnTo>
                <a:lnTo>
                  <a:pt x="42334" y="8467"/>
                </a:lnTo>
                <a:lnTo>
                  <a:pt x="59266" y="8467"/>
                </a:lnTo>
                <a:lnTo>
                  <a:pt x="67733" y="8467"/>
                </a:lnTo>
                <a:lnTo>
                  <a:pt x="76200" y="16933"/>
                </a:lnTo>
                <a:lnTo>
                  <a:pt x="76200" y="16933"/>
                </a:lnTo>
                <a:lnTo>
                  <a:pt x="84667" y="25400"/>
                </a:lnTo>
                <a:lnTo>
                  <a:pt x="84667" y="33867"/>
                </a:lnTo>
                <a:lnTo>
                  <a:pt x="84667" y="33867"/>
                </a:lnTo>
                <a:lnTo>
                  <a:pt x="84667" y="42333"/>
                </a:lnTo>
                <a:lnTo>
                  <a:pt x="84667" y="50800"/>
                </a:lnTo>
                <a:lnTo>
                  <a:pt x="76200" y="50800"/>
                </a:lnTo>
                <a:lnTo>
                  <a:pt x="67733" y="50800"/>
                </a:lnTo>
                <a:lnTo>
                  <a:pt x="67733" y="50800"/>
                </a:lnTo>
                <a:lnTo>
                  <a:pt x="59266" y="50800"/>
                </a:lnTo>
                <a:lnTo>
                  <a:pt x="42334" y="50800"/>
                </a:lnTo>
                <a:lnTo>
                  <a:pt x="33866" y="42333"/>
                </a:lnTo>
                <a:lnTo>
                  <a:pt x="25400" y="33867"/>
                </a:lnTo>
                <a:lnTo>
                  <a:pt x="16934" y="33867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59266" y="8467"/>
                </a:lnTo>
                <a:lnTo>
                  <a:pt x="67733" y="16933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33867"/>
                </a:lnTo>
                <a:lnTo>
                  <a:pt x="67733" y="33867"/>
                </a:lnTo>
                <a:lnTo>
                  <a:pt x="67733" y="42333"/>
                </a:lnTo>
                <a:lnTo>
                  <a:pt x="59266" y="50800"/>
                </a:lnTo>
                <a:lnTo>
                  <a:pt x="50800" y="50800"/>
                </a:lnTo>
                <a:lnTo>
                  <a:pt x="33866" y="50800"/>
                </a:lnTo>
                <a:lnTo>
                  <a:pt x="25400" y="50800"/>
                </a:lnTo>
                <a:lnTo>
                  <a:pt x="16934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42333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6" y="25400"/>
                </a:lnTo>
                <a:lnTo>
                  <a:pt x="42334" y="25400"/>
                </a:lnTo>
                <a:lnTo>
                  <a:pt x="50800" y="25400"/>
                </a:lnTo>
                <a:lnTo>
                  <a:pt x="59266" y="33867"/>
                </a:lnTo>
                <a:lnTo>
                  <a:pt x="67733" y="33867"/>
                </a:lnTo>
                <a:lnTo>
                  <a:pt x="67733" y="42333"/>
                </a:lnTo>
                <a:lnTo>
                  <a:pt x="67733" y="42333"/>
                </a:lnTo>
                <a:lnTo>
                  <a:pt x="67733" y="50800"/>
                </a:lnTo>
                <a:lnTo>
                  <a:pt x="67733" y="50800"/>
                </a:lnTo>
                <a:lnTo>
                  <a:pt x="67733" y="50800"/>
                </a:lnTo>
                <a:lnTo>
                  <a:pt x="59266" y="50800"/>
                </a:lnTo>
                <a:lnTo>
                  <a:pt x="59266" y="50800"/>
                </a:lnTo>
                <a:lnTo>
                  <a:pt x="50800" y="50800"/>
                </a:lnTo>
                <a:lnTo>
                  <a:pt x="42334" y="50800"/>
                </a:lnTo>
                <a:lnTo>
                  <a:pt x="42334" y="42333"/>
                </a:lnTo>
                <a:lnTo>
                  <a:pt x="33866" y="33867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16933"/>
                </a:lnTo>
                <a:lnTo>
                  <a:pt x="42334" y="16933"/>
                </a:lnTo>
                <a:lnTo>
                  <a:pt x="42334" y="8467"/>
                </a:lnTo>
                <a:lnTo>
                  <a:pt x="50800" y="8467"/>
                </a:lnTo>
                <a:lnTo>
                  <a:pt x="50800" y="0"/>
                </a:lnTo>
                <a:lnTo>
                  <a:pt x="59266" y="8467"/>
                </a:lnTo>
                <a:lnTo>
                  <a:pt x="67733" y="8467"/>
                </a:lnTo>
                <a:lnTo>
                  <a:pt x="67733" y="16933"/>
                </a:lnTo>
                <a:lnTo>
                  <a:pt x="67733" y="16933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50800"/>
                </a:lnTo>
                <a:lnTo>
                  <a:pt x="76200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549466" y="3259667"/>
            <a:ext cx="160869" cy="194734"/>
          </a:xfrm>
          <a:custGeom>
            <a:avLst/>
            <a:gdLst/>
            <a:ahLst/>
            <a:cxnLst/>
            <a:rect l="0" t="0" r="0" b="0"/>
            <a:pathLst>
              <a:path w="160869" h="194734">
                <a:moveTo>
                  <a:pt x="0" y="33866"/>
                </a:moveTo>
                <a:lnTo>
                  <a:pt x="0" y="33866"/>
                </a:lnTo>
                <a:lnTo>
                  <a:pt x="8468" y="33866"/>
                </a:lnTo>
                <a:lnTo>
                  <a:pt x="8468" y="33866"/>
                </a:lnTo>
                <a:lnTo>
                  <a:pt x="8468" y="33866"/>
                </a:lnTo>
                <a:lnTo>
                  <a:pt x="8468" y="33866"/>
                </a:lnTo>
                <a:lnTo>
                  <a:pt x="8468" y="33866"/>
                </a:lnTo>
                <a:lnTo>
                  <a:pt x="16934" y="33866"/>
                </a:lnTo>
                <a:lnTo>
                  <a:pt x="16934" y="33866"/>
                </a:lnTo>
                <a:lnTo>
                  <a:pt x="16934" y="33866"/>
                </a:lnTo>
                <a:lnTo>
                  <a:pt x="16934" y="42333"/>
                </a:lnTo>
                <a:lnTo>
                  <a:pt x="25400" y="42333"/>
                </a:lnTo>
                <a:lnTo>
                  <a:pt x="25400" y="59266"/>
                </a:lnTo>
                <a:lnTo>
                  <a:pt x="25400" y="67733"/>
                </a:lnTo>
                <a:lnTo>
                  <a:pt x="16934" y="84666"/>
                </a:lnTo>
                <a:lnTo>
                  <a:pt x="16934" y="101600"/>
                </a:lnTo>
                <a:lnTo>
                  <a:pt x="16934" y="118533"/>
                </a:lnTo>
                <a:lnTo>
                  <a:pt x="8468" y="135466"/>
                </a:lnTo>
                <a:lnTo>
                  <a:pt x="8468" y="152400"/>
                </a:lnTo>
                <a:lnTo>
                  <a:pt x="8468" y="160866"/>
                </a:lnTo>
                <a:lnTo>
                  <a:pt x="0" y="169333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94733"/>
                </a:lnTo>
                <a:lnTo>
                  <a:pt x="0" y="194733"/>
                </a:lnTo>
                <a:lnTo>
                  <a:pt x="0" y="186266"/>
                </a:lnTo>
                <a:lnTo>
                  <a:pt x="8468" y="186266"/>
                </a:lnTo>
                <a:lnTo>
                  <a:pt x="8468" y="177800"/>
                </a:lnTo>
                <a:lnTo>
                  <a:pt x="8468" y="169333"/>
                </a:lnTo>
                <a:lnTo>
                  <a:pt x="16934" y="160866"/>
                </a:lnTo>
                <a:lnTo>
                  <a:pt x="16934" y="143933"/>
                </a:lnTo>
                <a:lnTo>
                  <a:pt x="16934" y="135466"/>
                </a:lnTo>
                <a:lnTo>
                  <a:pt x="16934" y="118533"/>
                </a:lnTo>
                <a:lnTo>
                  <a:pt x="16934" y="101600"/>
                </a:lnTo>
                <a:lnTo>
                  <a:pt x="16934" y="84666"/>
                </a:lnTo>
                <a:lnTo>
                  <a:pt x="16934" y="76200"/>
                </a:lnTo>
                <a:lnTo>
                  <a:pt x="8468" y="67733"/>
                </a:lnTo>
                <a:lnTo>
                  <a:pt x="8468" y="59266"/>
                </a:lnTo>
                <a:lnTo>
                  <a:pt x="8468" y="59266"/>
                </a:lnTo>
                <a:lnTo>
                  <a:pt x="8468" y="50800"/>
                </a:lnTo>
                <a:lnTo>
                  <a:pt x="8468" y="42333"/>
                </a:lnTo>
                <a:lnTo>
                  <a:pt x="8468" y="42333"/>
                </a:lnTo>
                <a:lnTo>
                  <a:pt x="8468" y="33866"/>
                </a:lnTo>
                <a:lnTo>
                  <a:pt x="16934" y="25400"/>
                </a:lnTo>
                <a:lnTo>
                  <a:pt x="16934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7" y="8466"/>
                </a:lnTo>
                <a:lnTo>
                  <a:pt x="42334" y="8466"/>
                </a:lnTo>
                <a:lnTo>
                  <a:pt x="50801" y="8466"/>
                </a:lnTo>
                <a:lnTo>
                  <a:pt x="59268" y="8466"/>
                </a:lnTo>
                <a:lnTo>
                  <a:pt x="67734" y="0"/>
                </a:lnTo>
                <a:lnTo>
                  <a:pt x="76200" y="0"/>
                </a:lnTo>
                <a:lnTo>
                  <a:pt x="84668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0"/>
                </a:lnTo>
                <a:lnTo>
                  <a:pt x="127001" y="0"/>
                </a:lnTo>
                <a:lnTo>
                  <a:pt x="135468" y="0"/>
                </a:lnTo>
                <a:lnTo>
                  <a:pt x="143934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8" y="8466"/>
                </a:lnTo>
                <a:lnTo>
                  <a:pt x="160868" y="8466"/>
                </a:lnTo>
                <a:lnTo>
                  <a:pt x="160868" y="8466"/>
                </a:lnTo>
                <a:lnTo>
                  <a:pt x="160868" y="8466"/>
                </a:lnTo>
                <a:lnTo>
                  <a:pt x="152400" y="8466"/>
                </a:lnTo>
                <a:lnTo>
                  <a:pt x="15240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557934" y="3335867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2" y="8466"/>
                </a:lnTo>
                <a:lnTo>
                  <a:pt x="25399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67732" y="16933"/>
                </a:lnTo>
                <a:lnTo>
                  <a:pt x="84666" y="8466"/>
                </a:lnTo>
                <a:lnTo>
                  <a:pt x="93132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2700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0363200" y="2116667"/>
            <a:ext cx="152401" cy="160867"/>
          </a:xfrm>
          <a:custGeom>
            <a:avLst/>
            <a:gdLst/>
            <a:ahLst/>
            <a:cxnLst/>
            <a:rect l="0" t="0" r="0" b="0"/>
            <a:pathLst>
              <a:path w="152401" h="160867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9266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76200"/>
                </a:lnTo>
                <a:lnTo>
                  <a:pt x="16934" y="84666"/>
                </a:lnTo>
                <a:lnTo>
                  <a:pt x="16934" y="93133"/>
                </a:lnTo>
                <a:lnTo>
                  <a:pt x="25400" y="101600"/>
                </a:lnTo>
                <a:lnTo>
                  <a:pt x="33866" y="110066"/>
                </a:lnTo>
                <a:lnTo>
                  <a:pt x="33866" y="118533"/>
                </a:lnTo>
                <a:lnTo>
                  <a:pt x="42334" y="127000"/>
                </a:lnTo>
                <a:lnTo>
                  <a:pt x="42334" y="135466"/>
                </a:lnTo>
                <a:lnTo>
                  <a:pt x="50800" y="143933"/>
                </a:lnTo>
                <a:lnTo>
                  <a:pt x="50800" y="152400"/>
                </a:lnTo>
                <a:lnTo>
                  <a:pt x="50800" y="152400"/>
                </a:lnTo>
                <a:lnTo>
                  <a:pt x="59266" y="152400"/>
                </a:lnTo>
                <a:lnTo>
                  <a:pt x="59266" y="152400"/>
                </a:lnTo>
                <a:lnTo>
                  <a:pt x="59266" y="160866"/>
                </a:lnTo>
                <a:lnTo>
                  <a:pt x="59266" y="160866"/>
                </a:lnTo>
                <a:lnTo>
                  <a:pt x="59266" y="160866"/>
                </a:lnTo>
                <a:lnTo>
                  <a:pt x="67733" y="160866"/>
                </a:lnTo>
                <a:lnTo>
                  <a:pt x="67733" y="160866"/>
                </a:lnTo>
                <a:lnTo>
                  <a:pt x="67733" y="160866"/>
                </a:lnTo>
                <a:lnTo>
                  <a:pt x="67733" y="152400"/>
                </a:lnTo>
                <a:lnTo>
                  <a:pt x="67733" y="152400"/>
                </a:lnTo>
                <a:lnTo>
                  <a:pt x="76200" y="152400"/>
                </a:lnTo>
                <a:lnTo>
                  <a:pt x="76200" y="143933"/>
                </a:lnTo>
                <a:lnTo>
                  <a:pt x="76200" y="143933"/>
                </a:lnTo>
                <a:lnTo>
                  <a:pt x="84667" y="127000"/>
                </a:lnTo>
                <a:lnTo>
                  <a:pt x="84667" y="118533"/>
                </a:lnTo>
                <a:lnTo>
                  <a:pt x="93134" y="110066"/>
                </a:lnTo>
                <a:lnTo>
                  <a:pt x="93134" y="93133"/>
                </a:lnTo>
                <a:lnTo>
                  <a:pt x="101600" y="84666"/>
                </a:lnTo>
                <a:lnTo>
                  <a:pt x="110066" y="67733"/>
                </a:lnTo>
                <a:lnTo>
                  <a:pt x="118534" y="50800"/>
                </a:lnTo>
                <a:lnTo>
                  <a:pt x="127000" y="42333"/>
                </a:lnTo>
                <a:lnTo>
                  <a:pt x="135466" y="25400"/>
                </a:lnTo>
                <a:lnTo>
                  <a:pt x="143933" y="16933"/>
                </a:lnTo>
                <a:lnTo>
                  <a:pt x="143933" y="16933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9558866" y="2480733"/>
            <a:ext cx="1507069" cy="1405468"/>
          </a:xfrm>
          <a:custGeom>
            <a:avLst/>
            <a:gdLst/>
            <a:ahLst/>
            <a:cxnLst/>
            <a:rect l="0" t="0" r="0" b="0"/>
            <a:pathLst>
              <a:path w="1507069" h="1405468">
                <a:moveTo>
                  <a:pt x="8468" y="1219200"/>
                </a:moveTo>
                <a:lnTo>
                  <a:pt x="8468" y="1219200"/>
                </a:lnTo>
                <a:lnTo>
                  <a:pt x="0" y="1219200"/>
                </a:lnTo>
                <a:lnTo>
                  <a:pt x="0" y="1219200"/>
                </a:lnTo>
                <a:lnTo>
                  <a:pt x="0" y="1219200"/>
                </a:lnTo>
                <a:lnTo>
                  <a:pt x="0" y="1210734"/>
                </a:lnTo>
                <a:lnTo>
                  <a:pt x="0" y="1202267"/>
                </a:lnTo>
                <a:lnTo>
                  <a:pt x="0" y="1193800"/>
                </a:lnTo>
                <a:lnTo>
                  <a:pt x="0" y="1185334"/>
                </a:lnTo>
                <a:lnTo>
                  <a:pt x="0" y="1176867"/>
                </a:lnTo>
                <a:lnTo>
                  <a:pt x="0" y="1159934"/>
                </a:lnTo>
                <a:lnTo>
                  <a:pt x="0" y="1151467"/>
                </a:lnTo>
                <a:lnTo>
                  <a:pt x="0" y="1134534"/>
                </a:lnTo>
                <a:lnTo>
                  <a:pt x="0" y="1117600"/>
                </a:lnTo>
                <a:lnTo>
                  <a:pt x="0" y="1100667"/>
                </a:lnTo>
                <a:lnTo>
                  <a:pt x="0" y="1083734"/>
                </a:lnTo>
                <a:lnTo>
                  <a:pt x="0" y="1066800"/>
                </a:lnTo>
                <a:lnTo>
                  <a:pt x="8468" y="1041400"/>
                </a:lnTo>
                <a:lnTo>
                  <a:pt x="8468" y="1024467"/>
                </a:lnTo>
                <a:lnTo>
                  <a:pt x="8468" y="999067"/>
                </a:lnTo>
                <a:lnTo>
                  <a:pt x="16934" y="973667"/>
                </a:lnTo>
                <a:lnTo>
                  <a:pt x="25401" y="956734"/>
                </a:lnTo>
                <a:lnTo>
                  <a:pt x="25401" y="931334"/>
                </a:lnTo>
                <a:lnTo>
                  <a:pt x="33867" y="905934"/>
                </a:lnTo>
                <a:lnTo>
                  <a:pt x="42334" y="880534"/>
                </a:lnTo>
                <a:lnTo>
                  <a:pt x="50801" y="855134"/>
                </a:lnTo>
                <a:lnTo>
                  <a:pt x="59267" y="829734"/>
                </a:lnTo>
                <a:lnTo>
                  <a:pt x="67734" y="804334"/>
                </a:lnTo>
                <a:lnTo>
                  <a:pt x="76200" y="778934"/>
                </a:lnTo>
                <a:lnTo>
                  <a:pt x="84668" y="745067"/>
                </a:lnTo>
                <a:lnTo>
                  <a:pt x="101601" y="719667"/>
                </a:lnTo>
                <a:lnTo>
                  <a:pt x="110067" y="694267"/>
                </a:lnTo>
                <a:lnTo>
                  <a:pt x="118534" y="668867"/>
                </a:lnTo>
                <a:lnTo>
                  <a:pt x="135467" y="643467"/>
                </a:lnTo>
                <a:lnTo>
                  <a:pt x="143934" y="618067"/>
                </a:lnTo>
                <a:lnTo>
                  <a:pt x="160868" y="592667"/>
                </a:lnTo>
                <a:lnTo>
                  <a:pt x="169334" y="567267"/>
                </a:lnTo>
                <a:lnTo>
                  <a:pt x="186267" y="541867"/>
                </a:lnTo>
                <a:lnTo>
                  <a:pt x="194734" y="508000"/>
                </a:lnTo>
                <a:lnTo>
                  <a:pt x="211668" y="482600"/>
                </a:lnTo>
                <a:lnTo>
                  <a:pt x="220134" y="457200"/>
                </a:lnTo>
                <a:lnTo>
                  <a:pt x="245534" y="431800"/>
                </a:lnTo>
                <a:lnTo>
                  <a:pt x="254000" y="406400"/>
                </a:lnTo>
                <a:lnTo>
                  <a:pt x="270934" y="381000"/>
                </a:lnTo>
                <a:lnTo>
                  <a:pt x="287868" y="355600"/>
                </a:lnTo>
                <a:lnTo>
                  <a:pt x="304800" y="338667"/>
                </a:lnTo>
                <a:lnTo>
                  <a:pt x="321734" y="313267"/>
                </a:lnTo>
                <a:lnTo>
                  <a:pt x="347134" y="287867"/>
                </a:lnTo>
                <a:lnTo>
                  <a:pt x="364068" y="270934"/>
                </a:lnTo>
                <a:lnTo>
                  <a:pt x="381000" y="245534"/>
                </a:lnTo>
                <a:lnTo>
                  <a:pt x="397934" y="228600"/>
                </a:lnTo>
                <a:lnTo>
                  <a:pt x="414867" y="211667"/>
                </a:lnTo>
                <a:lnTo>
                  <a:pt x="431801" y="194734"/>
                </a:lnTo>
                <a:lnTo>
                  <a:pt x="448734" y="169334"/>
                </a:lnTo>
                <a:lnTo>
                  <a:pt x="465668" y="152400"/>
                </a:lnTo>
                <a:lnTo>
                  <a:pt x="482600" y="135467"/>
                </a:lnTo>
                <a:lnTo>
                  <a:pt x="508001" y="118534"/>
                </a:lnTo>
                <a:lnTo>
                  <a:pt x="524934" y="110067"/>
                </a:lnTo>
                <a:lnTo>
                  <a:pt x="541868" y="93134"/>
                </a:lnTo>
                <a:lnTo>
                  <a:pt x="567267" y="76200"/>
                </a:lnTo>
                <a:lnTo>
                  <a:pt x="592668" y="67734"/>
                </a:lnTo>
                <a:lnTo>
                  <a:pt x="609600" y="59267"/>
                </a:lnTo>
                <a:lnTo>
                  <a:pt x="626534" y="42334"/>
                </a:lnTo>
                <a:lnTo>
                  <a:pt x="651934" y="33867"/>
                </a:lnTo>
                <a:lnTo>
                  <a:pt x="668868" y="25400"/>
                </a:lnTo>
                <a:lnTo>
                  <a:pt x="694268" y="16934"/>
                </a:lnTo>
                <a:lnTo>
                  <a:pt x="711200" y="8467"/>
                </a:lnTo>
                <a:lnTo>
                  <a:pt x="736601" y="8467"/>
                </a:lnTo>
                <a:lnTo>
                  <a:pt x="762000" y="0"/>
                </a:lnTo>
                <a:lnTo>
                  <a:pt x="787400" y="0"/>
                </a:lnTo>
                <a:lnTo>
                  <a:pt x="812801" y="0"/>
                </a:lnTo>
                <a:lnTo>
                  <a:pt x="838200" y="0"/>
                </a:lnTo>
                <a:lnTo>
                  <a:pt x="863600" y="8467"/>
                </a:lnTo>
                <a:lnTo>
                  <a:pt x="880534" y="8467"/>
                </a:lnTo>
                <a:lnTo>
                  <a:pt x="914400" y="16934"/>
                </a:lnTo>
                <a:lnTo>
                  <a:pt x="931334" y="25400"/>
                </a:lnTo>
                <a:lnTo>
                  <a:pt x="956734" y="33867"/>
                </a:lnTo>
                <a:lnTo>
                  <a:pt x="982134" y="42334"/>
                </a:lnTo>
                <a:lnTo>
                  <a:pt x="1007534" y="50800"/>
                </a:lnTo>
                <a:lnTo>
                  <a:pt x="1032934" y="67734"/>
                </a:lnTo>
                <a:lnTo>
                  <a:pt x="1058334" y="76200"/>
                </a:lnTo>
                <a:lnTo>
                  <a:pt x="1075268" y="93134"/>
                </a:lnTo>
                <a:lnTo>
                  <a:pt x="1100667" y="110067"/>
                </a:lnTo>
                <a:lnTo>
                  <a:pt x="1126068" y="127000"/>
                </a:lnTo>
                <a:lnTo>
                  <a:pt x="1143000" y="152400"/>
                </a:lnTo>
                <a:lnTo>
                  <a:pt x="1168400" y="169334"/>
                </a:lnTo>
                <a:lnTo>
                  <a:pt x="1193801" y="194734"/>
                </a:lnTo>
                <a:lnTo>
                  <a:pt x="1210734" y="220134"/>
                </a:lnTo>
                <a:lnTo>
                  <a:pt x="1236134" y="245534"/>
                </a:lnTo>
                <a:lnTo>
                  <a:pt x="1253067" y="270934"/>
                </a:lnTo>
                <a:lnTo>
                  <a:pt x="1278468" y="296334"/>
                </a:lnTo>
                <a:lnTo>
                  <a:pt x="1295400" y="330200"/>
                </a:lnTo>
                <a:lnTo>
                  <a:pt x="1312334" y="355600"/>
                </a:lnTo>
                <a:lnTo>
                  <a:pt x="1329267" y="389467"/>
                </a:lnTo>
                <a:lnTo>
                  <a:pt x="1346201" y="414867"/>
                </a:lnTo>
                <a:lnTo>
                  <a:pt x="1363134" y="448734"/>
                </a:lnTo>
                <a:lnTo>
                  <a:pt x="1380068" y="482600"/>
                </a:lnTo>
                <a:lnTo>
                  <a:pt x="1397000" y="516467"/>
                </a:lnTo>
                <a:lnTo>
                  <a:pt x="1413934" y="558800"/>
                </a:lnTo>
                <a:lnTo>
                  <a:pt x="1422401" y="592667"/>
                </a:lnTo>
                <a:lnTo>
                  <a:pt x="1439334" y="635000"/>
                </a:lnTo>
                <a:lnTo>
                  <a:pt x="1447800" y="668867"/>
                </a:lnTo>
                <a:lnTo>
                  <a:pt x="1456268" y="711200"/>
                </a:lnTo>
                <a:lnTo>
                  <a:pt x="1464734" y="753534"/>
                </a:lnTo>
                <a:lnTo>
                  <a:pt x="1473200" y="795867"/>
                </a:lnTo>
                <a:lnTo>
                  <a:pt x="1490134" y="838200"/>
                </a:lnTo>
                <a:lnTo>
                  <a:pt x="1490134" y="880534"/>
                </a:lnTo>
                <a:lnTo>
                  <a:pt x="1498601" y="914400"/>
                </a:lnTo>
                <a:lnTo>
                  <a:pt x="1498601" y="956734"/>
                </a:lnTo>
                <a:lnTo>
                  <a:pt x="1507068" y="999067"/>
                </a:lnTo>
                <a:lnTo>
                  <a:pt x="1507068" y="1041400"/>
                </a:lnTo>
                <a:lnTo>
                  <a:pt x="1507068" y="1083734"/>
                </a:lnTo>
                <a:lnTo>
                  <a:pt x="1507068" y="1126067"/>
                </a:lnTo>
                <a:lnTo>
                  <a:pt x="1498601" y="1159934"/>
                </a:lnTo>
                <a:lnTo>
                  <a:pt x="1498601" y="1202267"/>
                </a:lnTo>
                <a:lnTo>
                  <a:pt x="1490134" y="1236134"/>
                </a:lnTo>
                <a:lnTo>
                  <a:pt x="1490134" y="1278467"/>
                </a:lnTo>
                <a:lnTo>
                  <a:pt x="1481667" y="1312334"/>
                </a:lnTo>
                <a:lnTo>
                  <a:pt x="1473200" y="1346200"/>
                </a:lnTo>
                <a:lnTo>
                  <a:pt x="1473200" y="1380067"/>
                </a:lnTo>
                <a:lnTo>
                  <a:pt x="1473200" y="1380067"/>
                </a:lnTo>
                <a:lnTo>
                  <a:pt x="1473200" y="1405467"/>
                </a:lnTo>
                <a:lnTo>
                  <a:pt x="1473200" y="140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388533" y="1955800"/>
            <a:ext cx="237068" cy="381001"/>
          </a:xfrm>
          <a:custGeom>
            <a:avLst/>
            <a:gdLst/>
            <a:ahLst/>
            <a:cxnLst/>
            <a:rect l="0" t="0" r="0" b="0"/>
            <a:pathLst>
              <a:path w="237068" h="381001">
                <a:moveTo>
                  <a:pt x="237067" y="0"/>
                </a:moveTo>
                <a:lnTo>
                  <a:pt x="228600" y="8467"/>
                </a:lnTo>
                <a:lnTo>
                  <a:pt x="220134" y="8467"/>
                </a:lnTo>
                <a:lnTo>
                  <a:pt x="211667" y="25400"/>
                </a:lnTo>
                <a:lnTo>
                  <a:pt x="194734" y="42333"/>
                </a:lnTo>
                <a:lnTo>
                  <a:pt x="177800" y="67733"/>
                </a:lnTo>
                <a:lnTo>
                  <a:pt x="160867" y="93133"/>
                </a:lnTo>
                <a:lnTo>
                  <a:pt x="143934" y="127000"/>
                </a:lnTo>
                <a:lnTo>
                  <a:pt x="118534" y="169333"/>
                </a:lnTo>
                <a:lnTo>
                  <a:pt x="101600" y="203200"/>
                </a:lnTo>
                <a:lnTo>
                  <a:pt x="84667" y="245533"/>
                </a:lnTo>
                <a:lnTo>
                  <a:pt x="67734" y="279400"/>
                </a:lnTo>
                <a:lnTo>
                  <a:pt x="50800" y="313267"/>
                </a:lnTo>
                <a:lnTo>
                  <a:pt x="42334" y="338667"/>
                </a:lnTo>
                <a:lnTo>
                  <a:pt x="25400" y="364067"/>
                </a:lnTo>
                <a:lnTo>
                  <a:pt x="16934" y="372533"/>
                </a:lnTo>
                <a:lnTo>
                  <a:pt x="8467" y="381000"/>
                </a:lnTo>
                <a:lnTo>
                  <a:pt x="8467" y="381000"/>
                </a:lnTo>
                <a:lnTo>
                  <a:pt x="8467" y="381000"/>
                </a:lnTo>
                <a:lnTo>
                  <a:pt x="0" y="372533"/>
                </a:lnTo>
                <a:lnTo>
                  <a:pt x="0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405467" y="2023533"/>
            <a:ext cx="152401" cy="237068"/>
          </a:xfrm>
          <a:custGeom>
            <a:avLst/>
            <a:gdLst/>
            <a:ahLst/>
            <a:cxnLst/>
            <a:rect l="0" t="0" r="0" b="0"/>
            <a:pathLst>
              <a:path w="152401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16934"/>
                </a:lnTo>
                <a:lnTo>
                  <a:pt x="25400" y="33867"/>
                </a:lnTo>
                <a:lnTo>
                  <a:pt x="33866" y="50800"/>
                </a:lnTo>
                <a:lnTo>
                  <a:pt x="50800" y="67734"/>
                </a:lnTo>
                <a:lnTo>
                  <a:pt x="67733" y="93134"/>
                </a:lnTo>
                <a:lnTo>
                  <a:pt x="76200" y="118534"/>
                </a:lnTo>
                <a:lnTo>
                  <a:pt x="93133" y="152400"/>
                </a:lnTo>
                <a:lnTo>
                  <a:pt x="101600" y="177800"/>
                </a:lnTo>
                <a:lnTo>
                  <a:pt x="118533" y="194734"/>
                </a:lnTo>
                <a:lnTo>
                  <a:pt x="135466" y="220134"/>
                </a:lnTo>
                <a:lnTo>
                  <a:pt x="135466" y="220134"/>
                </a:lnTo>
                <a:lnTo>
                  <a:pt x="135466" y="220134"/>
                </a:lnTo>
                <a:lnTo>
                  <a:pt x="135466" y="220134"/>
                </a:lnTo>
                <a:lnTo>
                  <a:pt x="135466" y="220134"/>
                </a:lnTo>
                <a:lnTo>
                  <a:pt x="135466" y="220134"/>
                </a:lnTo>
                <a:lnTo>
                  <a:pt x="135466" y="220134"/>
                </a:lnTo>
                <a:lnTo>
                  <a:pt x="135466" y="220134"/>
                </a:lnTo>
                <a:lnTo>
                  <a:pt x="143933" y="237067"/>
                </a:lnTo>
                <a:lnTo>
                  <a:pt x="143933" y="237067"/>
                </a:lnTo>
                <a:lnTo>
                  <a:pt x="152400" y="237067"/>
                </a:lnTo>
                <a:lnTo>
                  <a:pt x="15240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676400" y="2133600"/>
            <a:ext cx="186268" cy="16934"/>
          </a:xfrm>
          <a:custGeom>
            <a:avLst/>
            <a:gdLst/>
            <a:ahLst/>
            <a:cxnLst/>
            <a:rect l="0" t="0" r="0" b="0"/>
            <a:pathLst>
              <a:path w="186268" h="16934">
                <a:moveTo>
                  <a:pt x="0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101600" y="8467"/>
                </a:lnTo>
                <a:lnTo>
                  <a:pt x="127000" y="8467"/>
                </a:lnTo>
                <a:lnTo>
                  <a:pt x="152400" y="8467"/>
                </a:lnTo>
                <a:lnTo>
                  <a:pt x="169333" y="0"/>
                </a:lnTo>
                <a:lnTo>
                  <a:pt x="169333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998133" y="1938867"/>
            <a:ext cx="143935" cy="296334"/>
          </a:xfrm>
          <a:custGeom>
            <a:avLst/>
            <a:gdLst/>
            <a:ahLst/>
            <a:cxnLst/>
            <a:rect l="0" t="0" r="0" b="0"/>
            <a:pathLst>
              <a:path w="143935" h="296334">
                <a:moveTo>
                  <a:pt x="110067" y="33866"/>
                </a:moveTo>
                <a:lnTo>
                  <a:pt x="101600" y="33866"/>
                </a:lnTo>
                <a:lnTo>
                  <a:pt x="101600" y="25400"/>
                </a:lnTo>
                <a:lnTo>
                  <a:pt x="93134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76200" y="33866"/>
                </a:lnTo>
                <a:lnTo>
                  <a:pt x="59267" y="42333"/>
                </a:lnTo>
                <a:lnTo>
                  <a:pt x="50800" y="59266"/>
                </a:lnTo>
                <a:lnTo>
                  <a:pt x="42334" y="76200"/>
                </a:lnTo>
                <a:lnTo>
                  <a:pt x="33867" y="101600"/>
                </a:lnTo>
                <a:lnTo>
                  <a:pt x="16934" y="118533"/>
                </a:lnTo>
                <a:lnTo>
                  <a:pt x="8467" y="152400"/>
                </a:lnTo>
                <a:lnTo>
                  <a:pt x="0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0" y="254000"/>
                </a:lnTo>
                <a:lnTo>
                  <a:pt x="8467" y="270933"/>
                </a:lnTo>
                <a:lnTo>
                  <a:pt x="16934" y="287866"/>
                </a:lnTo>
                <a:lnTo>
                  <a:pt x="33867" y="287866"/>
                </a:lnTo>
                <a:lnTo>
                  <a:pt x="50800" y="296333"/>
                </a:lnTo>
                <a:lnTo>
                  <a:pt x="67734" y="296333"/>
                </a:lnTo>
                <a:lnTo>
                  <a:pt x="84667" y="287866"/>
                </a:lnTo>
                <a:lnTo>
                  <a:pt x="101600" y="287866"/>
                </a:lnTo>
                <a:lnTo>
                  <a:pt x="118534" y="270933"/>
                </a:lnTo>
                <a:lnTo>
                  <a:pt x="135467" y="254000"/>
                </a:lnTo>
                <a:lnTo>
                  <a:pt x="143934" y="237066"/>
                </a:lnTo>
                <a:lnTo>
                  <a:pt x="143934" y="211666"/>
                </a:lnTo>
                <a:lnTo>
                  <a:pt x="143934" y="186266"/>
                </a:lnTo>
                <a:lnTo>
                  <a:pt x="143934" y="160866"/>
                </a:lnTo>
                <a:lnTo>
                  <a:pt x="143934" y="135466"/>
                </a:lnTo>
                <a:lnTo>
                  <a:pt x="135467" y="101600"/>
                </a:lnTo>
                <a:lnTo>
                  <a:pt x="118534" y="76200"/>
                </a:lnTo>
                <a:lnTo>
                  <a:pt x="110067" y="59266"/>
                </a:lnTo>
                <a:lnTo>
                  <a:pt x="101600" y="33866"/>
                </a:lnTo>
                <a:lnTo>
                  <a:pt x="93134" y="16933"/>
                </a:lnTo>
                <a:lnTo>
                  <a:pt x="76200" y="8466"/>
                </a:lnTo>
                <a:lnTo>
                  <a:pt x="76200" y="8466"/>
                </a:lnTo>
                <a:lnTo>
                  <a:pt x="67734" y="0"/>
                </a:lnTo>
                <a:lnTo>
                  <a:pt x="677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074333" y="1871133"/>
            <a:ext cx="254001" cy="558801"/>
          </a:xfrm>
          <a:custGeom>
            <a:avLst/>
            <a:gdLst/>
            <a:ahLst/>
            <a:cxnLst/>
            <a:rect l="0" t="0" r="0" b="0"/>
            <a:pathLst>
              <a:path w="254001" h="558801">
                <a:moveTo>
                  <a:pt x="127000" y="0"/>
                </a:moveTo>
                <a:lnTo>
                  <a:pt x="127000" y="0"/>
                </a:lnTo>
                <a:lnTo>
                  <a:pt x="135467" y="0"/>
                </a:lnTo>
                <a:lnTo>
                  <a:pt x="152400" y="8467"/>
                </a:lnTo>
                <a:lnTo>
                  <a:pt x="169334" y="25400"/>
                </a:lnTo>
                <a:lnTo>
                  <a:pt x="186267" y="42334"/>
                </a:lnTo>
                <a:lnTo>
                  <a:pt x="203200" y="67734"/>
                </a:lnTo>
                <a:lnTo>
                  <a:pt x="220134" y="101600"/>
                </a:lnTo>
                <a:lnTo>
                  <a:pt x="237067" y="143934"/>
                </a:lnTo>
                <a:lnTo>
                  <a:pt x="245534" y="186267"/>
                </a:lnTo>
                <a:lnTo>
                  <a:pt x="254000" y="228600"/>
                </a:lnTo>
                <a:lnTo>
                  <a:pt x="254000" y="279400"/>
                </a:lnTo>
                <a:lnTo>
                  <a:pt x="254000" y="321734"/>
                </a:lnTo>
                <a:lnTo>
                  <a:pt x="245534" y="364067"/>
                </a:lnTo>
                <a:lnTo>
                  <a:pt x="228600" y="406400"/>
                </a:lnTo>
                <a:lnTo>
                  <a:pt x="203200" y="440267"/>
                </a:lnTo>
                <a:lnTo>
                  <a:pt x="177800" y="465667"/>
                </a:lnTo>
                <a:lnTo>
                  <a:pt x="143934" y="499534"/>
                </a:lnTo>
                <a:lnTo>
                  <a:pt x="110067" y="516467"/>
                </a:lnTo>
                <a:lnTo>
                  <a:pt x="76200" y="541867"/>
                </a:lnTo>
                <a:lnTo>
                  <a:pt x="33867" y="550334"/>
                </a:lnTo>
                <a:lnTo>
                  <a:pt x="33867" y="550334"/>
                </a:lnTo>
                <a:lnTo>
                  <a:pt x="0" y="558800"/>
                </a:lnTo>
                <a:lnTo>
                  <a:pt x="0" y="558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126067" y="1854200"/>
            <a:ext cx="169334" cy="575734"/>
          </a:xfrm>
          <a:custGeom>
            <a:avLst/>
            <a:gdLst/>
            <a:ahLst/>
            <a:cxnLst/>
            <a:rect l="0" t="0" r="0" b="0"/>
            <a:pathLst>
              <a:path w="169334" h="575734">
                <a:moveTo>
                  <a:pt x="169333" y="0"/>
                </a:moveTo>
                <a:lnTo>
                  <a:pt x="160866" y="8467"/>
                </a:lnTo>
                <a:lnTo>
                  <a:pt x="152400" y="8467"/>
                </a:lnTo>
                <a:lnTo>
                  <a:pt x="135466" y="16933"/>
                </a:lnTo>
                <a:lnTo>
                  <a:pt x="110066" y="25400"/>
                </a:lnTo>
                <a:lnTo>
                  <a:pt x="93133" y="42333"/>
                </a:lnTo>
                <a:lnTo>
                  <a:pt x="76200" y="59267"/>
                </a:lnTo>
                <a:lnTo>
                  <a:pt x="59266" y="84667"/>
                </a:lnTo>
                <a:lnTo>
                  <a:pt x="42333" y="118533"/>
                </a:lnTo>
                <a:lnTo>
                  <a:pt x="25400" y="160867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69333"/>
                </a:lnTo>
                <a:lnTo>
                  <a:pt x="16933" y="203200"/>
                </a:lnTo>
                <a:lnTo>
                  <a:pt x="8466" y="245533"/>
                </a:lnTo>
                <a:lnTo>
                  <a:pt x="0" y="296333"/>
                </a:lnTo>
                <a:lnTo>
                  <a:pt x="0" y="347133"/>
                </a:lnTo>
                <a:lnTo>
                  <a:pt x="0" y="389467"/>
                </a:lnTo>
                <a:lnTo>
                  <a:pt x="8466" y="440267"/>
                </a:lnTo>
                <a:lnTo>
                  <a:pt x="16933" y="474133"/>
                </a:lnTo>
                <a:lnTo>
                  <a:pt x="33866" y="508000"/>
                </a:lnTo>
                <a:lnTo>
                  <a:pt x="50800" y="541867"/>
                </a:lnTo>
                <a:lnTo>
                  <a:pt x="76200" y="558800"/>
                </a:lnTo>
                <a:lnTo>
                  <a:pt x="101600" y="575733"/>
                </a:lnTo>
                <a:lnTo>
                  <a:pt x="101600" y="575733"/>
                </a:lnTo>
                <a:lnTo>
                  <a:pt x="127000" y="575733"/>
                </a:lnTo>
                <a:lnTo>
                  <a:pt x="127000" y="575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235200" y="1591733"/>
            <a:ext cx="245534" cy="143935"/>
          </a:xfrm>
          <a:custGeom>
            <a:avLst/>
            <a:gdLst/>
            <a:ahLst/>
            <a:cxnLst/>
            <a:rect l="0" t="0" r="0" b="0"/>
            <a:pathLst>
              <a:path w="245534" h="143935">
                <a:moveTo>
                  <a:pt x="0" y="25400"/>
                </a:move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67733" y="8467"/>
                </a:lnTo>
                <a:lnTo>
                  <a:pt x="93133" y="8467"/>
                </a:lnTo>
                <a:lnTo>
                  <a:pt x="110067" y="16934"/>
                </a:lnTo>
                <a:lnTo>
                  <a:pt x="127000" y="25400"/>
                </a:lnTo>
                <a:lnTo>
                  <a:pt x="143933" y="33867"/>
                </a:lnTo>
                <a:lnTo>
                  <a:pt x="152400" y="50800"/>
                </a:lnTo>
                <a:lnTo>
                  <a:pt x="152400" y="59267"/>
                </a:lnTo>
                <a:lnTo>
                  <a:pt x="143933" y="76200"/>
                </a:lnTo>
                <a:lnTo>
                  <a:pt x="143933" y="84667"/>
                </a:lnTo>
                <a:lnTo>
                  <a:pt x="135467" y="93134"/>
                </a:lnTo>
                <a:lnTo>
                  <a:pt x="127000" y="110067"/>
                </a:lnTo>
                <a:lnTo>
                  <a:pt x="118533" y="118534"/>
                </a:lnTo>
                <a:lnTo>
                  <a:pt x="110067" y="127000"/>
                </a:lnTo>
                <a:lnTo>
                  <a:pt x="101600" y="127000"/>
                </a:lnTo>
                <a:lnTo>
                  <a:pt x="101600" y="135467"/>
                </a:lnTo>
                <a:lnTo>
                  <a:pt x="101600" y="135467"/>
                </a:lnTo>
                <a:lnTo>
                  <a:pt x="110067" y="135467"/>
                </a:lnTo>
                <a:lnTo>
                  <a:pt x="118533" y="143934"/>
                </a:lnTo>
                <a:lnTo>
                  <a:pt x="127000" y="143934"/>
                </a:lnTo>
                <a:lnTo>
                  <a:pt x="143933" y="143934"/>
                </a:lnTo>
                <a:lnTo>
                  <a:pt x="169333" y="143934"/>
                </a:lnTo>
                <a:lnTo>
                  <a:pt x="186267" y="143934"/>
                </a:lnTo>
                <a:lnTo>
                  <a:pt x="220133" y="143934"/>
                </a:lnTo>
                <a:lnTo>
                  <a:pt x="220133" y="143934"/>
                </a:lnTo>
                <a:lnTo>
                  <a:pt x="245533" y="143934"/>
                </a:lnTo>
                <a:lnTo>
                  <a:pt x="245533" y="143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573867" y="20743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8467"/>
                </a:lnTo>
                <a:lnTo>
                  <a:pt x="84666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556933" y="2192867"/>
            <a:ext cx="143935" cy="16934"/>
          </a:xfrm>
          <a:custGeom>
            <a:avLst/>
            <a:gdLst/>
            <a:ahLst/>
            <a:cxnLst/>
            <a:rect l="0" t="0" r="0" b="0"/>
            <a:pathLst>
              <a:path w="143935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59267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43934" y="16933"/>
                </a:lnTo>
                <a:lnTo>
                  <a:pt x="143934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997200" y="1888067"/>
            <a:ext cx="143934" cy="220134"/>
          </a:xfrm>
          <a:custGeom>
            <a:avLst/>
            <a:gdLst/>
            <a:ahLst/>
            <a:cxnLst/>
            <a:rect l="0" t="0" r="0" b="0"/>
            <a:pathLst>
              <a:path w="143934" h="220134">
                <a:moveTo>
                  <a:pt x="16933" y="0"/>
                </a:moveTo>
                <a:lnTo>
                  <a:pt x="16933" y="8466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16933" y="186266"/>
                </a:lnTo>
                <a:lnTo>
                  <a:pt x="25400" y="203200"/>
                </a:lnTo>
                <a:lnTo>
                  <a:pt x="42333" y="203200"/>
                </a:lnTo>
                <a:lnTo>
                  <a:pt x="59267" y="211666"/>
                </a:lnTo>
                <a:lnTo>
                  <a:pt x="76200" y="211666"/>
                </a:lnTo>
                <a:lnTo>
                  <a:pt x="93133" y="220133"/>
                </a:lnTo>
                <a:lnTo>
                  <a:pt x="110067" y="211666"/>
                </a:lnTo>
                <a:lnTo>
                  <a:pt x="127000" y="211666"/>
                </a:lnTo>
                <a:lnTo>
                  <a:pt x="127000" y="211666"/>
                </a:lnTo>
                <a:lnTo>
                  <a:pt x="143933" y="203200"/>
                </a:lnTo>
                <a:lnTo>
                  <a:pt x="143933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115733" y="1905000"/>
            <a:ext cx="8468" cy="304801"/>
          </a:xfrm>
          <a:custGeom>
            <a:avLst/>
            <a:gdLst/>
            <a:ahLst/>
            <a:cxnLst/>
            <a:rect l="0" t="0" r="0" b="0"/>
            <a:pathLst>
              <a:path w="8468" h="3048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10067"/>
                </a:lnTo>
                <a:lnTo>
                  <a:pt x="0" y="143933"/>
                </a:lnTo>
                <a:lnTo>
                  <a:pt x="0" y="169333"/>
                </a:lnTo>
                <a:lnTo>
                  <a:pt x="0" y="203200"/>
                </a:lnTo>
                <a:lnTo>
                  <a:pt x="0" y="228600"/>
                </a:lnTo>
                <a:lnTo>
                  <a:pt x="0" y="262467"/>
                </a:lnTo>
                <a:lnTo>
                  <a:pt x="0" y="279400"/>
                </a:lnTo>
                <a:lnTo>
                  <a:pt x="0" y="296333"/>
                </a:lnTo>
                <a:lnTo>
                  <a:pt x="0" y="296333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276600" y="2032000"/>
            <a:ext cx="25401" cy="397934"/>
          </a:xfrm>
          <a:custGeom>
            <a:avLst/>
            <a:gdLst/>
            <a:ahLst/>
            <a:cxnLst/>
            <a:rect l="0" t="0" r="0" b="0"/>
            <a:pathLst>
              <a:path w="25401" h="397934">
                <a:moveTo>
                  <a:pt x="25400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25400"/>
                </a:lnTo>
                <a:lnTo>
                  <a:pt x="16933" y="50800"/>
                </a:lnTo>
                <a:lnTo>
                  <a:pt x="16933" y="84667"/>
                </a:lnTo>
                <a:lnTo>
                  <a:pt x="16933" y="127000"/>
                </a:lnTo>
                <a:lnTo>
                  <a:pt x="16933" y="169333"/>
                </a:lnTo>
                <a:lnTo>
                  <a:pt x="16933" y="220133"/>
                </a:lnTo>
                <a:lnTo>
                  <a:pt x="8467" y="262467"/>
                </a:lnTo>
                <a:lnTo>
                  <a:pt x="8467" y="304800"/>
                </a:lnTo>
                <a:lnTo>
                  <a:pt x="8467" y="338667"/>
                </a:lnTo>
                <a:lnTo>
                  <a:pt x="0" y="364067"/>
                </a:lnTo>
                <a:lnTo>
                  <a:pt x="0" y="381000"/>
                </a:lnTo>
                <a:lnTo>
                  <a:pt x="0" y="389467"/>
                </a:lnTo>
                <a:lnTo>
                  <a:pt x="0" y="397933"/>
                </a:lnTo>
                <a:lnTo>
                  <a:pt x="0" y="397933"/>
                </a:lnTo>
                <a:lnTo>
                  <a:pt x="8467" y="389467"/>
                </a:lnTo>
                <a:lnTo>
                  <a:pt x="8467" y="389467"/>
                </a:lnTo>
                <a:lnTo>
                  <a:pt x="8467" y="372533"/>
                </a:lnTo>
                <a:lnTo>
                  <a:pt x="8467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251200" y="2015067"/>
            <a:ext cx="194734" cy="254001"/>
          </a:xfrm>
          <a:custGeom>
            <a:avLst/>
            <a:gdLst/>
            <a:ahLst/>
            <a:cxnLst/>
            <a:rect l="0" t="0" r="0" b="0"/>
            <a:pathLst>
              <a:path w="194734" h="254001">
                <a:moveTo>
                  <a:pt x="33867" y="33866"/>
                </a:moveTo>
                <a:lnTo>
                  <a:pt x="33867" y="25400"/>
                </a:lnTo>
                <a:lnTo>
                  <a:pt x="33867" y="25400"/>
                </a:lnTo>
                <a:lnTo>
                  <a:pt x="33867" y="16933"/>
                </a:lnTo>
                <a:lnTo>
                  <a:pt x="42333" y="8466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27000" y="8466"/>
                </a:lnTo>
                <a:lnTo>
                  <a:pt x="143933" y="16933"/>
                </a:lnTo>
                <a:lnTo>
                  <a:pt x="160867" y="33866"/>
                </a:lnTo>
                <a:lnTo>
                  <a:pt x="177800" y="50800"/>
                </a:lnTo>
                <a:lnTo>
                  <a:pt x="186267" y="76200"/>
                </a:lnTo>
                <a:lnTo>
                  <a:pt x="194733" y="101600"/>
                </a:lnTo>
                <a:lnTo>
                  <a:pt x="194733" y="127000"/>
                </a:lnTo>
                <a:lnTo>
                  <a:pt x="186267" y="143933"/>
                </a:lnTo>
                <a:lnTo>
                  <a:pt x="177800" y="169333"/>
                </a:lnTo>
                <a:lnTo>
                  <a:pt x="152400" y="186266"/>
                </a:lnTo>
                <a:lnTo>
                  <a:pt x="135467" y="211666"/>
                </a:lnTo>
                <a:lnTo>
                  <a:pt x="110067" y="228600"/>
                </a:lnTo>
                <a:lnTo>
                  <a:pt x="84667" y="237066"/>
                </a:lnTo>
                <a:lnTo>
                  <a:pt x="59267" y="245533"/>
                </a:lnTo>
                <a:lnTo>
                  <a:pt x="42333" y="254000"/>
                </a:lnTo>
                <a:lnTo>
                  <a:pt x="25400" y="254000"/>
                </a:lnTo>
                <a:lnTo>
                  <a:pt x="16933" y="245533"/>
                </a:lnTo>
                <a:lnTo>
                  <a:pt x="0" y="237066"/>
                </a:lnTo>
                <a:lnTo>
                  <a:pt x="0" y="237066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564467" y="1778000"/>
            <a:ext cx="203201" cy="584201"/>
          </a:xfrm>
          <a:custGeom>
            <a:avLst/>
            <a:gdLst/>
            <a:ahLst/>
            <a:cxnLst/>
            <a:rect l="0" t="0" r="0" b="0"/>
            <a:pathLst>
              <a:path w="203201" h="584201">
                <a:moveTo>
                  <a:pt x="203200" y="0"/>
                </a:moveTo>
                <a:lnTo>
                  <a:pt x="203200" y="0"/>
                </a:lnTo>
                <a:lnTo>
                  <a:pt x="194733" y="0"/>
                </a:lnTo>
                <a:lnTo>
                  <a:pt x="194733" y="0"/>
                </a:lnTo>
                <a:lnTo>
                  <a:pt x="177800" y="0"/>
                </a:lnTo>
                <a:lnTo>
                  <a:pt x="169333" y="8467"/>
                </a:lnTo>
                <a:lnTo>
                  <a:pt x="152400" y="25400"/>
                </a:lnTo>
                <a:lnTo>
                  <a:pt x="127000" y="42333"/>
                </a:lnTo>
                <a:lnTo>
                  <a:pt x="101600" y="67733"/>
                </a:lnTo>
                <a:lnTo>
                  <a:pt x="67733" y="110067"/>
                </a:lnTo>
                <a:lnTo>
                  <a:pt x="42333" y="160867"/>
                </a:lnTo>
                <a:lnTo>
                  <a:pt x="16933" y="211667"/>
                </a:lnTo>
                <a:lnTo>
                  <a:pt x="0" y="270933"/>
                </a:lnTo>
                <a:lnTo>
                  <a:pt x="0" y="330200"/>
                </a:lnTo>
                <a:lnTo>
                  <a:pt x="0" y="389467"/>
                </a:lnTo>
                <a:lnTo>
                  <a:pt x="8466" y="440267"/>
                </a:lnTo>
                <a:lnTo>
                  <a:pt x="33866" y="482600"/>
                </a:lnTo>
                <a:lnTo>
                  <a:pt x="50800" y="524933"/>
                </a:lnTo>
                <a:lnTo>
                  <a:pt x="76200" y="550333"/>
                </a:lnTo>
                <a:lnTo>
                  <a:pt x="101600" y="567267"/>
                </a:lnTo>
                <a:lnTo>
                  <a:pt x="127000" y="575733"/>
                </a:lnTo>
                <a:lnTo>
                  <a:pt x="127000" y="575733"/>
                </a:lnTo>
                <a:lnTo>
                  <a:pt x="160866" y="584200"/>
                </a:lnTo>
                <a:lnTo>
                  <a:pt x="160866" y="584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810000" y="1989667"/>
            <a:ext cx="152401" cy="474134"/>
          </a:xfrm>
          <a:custGeom>
            <a:avLst/>
            <a:gdLst/>
            <a:ahLst/>
            <a:cxnLst/>
            <a:rect l="0" t="0" r="0" b="0"/>
            <a:pathLst>
              <a:path w="152401" h="474134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33866"/>
                </a:lnTo>
                <a:lnTo>
                  <a:pt x="8467" y="50800"/>
                </a:lnTo>
                <a:lnTo>
                  <a:pt x="8467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8467" y="186266"/>
                </a:lnTo>
                <a:lnTo>
                  <a:pt x="16933" y="203200"/>
                </a:lnTo>
                <a:lnTo>
                  <a:pt x="25400" y="211666"/>
                </a:lnTo>
                <a:lnTo>
                  <a:pt x="42333" y="220133"/>
                </a:lnTo>
                <a:lnTo>
                  <a:pt x="59267" y="220133"/>
                </a:lnTo>
                <a:lnTo>
                  <a:pt x="76200" y="220133"/>
                </a:lnTo>
                <a:lnTo>
                  <a:pt x="93133" y="211666"/>
                </a:lnTo>
                <a:lnTo>
                  <a:pt x="101600" y="203200"/>
                </a:lnTo>
                <a:lnTo>
                  <a:pt x="118533" y="186266"/>
                </a:lnTo>
                <a:lnTo>
                  <a:pt x="127000" y="169333"/>
                </a:lnTo>
                <a:lnTo>
                  <a:pt x="135467" y="152400"/>
                </a:lnTo>
                <a:lnTo>
                  <a:pt x="143933" y="127000"/>
                </a:lnTo>
                <a:lnTo>
                  <a:pt x="143933" y="101600"/>
                </a:lnTo>
                <a:lnTo>
                  <a:pt x="152400" y="76200"/>
                </a:lnTo>
                <a:lnTo>
                  <a:pt x="152400" y="50800"/>
                </a:lnTo>
                <a:lnTo>
                  <a:pt x="152400" y="25400"/>
                </a:lnTo>
                <a:lnTo>
                  <a:pt x="152400" y="16933"/>
                </a:lnTo>
                <a:lnTo>
                  <a:pt x="152400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8466"/>
                </a:lnTo>
                <a:lnTo>
                  <a:pt x="143933" y="16933"/>
                </a:lnTo>
                <a:lnTo>
                  <a:pt x="143933" y="25400"/>
                </a:lnTo>
                <a:lnTo>
                  <a:pt x="143933" y="42333"/>
                </a:lnTo>
                <a:lnTo>
                  <a:pt x="143933" y="67733"/>
                </a:lnTo>
                <a:lnTo>
                  <a:pt x="143933" y="93133"/>
                </a:lnTo>
                <a:lnTo>
                  <a:pt x="143933" y="127000"/>
                </a:lnTo>
                <a:lnTo>
                  <a:pt x="143933" y="160866"/>
                </a:lnTo>
                <a:lnTo>
                  <a:pt x="143933" y="194733"/>
                </a:lnTo>
                <a:lnTo>
                  <a:pt x="152400" y="237066"/>
                </a:lnTo>
                <a:lnTo>
                  <a:pt x="152400" y="270933"/>
                </a:lnTo>
                <a:lnTo>
                  <a:pt x="152400" y="304800"/>
                </a:lnTo>
                <a:lnTo>
                  <a:pt x="152400" y="338666"/>
                </a:lnTo>
                <a:lnTo>
                  <a:pt x="143933" y="364066"/>
                </a:lnTo>
                <a:lnTo>
                  <a:pt x="135467" y="389466"/>
                </a:lnTo>
                <a:lnTo>
                  <a:pt x="127000" y="414866"/>
                </a:lnTo>
                <a:lnTo>
                  <a:pt x="110067" y="431800"/>
                </a:lnTo>
                <a:lnTo>
                  <a:pt x="93133" y="448733"/>
                </a:lnTo>
                <a:lnTo>
                  <a:pt x="76200" y="465666"/>
                </a:lnTo>
                <a:lnTo>
                  <a:pt x="59267" y="474133"/>
                </a:lnTo>
                <a:lnTo>
                  <a:pt x="42333" y="474133"/>
                </a:lnTo>
                <a:lnTo>
                  <a:pt x="25400" y="465666"/>
                </a:lnTo>
                <a:lnTo>
                  <a:pt x="16933" y="448733"/>
                </a:lnTo>
                <a:lnTo>
                  <a:pt x="8467" y="431800"/>
                </a:lnTo>
                <a:lnTo>
                  <a:pt x="8467" y="431800"/>
                </a:lnTo>
                <a:lnTo>
                  <a:pt x="8467" y="406400"/>
                </a:lnTo>
                <a:lnTo>
                  <a:pt x="8467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097867" y="2091267"/>
            <a:ext cx="186267" cy="16934"/>
          </a:xfrm>
          <a:custGeom>
            <a:avLst/>
            <a:gdLst/>
            <a:ahLst/>
            <a:cxnLst/>
            <a:rect l="0" t="0" r="0" b="0"/>
            <a:pathLst>
              <a:path w="186267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6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35466" y="8466"/>
                </a:lnTo>
                <a:lnTo>
                  <a:pt x="152400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377267" y="1947333"/>
            <a:ext cx="152401" cy="287868"/>
          </a:xfrm>
          <a:custGeom>
            <a:avLst/>
            <a:gdLst/>
            <a:ahLst/>
            <a:cxnLst/>
            <a:rect l="0" t="0" r="0" b="0"/>
            <a:pathLst>
              <a:path w="152401" h="287868">
                <a:moveTo>
                  <a:pt x="33866" y="42334"/>
                </a:moveTo>
                <a:lnTo>
                  <a:pt x="33866" y="42334"/>
                </a:lnTo>
                <a:lnTo>
                  <a:pt x="33866" y="42334"/>
                </a:lnTo>
                <a:lnTo>
                  <a:pt x="33866" y="42334"/>
                </a:lnTo>
                <a:lnTo>
                  <a:pt x="33866" y="50800"/>
                </a:lnTo>
                <a:lnTo>
                  <a:pt x="33866" y="59267"/>
                </a:lnTo>
                <a:lnTo>
                  <a:pt x="33866" y="67734"/>
                </a:lnTo>
                <a:lnTo>
                  <a:pt x="25400" y="76200"/>
                </a:lnTo>
                <a:lnTo>
                  <a:pt x="16933" y="93134"/>
                </a:lnTo>
                <a:lnTo>
                  <a:pt x="8466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8466" y="245534"/>
                </a:lnTo>
                <a:lnTo>
                  <a:pt x="16933" y="254000"/>
                </a:lnTo>
                <a:lnTo>
                  <a:pt x="25400" y="270934"/>
                </a:lnTo>
                <a:lnTo>
                  <a:pt x="42333" y="279400"/>
                </a:lnTo>
                <a:lnTo>
                  <a:pt x="50800" y="287867"/>
                </a:lnTo>
                <a:lnTo>
                  <a:pt x="67733" y="287867"/>
                </a:lnTo>
                <a:lnTo>
                  <a:pt x="76200" y="287867"/>
                </a:lnTo>
                <a:lnTo>
                  <a:pt x="93133" y="287867"/>
                </a:lnTo>
                <a:lnTo>
                  <a:pt x="101600" y="279400"/>
                </a:lnTo>
                <a:lnTo>
                  <a:pt x="110066" y="262467"/>
                </a:lnTo>
                <a:lnTo>
                  <a:pt x="118533" y="245534"/>
                </a:lnTo>
                <a:lnTo>
                  <a:pt x="127000" y="228600"/>
                </a:lnTo>
                <a:lnTo>
                  <a:pt x="135466" y="203200"/>
                </a:lnTo>
                <a:lnTo>
                  <a:pt x="143933" y="169334"/>
                </a:lnTo>
                <a:lnTo>
                  <a:pt x="152400" y="143934"/>
                </a:lnTo>
                <a:lnTo>
                  <a:pt x="152400" y="110067"/>
                </a:lnTo>
                <a:lnTo>
                  <a:pt x="152400" y="76200"/>
                </a:lnTo>
                <a:lnTo>
                  <a:pt x="143933" y="50800"/>
                </a:lnTo>
                <a:lnTo>
                  <a:pt x="127000" y="33867"/>
                </a:lnTo>
                <a:lnTo>
                  <a:pt x="110066" y="16934"/>
                </a:lnTo>
                <a:lnTo>
                  <a:pt x="101600" y="8467"/>
                </a:lnTo>
                <a:lnTo>
                  <a:pt x="76200" y="0"/>
                </a:lnTo>
                <a:lnTo>
                  <a:pt x="59266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33866" y="16934"/>
                </a:lnTo>
                <a:lnTo>
                  <a:pt x="33866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495800" y="1778000"/>
            <a:ext cx="228601" cy="635001"/>
          </a:xfrm>
          <a:custGeom>
            <a:avLst/>
            <a:gdLst/>
            <a:ahLst/>
            <a:cxnLst/>
            <a:rect l="0" t="0" r="0" b="0"/>
            <a:pathLst>
              <a:path w="228601" h="635001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9267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8467"/>
                </a:lnTo>
                <a:lnTo>
                  <a:pt x="127000" y="25400"/>
                </a:lnTo>
                <a:lnTo>
                  <a:pt x="152400" y="50800"/>
                </a:lnTo>
                <a:lnTo>
                  <a:pt x="177800" y="84667"/>
                </a:lnTo>
                <a:lnTo>
                  <a:pt x="203200" y="127000"/>
                </a:lnTo>
                <a:lnTo>
                  <a:pt x="220133" y="177800"/>
                </a:lnTo>
                <a:lnTo>
                  <a:pt x="228600" y="237067"/>
                </a:lnTo>
                <a:lnTo>
                  <a:pt x="228600" y="287867"/>
                </a:lnTo>
                <a:lnTo>
                  <a:pt x="228600" y="347133"/>
                </a:lnTo>
                <a:lnTo>
                  <a:pt x="220133" y="406400"/>
                </a:lnTo>
                <a:lnTo>
                  <a:pt x="203200" y="448733"/>
                </a:lnTo>
                <a:lnTo>
                  <a:pt x="177800" y="491067"/>
                </a:lnTo>
                <a:lnTo>
                  <a:pt x="143933" y="533400"/>
                </a:lnTo>
                <a:lnTo>
                  <a:pt x="101600" y="575733"/>
                </a:lnTo>
                <a:lnTo>
                  <a:pt x="50800" y="609600"/>
                </a:lnTo>
                <a:lnTo>
                  <a:pt x="50800" y="609600"/>
                </a:lnTo>
                <a:lnTo>
                  <a:pt x="0" y="635000"/>
                </a:lnTo>
                <a:lnTo>
                  <a:pt x="0" y="635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450667" y="3835400"/>
            <a:ext cx="296334" cy="575734"/>
          </a:xfrm>
          <a:custGeom>
            <a:avLst/>
            <a:gdLst/>
            <a:ahLst/>
            <a:cxnLst/>
            <a:rect l="0" t="0" r="0" b="0"/>
            <a:pathLst>
              <a:path w="296334" h="575734">
                <a:moveTo>
                  <a:pt x="76200" y="33867"/>
                </a:moveTo>
                <a:lnTo>
                  <a:pt x="76200" y="33867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42333"/>
                </a:lnTo>
                <a:lnTo>
                  <a:pt x="76200" y="50800"/>
                </a:lnTo>
                <a:lnTo>
                  <a:pt x="76200" y="59267"/>
                </a:lnTo>
                <a:lnTo>
                  <a:pt x="76200" y="76200"/>
                </a:lnTo>
                <a:lnTo>
                  <a:pt x="84666" y="93133"/>
                </a:lnTo>
                <a:lnTo>
                  <a:pt x="84666" y="118533"/>
                </a:lnTo>
                <a:lnTo>
                  <a:pt x="84666" y="135467"/>
                </a:lnTo>
                <a:lnTo>
                  <a:pt x="84666" y="160867"/>
                </a:lnTo>
                <a:lnTo>
                  <a:pt x="93133" y="194733"/>
                </a:lnTo>
                <a:lnTo>
                  <a:pt x="93133" y="220133"/>
                </a:lnTo>
                <a:lnTo>
                  <a:pt x="101600" y="254000"/>
                </a:lnTo>
                <a:lnTo>
                  <a:pt x="101600" y="287867"/>
                </a:lnTo>
                <a:lnTo>
                  <a:pt x="101600" y="321733"/>
                </a:lnTo>
                <a:lnTo>
                  <a:pt x="110066" y="364067"/>
                </a:lnTo>
                <a:lnTo>
                  <a:pt x="110066" y="397933"/>
                </a:lnTo>
                <a:lnTo>
                  <a:pt x="118533" y="423333"/>
                </a:lnTo>
                <a:lnTo>
                  <a:pt x="118533" y="457200"/>
                </a:lnTo>
                <a:lnTo>
                  <a:pt x="126999" y="482600"/>
                </a:lnTo>
                <a:lnTo>
                  <a:pt x="126999" y="499533"/>
                </a:lnTo>
                <a:lnTo>
                  <a:pt x="126999" y="524933"/>
                </a:lnTo>
                <a:lnTo>
                  <a:pt x="135467" y="541867"/>
                </a:lnTo>
                <a:lnTo>
                  <a:pt x="135467" y="550333"/>
                </a:lnTo>
                <a:lnTo>
                  <a:pt x="135467" y="558800"/>
                </a:lnTo>
                <a:lnTo>
                  <a:pt x="135467" y="567267"/>
                </a:lnTo>
                <a:lnTo>
                  <a:pt x="143933" y="575733"/>
                </a:lnTo>
                <a:lnTo>
                  <a:pt x="143933" y="575733"/>
                </a:lnTo>
                <a:lnTo>
                  <a:pt x="143933" y="575733"/>
                </a:lnTo>
                <a:lnTo>
                  <a:pt x="143933" y="567267"/>
                </a:lnTo>
                <a:lnTo>
                  <a:pt x="135467" y="558800"/>
                </a:lnTo>
                <a:lnTo>
                  <a:pt x="135467" y="541867"/>
                </a:lnTo>
                <a:lnTo>
                  <a:pt x="135467" y="516467"/>
                </a:lnTo>
                <a:lnTo>
                  <a:pt x="126999" y="491067"/>
                </a:lnTo>
                <a:lnTo>
                  <a:pt x="126999" y="457200"/>
                </a:lnTo>
                <a:lnTo>
                  <a:pt x="118533" y="423333"/>
                </a:lnTo>
                <a:lnTo>
                  <a:pt x="110066" y="389467"/>
                </a:lnTo>
                <a:lnTo>
                  <a:pt x="101600" y="347133"/>
                </a:lnTo>
                <a:lnTo>
                  <a:pt x="101600" y="313267"/>
                </a:lnTo>
                <a:lnTo>
                  <a:pt x="93133" y="270933"/>
                </a:lnTo>
                <a:lnTo>
                  <a:pt x="84666" y="237067"/>
                </a:lnTo>
                <a:lnTo>
                  <a:pt x="84666" y="203200"/>
                </a:lnTo>
                <a:lnTo>
                  <a:pt x="84666" y="177800"/>
                </a:lnTo>
                <a:lnTo>
                  <a:pt x="84666" y="152400"/>
                </a:lnTo>
                <a:lnTo>
                  <a:pt x="84666" y="127000"/>
                </a:lnTo>
                <a:lnTo>
                  <a:pt x="84666" y="110067"/>
                </a:lnTo>
                <a:lnTo>
                  <a:pt x="93133" y="93133"/>
                </a:lnTo>
                <a:lnTo>
                  <a:pt x="93133" y="76200"/>
                </a:lnTo>
                <a:lnTo>
                  <a:pt x="101600" y="59267"/>
                </a:lnTo>
                <a:lnTo>
                  <a:pt x="101600" y="42333"/>
                </a:lnTo>
                <a:lnTo>
                  <a:pt x="110066" y="33867"/>
                </a:lnTo>
                <a:lnTo>
                  <a:pt x="126999" y="16933"/>
                </a:lnTo>
                <a:lnTo>
                  <a:pt x="135467" y="8467"/>
                </a:lnTo>
                <a:lnTo>
                  <a:pt x="143933" y="0"/>
                </a:lnTo>
                <a:lnTo>
                  <a:pt x="160866" y="0"/>
                </a:lnTo>
                <a:lnTo>
                  <a:pt x="177800" y="0"/>
                </a:lnTo>
                <a:lnTo>
                  <a:pt x="186266" y="0"/>
                </a:lnTo>
                <a:lnTo>
                  <a:pt x="203199" y="8467"/>
                </a:lnTo>
                <a:lnTo>
                  <a:pt x="228600" y="16933"/>
                </a:lnTo>
                <a:lnTo>
                  <a:pt x="237066" y="33867"/>
                </a:lnTo>
                <a:lnTo>
                  <a:pt x="254000" y="50800"/>
                </a:lnTo>
                <a:lnTo>
                  <a:pt x="270933" y="67733"/>
                </a:lnTo>
                <a:lnTo>
                  <a:pt x="279399" y="93133"/>
                </a:lnTo>
                <a:lnTo>
                  <a:pt x="287867" y="118533"/>
                </a:lnTo>
                <a:lnTo>
                  <a:pt x="296333" y="143933"/>
                </a:lnTo>
                <a:lnTo>
                  <a:pt x="296333" y="169333"/>
                </a:lnTo>
                <a:lnTo>
                  <a:pt x="296333" y="194733"/>
                </a:lnTo>
                <a:lnTo>
                  <a:pt x="296333" y="211667"/>
                </a:lnTo>
                <a:lnTo>
                  <a:pt x="287867" y="237067"/>
                </a:lnTo>
                <a:lnTo>
                  <a:pt x="279399" y="245533"/>
                </a:lnTo>
                <a:lnTo>
                  <a:pt x="270933" y="262467"/>
                </a:lnTo>
                <a:lnTo>
                  <a:pt x="254000" y="270933"/>
                </a:lnTo>
                <a:lnTo>
                  <a:pt x="237066" y="279400"/>
                </a:lnTo>
                <a:lnTo>
                  <a:pt x="220133" y="287867"/>
                </a:lnTo>
                <a:lnTo>
                  <a:pt x="203199" y="287867"/>
                </a:lnTo>
                <a:lnTo>
                  <a:pt x="177800" y="287867"/>
                </a:lnTo>
                <a:lnTo>
                  <a:pt x="152400" y="287867"/>
                </a:lnTo>
                <a:lnTo>
                  <a:pt x="126999" y="287867"/>
                </a:lnTo>
                <a:lnTo>
                  <a:pt x="101600" y="279400"/>
                </a:lnTo>
                <a:lnTo>
                  <a:pt x="76200" y="279400"/>
                </a:lnTo>
                <a:lnTo>
                  <a:pt x="50799" y="270933"/>
                </a:lnTo>
                <a:lnTo>
                  <a:pt x="33866" y="262467"/>
                </a:lnTo>
                <a:lnTo>
                  <a:pt x="25400" y="262467"/>
                </a:lnTo>
                <a:lnTo>
                  <a:pt x="16933" y="254000"/>
                </a:lnTo>
                <a:lnTo>
                  <a:pt x="8466" y="245533"/>
                </a:lnTo>
                <a:lnTo>
                  <a:pt x="0" y="237067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840133" y="4004733"/>
            <a:ext cx="67735" cy="8468"/>
          </a:xfrm>
          <a:custGeom>
            <a:avLst/>
            <a:gdLst/>
            <a:ahLst/>
            <a:cxnLst/>
            <a:rect l="0" t="0" r="0" b="0"/>
            <a:pathLst>
              <a:path w="67735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1" y="0"/>
                </a:lnTo>
                <a:lnTo>
                  <a:pt x="59267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677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848600" y="4097867"/>
            <a:ext cx="84668" cy="8467"/>
          </a:xfrm>
          <a:custGeom>
            <a:avLst/>
            <a:gdLst/>
            <a:ahLst/>
            <a:cxnLst/>
            <a:rect l="0" t="0" r="0" b="0"/>
            <a:pathLst>
              <a:path w="84668" h="8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50800" y="0"/>
                </a:lnTo>
                <a:lnTo>
                  <a:pt x="67733" y="0"/>
                </a:lnTo>
                <a:lnTo>
                  <a:pt x="67733" y="0"/>
                </a:lnTo>
                <a:lnTo>
                  <a:pt x="84667" y="8466"/>
                </a:lnTo>
                <a:lnTo>
                  <a:pt x="84667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178800" y="3852333"/>
            <a:ext cx="406401" cy="397935"/>
          </a:xfrm>
          <a:custGeom>
            <a:avLst/>
            <a:gdLst/>
            <a:ahLst/>
            <a:cxnLst/>
            <a:rect l="0" t="0" r="0" b="0"/>
            <a:pathLst>
              <a:path w="406401" h="397935">
                <a:moveTo>
                  <a:pt x="177800" y="177800"/>
                </a:moveTo>
                <a:lnTo>
                  <a:pt x="169334" y="177800"/>
                </a:lnTo>
                <a:lnTo>
                  <a:pt x="169334" y="177800"/>
                </a:lnTo>
                <a:lnTo>
                  <a:pt x="160866" y="169334"/>
                </a:lnTo>
                <a:lnTo>
                  <a:pt x="152400" y="169334"/>
                </a:lnTo>
                <a:lnTo>
                  <a:pt x="143933" y="160867"/>
                </a:lnTo>
                <a:lnTo>
                  <a:pt x="135467" y="160867"/>
                </a:lnTo>
                <a:lnTo>
                  <a:pt x="118533" y="169334"/>
                </a:lnTo>
                <a:lnTo>
                  <a:pt x="110067" y="169334"/>
                </a:lnTo>
                <a:lnTo>
                  <a:pt x="101600" y="169334"/>
                </a:lnTo>
                <a:lnTo>
                  <a:pt x="84666" y="186267"/>
                </a:lnTo>
                <a:lnTo>
                  <a:pt x="67733" y="194734"/>
                </a:lnTo>
                <a:lnTo>
                  <a:pt x="50800" y="203200"/>
                </a:lnTo>
                <a:lnTo>
                  <a:pt x="42333" y="220134"/>
                </a:lnTo>
                <a:lnTo>
                  <a:pt x="25400" y="237067"/>
                </a:lnTo>
                <a:lnTo>
                  <a:pt x="16934" y="254000"/>
                </a:lnTo>
                <a:lnTo>
                  <a:pt x="8466" y="270934"/>
                </a:lnTo>
                <a:lnTo>
                  <a:pt x="0" y="296334"/>
                </a:lnTo>
                <a:lnTo>
                  <a:pt x="0" y="313267"/>
                </a:lnTo>
                <a:lnTo>
                  <a:pt x="0" y="330200"/>
                </a:lnTo>
                <a:lnTo>
                  <a:pt x="8466" y="347134"/>
                </a:lnTo>
                <a:lnTo>
                  <a:pt x="8466" y="364067"/>
                </a:lnTo>
                <a:lnTo>
                  <a:pt x="16934" y="372534"/>
                </a:lnTo>
                <a:lnTo>
                  <a:pt x="25400" y="389467"/>
                </a:lnTo>
                <a:lnTo>
                  <a:pt x="42333" y="397934"/>
                </a:lnTo>
                <a:lnTo>
                  <a:pt x="59267" y="397934"/>
                </a:lnTo>
                <a:lnTo>
                  <a:pt x="67733" y="397934"/>
                </a:lnTo>
                <a:lnTo>
                  <a:pt x="84666" y="397934"/>
                </a:lnTo>
                <a:lnTo>
                  <a:pt x="101600" y="397934"/>
                </a:lnTo>
                <a:lnTo>
                  <a:pt x="110067" y="389467"/>
                </a:lnTo>
                <a:lnTo>
                  <a:pt x="127000" y="372534"/>
                </a:lnTo>
                <a:lnTo>
                  <a:pt x="135467" y="364067"/>
                </a:lnTo>
                <a:lnTo>
                  <a:pt x="143933" y="338667"/>
                </a:lnTo>
                <a:lnTo>
                  <a:pt x="152400" y="321734"/>
                </a:lnTo>
                <a:lnTo>
                  <a:pt x="160866" y="304800"/>
                </a:lnTo>
                <a:lnTo>
                  <a:pt x="169334" y="279400"/>
                </a:lnTo>
                <a:lnTo>
                  <a:pt x="169334" y="254000"/>
                </a:lnTo>
                <a:lnTo>
                  <a:pt x="177800" y="228600"/>
                </a:lnTo>
                <a:lnTo>
                  <a:pt x="177800" y="203200"/>
                </a:lnTo>
                <a:lnTo>
                  <a:pt x="177800" y="186267"/>
                </a:lnTo>
                <a:lnTo>
                  <a:pt x="186267" y="152400"/>
                </a:lnTo>
                <a:lnTo>
                  <a:pt x="186267" y="135467"/>
                </a:lnTo>
                <a:lnTo>
                  <a:pt x="177800" y="110067"/>
                </a:lnTo>
                <a:lnTo>
                  <a:pt x="177800" y="84667"/>
                </a:lnTo>
                <a:lnTo>
                  <a:pt x="177800" y="67734"/>
                </a:lnTo>
                <a:lnTo>
                  <a:pt x="177800" y="50800"/>
                </a:lnTo>
                <a:lnTo>
                  <a:pt x="177800" y="33867"/>
                </a:lnTo>
                <a:lnTo>
                  <a:pt x="177800" y="25400"/>
                </a:lnTo>
                <a:lnTo>
                  <a:pt x="169334" y="16934"/>
                </a:lnTo>
                <a:lnTo>
                  <a:pt x="169334" y="8467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8467"/>
                </a:lnTo>
                <a:lnTo>
                  <a:pt x="160866" y="8467"/>
                </a:lnTo>
                <a:lnTo>
                  <a:pt x="160866" y="16934"/>
                </a:lnTo>
                <a:lnTo>
                  <a:pt x="160866" y="33867"/>
                </a:lnTo>
                <a:lnTo>
                  <a:pt x="152400" y="50800"/>
                </a:lnTo>
                <a:lnTo>
                  <a:pt x="152400" y="67734"/>
                </a:lnTo>
                <a:lnTo>
                  <a:pt x="152400" y="84667"/>
                </a:lnTo>
                <a:lnTo>
                  <a:pt x="143933" y="110067"/>
                </a:lnTo>
                <a:lnTo>
                  <a:pt x="143933" y="135467"/>
                </a:lnTo>
                <a:lnTo>
                  <a:pt x="143933" y="152400"/>
                </a:lnTo>
                <a:lnTo>
                  <a:pt x="143933" y="186267"/>
                </a:lnTo>
                <a:lnTo>
                  <a:pt x="143933" y="203200"/>
                </a:lnTo>
                <a:lnTo>
                  <a:pt x="152400" y="228600"/>
                </a:lnTo>
                <a:lnTo>
                  <a:pt x="152400" y="254000"/>
                </a:lnTo>
                <a:lnTo>
                  <a:pt x="160866" y="279400"/>
                </a:lnTo>
                <a:lnTo>
                  <a:pt x="169334" y="296334"/>
                </a:lnTo>
                <a:lnTo>
                  <a:pt x="177800" y="313267"/>
                </a:lnTo>
                <a:lnTo>
                  <a:pt x="186267" y="330200"/>
                </a:lnTo>
                <a:lnTo>
                  <a:pt x="203200" y="338667"/>
                </a:lnTo>
                <a:lnTo>
                  <a:pt x="211667" y="355600"/>
                </a:lnTo>
                <a:lnTo>
                  <a:pt x="228600" y="364067"/>
                </a:lnTo>
                <a:lnTo>
                  <a:pt x="237066" y="364067"/>
                </a:lnTo>
                <a:lnTo>
                  <a:pt x="245534" y="372534"/>
                </a:lnTo>
                <a:lnTo>
                  <a:pt x="262467" y="372534"/>
                </a:lnTo>
                <a:lnTo>
                  <a:pt x="270933" y="364067"/>
                </a:lnTo>
                <a:lnTo>
                  <a:pt x="287867" y="355600"/>
                </a:lnTo>
                <a:lnTo>
                  <a:pt x="296333" y="347134"/>
                </a:lnTo>
                <a:lnTo>
                  <a:pt x="304800" y="338667"/>
                </a:lnTo>
                <a:lnTo>
                  <a:pt x="321734" y="321734"/>
                </a:lnTo>
                <a:lnTo>
                  <a:pt x="321734" y="313267"/>
                </a:lnTo>
                <a:lnTo>
                  <a:pt x="330200" y="296334"/>
                </a:lnTo>
                <a:lnTo>
                  <a:pt x="338667" y="279400"/>
                </a:lnTo>
                <a:lnTo>
                  <a:pt x="338667" y="262467"/>
                </a:lnTo>
                <a:lnTo>
                  <a:pt x="347133" y="245534"/>
                </a:lnTo>
                <a:lnTo>
                  <a:pt x="347133" y="237067"/>
                </a:lnTo>
                <a:lnTo>
                  <a:pt x="347133" y="220134"/>
                </a:lnTo>
                <a:lnTo>
                  <a:pt x="347133" y="211667"/>
                </a:lnTo>
                <a:lnTo>
                  <a:pt x="347133" y="203200"/>
                </a:lnTo>
                <a:lnTo>
                  <a:pt x="347133" y="203200"/>
                </a:lnTo>
                <a:lnTo>
                  <a:pt x="347133" y="203200"/>
                </a:lnTo>
                <a:lnTo>
                  <a:pt x="347133" y="203200"/>
                </a:lnTo>
                <a:lnTo>
                  <a:pt x="347133" y="203200"/>
                </a:lnTo>
                <a:lnTo>
                  <a:pt x="347133" y="203200"/>
                </a:lnTo>
                <a:lnTo>
                  <a:pt x="347133" y="220134"/>
                </a:lnTo>
                <a:lnTo>
                  <a:pt x="347133" y="228600"/>
                </a:lnTo>
                <a:lnTo>
                  <a:pt x="347133" y="237067"/>
                </a:lnTo>
                <a:lnTo>
                  <a:pt x="347133" y="254000"/>
                </a:lnTo>
                <a:lnTo>
                  <a:pt x="347133" y="279400"/>
                </a:lnTo>
                <a:lnTo>
                  <a:pt x="355600" y="296334"/>
                </a:lnTo>
                <a:lnTo>
                  <a:pt x="355600" y="313267"/>
                </a:lnTo>
                <a:lnTo>
                  <a:pt x="355600" y="330200"/>
                </a:lnTo>
                <a:lnTo>
                  <a:pt x="364067" y="347134"/>
                </a:lnTo>
                <a:lnTo>
                  <a:pt x="372533" y="364067"/>
                </a:lnTo>
                <a:lnTo>
                  <a:pt x="372533" y="372534"/>
                </a:lnTo>
                <a:lnTo>
                  <a:pt x="381000" y="389467"/>
                </a:lnTo>
                <a:lnTo>
                  <a:pt x="381000" y="389467"/>
                </a:lnTo>
                <a:lnTo>
                  <a:pt x="389466" y="397934"/>
                </a:lnTo>
                <a:lnTo>
                  <a:pt x="397934" y="397934"/>
                </a:lnTo>
                <a:lnTo>
                  <a:pt x="397934" y="397934"/>
                </a:lnTo>
                <a:lnTo>
                  <a:pt x="397934" y="389467"/>
                </a:lnTo>
                <a:lnTo>
                  <a:pt x="397934" y="389467"/>
                </a:lnTo>
                <a:lnTo>
                  <a:pt x="406400" y="372534"/>
                </a:lnTo>
                <a:lnTo>
                  <a:pt x="406400" y="372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534400" y="3937000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16933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644466" y="4004733"/>
            <a:ext cx="203202" cy="262468"/>
          </a:xfrm>
          <a:custGeom>
            <a:avLst/>
            <a:gdLst/>
            <a:ahLst/>
            <a:cxnLst/>
            <a:rect l="0" t="0" r="0" b="0"/>
            <a:pathLst>
              <a:path w="203202" h="262468">
                <a:moveTo>
                  <a:pt x="110067" y="0"/>
                </a:moveTo>
                <a:lnTo>
                  <a:pt x="101601" y="0"/>
                </a:lnTo>
                <a:lnTo>
                  <a:pt x="101601" y="0"/>
                </a:lnTo>
                <a:lnTo>
                  <a:pt x="93134" y="8467"/>
                </a:lnTo>
                <a:lnTo>
                  <a:pt x="84668" y="16934"/>
                </a:lnTo>
                <a:lnTo>
                  <a:pt x="84668" y="25400"/>
                </a:lnTo>
                <a:lnTo>
                  <a:pt x="67734" y="33867"/>
                </a:lnTo>
                <a:lnTo>
                  <a:pt x="50801" y="42334"/>
                </a:lnTo>
                <a:lnTo>
                  <a:pt x="42334" y="50800"/>
                </a:lnTo>
                <a:lnTo>
                  <a:pt x="25401" y="59267"/>
                </a:lnTo>
                <a:lnTo>
                  <a:pt x="16934" y="67734"/>
                </a:lnTo>
                <a:lnTo>
                  <a:pt x="8468" y="76200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8468" y="93134"/>
                </a:lnTo>
                <a:lnTo>
                  <a:pt x="25401" y="101600"/>
                </a:lnTo>
                <a:lnTo>
                  <a:pt x="33867" y="101600"/>
                </a:lnTo>
                <a:lnTo>
                  <a:pt x="50801" y="110067"/>
                </a:lnTo>
                <a:lnTo>
                  <a:pt x="76200" y="118534"/>
                </a:lnTo>
                <a:lnTo>
                  <a:pt x="101601" y="127000"/>
                </a:lnTo>
                <a:lnTo>
                  <a:pt x="118534" y="135467"/>
                </a:lnTo>
                <a:lnTo>
                  <a:pt x="143934" y="152400"/>
                </a:lnTo>
                <a:lnTo>
                  <a:pt x="160868" y="160867"/>
                </a:lnTo>
                <a:lnTo>
                  <a:pt x="177801" y="177800"/>
                </a:lnTo>
                <a:lnTo>
                  <a:pt x="194734" y="194734"/>
                </a:lnTo>
                <a:lnTo>
                  <a:pt x="194734" y="203200"/>
                </a:lnTo>
                <a:lnTo>
                  <a:pt x="203201" y="220134"/>
                </a:lnTo>
                <a:lnTo>
                  <a:pt x="194734" y="228600"/>
                </a:lnTo>
                <a:lnTo>
                  <a:pt x="186267" y="237067"/>
                </a:lnTo>
                <a:lnTo>
                  <a:pt x="177801" y="245534"/>
                </a:lnTo>
                <a:lnTo>
                  <a:pt x="160868" y="254000"/>
                </a:lnTo>
                <a:lnTo>
                  <a:pt x="143934" y="262467"/>
                </a:lnTo>
                <a:lnTo>
                  <a:pt x="127001" y="262467"/>
                </a:lnTo>
                <a:lnTo>
                  <a:pt x="101601" y="262467"/>
                </a:lnTo>
                <a:lnTo>
                  <a:pt x="84668" y="262467"/>
                </a:lnTo>
                <a:lnTo>
                  <a:pt x="67734" y="262467"/>
                </a:lnTo>
                <a:lnTo>
                  <a:pt x="50801" y="262467"/>
                </a:lnTo>
                <a:lnTo>
                  <a:pt x="42334" y="254000"/>
                </a:lnTo>
                <a:lnTo>
                  <a:pt x="33867" y="245534"/>
                </a:lnTo>
                <a:lnTo>
                  <a:pt x="25401" y="237067"/>
                </a:lnTo>
                <a:lnTo>
                  <a:pt x="25401" y="237067"/>
                </a:lnTo>
                <a:lnTo>
                  <a:pt x="25401" y="228600"/>
                </a:lnTo>
                <a:lnTo>
                  <a:pt x="25401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881534" y="3970867"/>
            <a:ext cx="42334" cy="262467"/>
          </a:xfrm>
          <a:custGeom>
            <a:avLst/>
            <a:gdLst/>
            <a:ahLst/>
            <a:cxnLst/>
            <a:rect l="0" t="0" r="0" b="0"/>
            <a:pathLst>
              <a:path w="42334" h="262467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399" y="8466"/>
                </a:lnTo>
                <a:lnTo>
                  <a:pt x="25399" y="25400"/>
                </a:lnTo>
                <a:lnTo>
                  <a:pt x="33866" y="33866"/>
                </a:lnTo>
                <a:lnTo>
                  <a:pt x="33866" y="59266"/>
                </a:lnTo>
                <a:lnTo>
                  <a:pt x="42333" y="84666"/>
                </a:lnTo>
                <a:lnTo>
                  <a:pt x="42333" y="110066"/>
                </a:lnTo>
                <a:lnTo>
                  <a:pt x="42333" y="135466"/>
                </a:lnTo>
                <a:lnTo>
                  <a:pt x="42333" y="160866"/>
                </a:lnTo>
                <a:lnTo>
                  <a:pt x="42333" y="177800"/>
                </a:lnTo>
                <a:lnTo>
                  <a:pt x="42333" y="203200"/>
                </a:lnTo>
                <a:lnTo>
                  <a:pt x="42333" y="220133"/>
                </a:lnTo>
                <a:lnTo>
                  <a:pt x="42333" y="237066"/>
                </a:lnTo>
                <a:lnTo>
                  <a:pt x="42333" y="245533"/>
                </a:lnTo>
                <a:lnTo>
                  <a:pt x="42333" y="262466"/>
                </a:lnTo>
                <a:lnTo>
                  <a:pt x="42333" y="262466"/>
                </a:lnTo>
                <a:lnTo>
                  <a:pt x="42333" y="262466"/>
                </a:lnTo>
                <a:lnTo>
                  <a:pt x="42333" y="262466"/>
                </a:lnTo>
                <a:lnTo>
                  <a:pt x="42333" y="262466"/>
                </a:lnTo>
                <a:lnTo>
                  <a:pt x="42333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847667" y="4080933"/>
            <a:ext cx="254000" cy="25401"/>
          </a:xfrm>
          <a:custGeom>
            <a:avLst/>
            <a:gdLst/>
            <a:ahLst/>
            <a:cxnLst/>
            <a:rect l="0" t="0" r="0" b="0"/>
            <a:pathLst>
              <a:path w="254000" h="25401">
                <a:moveTo>
                  <a:pt x="0" y="25400"/>
                </a:move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8466" y="8467"/>
                </a:lnTo>
                <a:lnTo>
                  <a:pt x="25399" y="8467"/>
                </a:lnTo>
                <a:lnTo>
                  <a:pt x="42333" y="0"/>
                </a:lnTo>
                <a:lnTo>
                  <a:pt x="67733" y="0"/>
                </a:lnTo>
                <a:lnTo>
                  <a:pt x="101599" y="0"/>
                </a:lnTo>
                <a:lnTo>
                  <a:pt x="127000" y="0"/>
                </a:lnTo>
                <a:lnTo>
                  <a:pt x="160866" y="0"/>
                </a:lnTo>
                <a:lnTo>
                  <a:pt x="194733" y="0"/>
                </a:lnTo>
                <a:lnTo>
                  <a:pt x="228600" y="0"/>
                </a:lnTo>
                <a:lnTo>
                  <a:pt x="228600" y="0"/>
                </a:lnTo>
                <a:lnTo>
                  <a:pt x="253999" y="8467"/>
                </a:lnTo>
                <a:lnTo>
                  <a:pt x="253999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9440333" y="3920067"/>
            <a:ext cx="160868" cy="381001"/>
          </a:xfrm>
          <a:custGeom>
            <a:avLst/>
            <a:gdLst/>
            <a:ahLst/>
            <a:cxnLst/>
            <a:rect l="0" t="0" r="0" b="0"/>
            <a:pathLst>
              <a:path w="160868" h="381001">
                <a:moveTo>
                  <a:pt x="160867" y="42333"/>
                </a:moveTo>
                <a:lnTo>
                  <a:pt x="152400" y="33866"/>
                </a:lnTo>
                <a:lnTo>
                  <a:pt x="152400" y="25400"/>
                </a:lnTo>
                <a:lnTo>
                  <a:pt x="143934" y="16933"/>
                </a:lnTo>
                <a:lnTo>
                  <a:pt x="135467" y="8466"/>
                </a:lnTo>
                <a:lnTo>
                  <a:pt x="118533" y="0"/>
                </a:lnTo>
                <a:lnTo>
                  <a:pt x="110067" y="0"/>
                </a:lnTo>
                <a:lnTo>
                  <a:pt x="93134" y="0"/>
                </a:lnTo>
                <a:lnTo>
                  <a:pt x="84667" y="0"/>
                </a:lnTo>
                <a:lnTo>
                  <a:pt x="67734" y="0"/>
                </a:lnTo>
                <a:lnTo>
                  <a:pt x="50801" y="8466"/>
                </a:lnTo>
                <a:lnTo>
                  <a:pt x="33867" y="16933"/>
                </a:lnTo>
                <a:lnTo>
                  <a:pt x="25400" y="33866"/>
                </a:lnTo>
                <a:lnTo>
                  <a:pt x="8467" y="59266"/>
                </a:lnTo>
                <a:lnTo>
                  <a:pt x="8467" y="84666"/>
                </a:lnTo>
                <a:lnTo>
                  <a:pt x="0" y="110066"/>
                </a:lnTo>
                <a:lnTo>
                  <a:pt x="0" y="143933"/>
                </a:lnTo>
                <a:lnTo>
                  <a:pt x="0" y="177800"/>
                </a:lnTo>
                <a:lnTo>
                  <a:pt x="8467" y="211666"/>
                </a:lnTo>
                <a:lnTo>
                  <a:pt x="8467" y="245533"/>
                </a:lnTo>
                <a:lnTo>
                  <a:pt x="16934" y="279400"/>
                </a:lnTo>
                <a:lnTo>
                  <a:pt x="16934" y="313266"/>
                </a:lnTo>
                <a:lnTo>
                  <a:pt x="25400" y="330200"/>
                </a:lnTo>
                <a:lnTo>
                  <a:pt x="25400" y="355600"/>
                </a:lnTo>
                <a:lnTo>
                  <a:pt x="25400" y="372533"/>
                </a:lnTo>
                <a:lnTo>
                  <a:pt x="25400" y="381000"/>
                </a:lnTo>
                <a:lnTo>
                  <a:pt x="25400" y="381000"/>
                </a:lnTo>
                <a:lnTo>
                  <a:pt x="16934" y="381000"/>
                </a:lnTo>
                <a:lnTo>
                  <a:pt x="16934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9330266" y="4072467"/>
            <a:ext cx="203202" cy="16934"/>
          </a:xfrm>
          <a:custGeom>
            <a:avLst/>
            <a:gdLst/>
            <a:ahLst/>
            <a:cxnLst/>
            <a:rect l="0" t="0" r="0" b="0"/>
            <a:pathLst>
              <a:path w="203202" h="16934">
                <a:moveTo>
                  <a:pt x="0" y="16933"/>
                </a:moveTo>
                <a:lnTo>
                  <a:pt x="0" y="16933"/>
                </a:lnTo>
                <a:lnTo>
                  <a:pt x="8468" y="16933"/>
                </a:lnTo>
                <a:lnTo>
                  <a:pt x="8468" y="16933"/>
                </a:lnTo>
                <a:lnTo>
                  <a:pt x="16934" y="8466"/>
                </a:lnTo>
                <a:lnTo>
                  <a:pt x="33867" y="8466"/>
                </a:lnTo>
                <a:lnTo>
                  <a:pt x="50801" y="0"/>
                </a:lnTo>
                <a:lnTo>
                  <a:pt x="67734" y="0"/>
                </a:lnTo>
                <a:lnTo>
                  <a:pt x="93134" y="0"/>
                </a:lnTo>
                <a:lnTo>
                  <a:pt x="118534" y="0"/>
                </a:lnTo>
                <a:lnTo>
                  <a:pt x="143934" y="8466"/>
                </a:lnTo>
                <a:lnTo>
                  <a:pt x="169334" y="8466"/>
                </a:lnTo>
                <a:lnTo>
                  <a:pt x="186267" y="8466"/>
                </a:lnTo>
                <a:lnTo>
                  <a:pt x="186267" y="8466"/>
                </a:lnTo>
                <a:lnTo>
                  <a:pt x="203201" y="8466"/>
                </a:lnTo>
                <a:lnTo>
                  <a:pt x="203201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9609667" y="4055533"/>
            <a:ext cx="169334" cy="186268"/>
          </a:xfrm>
          <a:custGeom>
            <a:avLst/>
            <a:gdLst/>
            <a:ahLst/>
            <a:cxnLst/>
            <a:rect l="0" t="0" r="0" b="0"/>
            <a:pathLst>
              <a:path w="169334" h="186268">
                <a:moveTo>
                  <a:pt x="0" y="101600"/>
                </a:move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0" y="135467"/>
                </a:lnTo>
                <a:lnTo>
                  <a:pt x="8466" y="152400"/>
                </a:lnTo>
                <a:lnTo>
                  <a:pt x="8466" y="160867"/>
                </a:lnTo>
                <a:lnTo>
                  <a:pt x="16933" y="169334"/>
                </a:lnTo>
                <a:lnTo>
                  <a:pt x="25399" y="177800"/>
                </a:lnTo>
                <a:lnTo>
                  <a:pt x="25399" y="186267"/>
                </a:lnTo>
                <a:lnTo>
                  <a:pt x="33867" y="186267"/>
                </a:lnTo>
                <a:lnTo>
                  <a:pt x="33867" y="186267"/>
                </a:lnTo>
                <a:lnTo>
                  <a:pt x="33867" y="177800"/>
                </a:lnTo>
                <a:lnTo>
                  <a:pt x="33867" y="169334"/>
                </a:lnTo>
                <a:lnTo>
                  <a:pt x="33867" y="160867"/>
                </a:lnTo>
                <a:lnTo>
                  <a:pt x="33867" y="143934"/>
                </a:lnTo>
                <a:lnTo>
                  <a:pt x="33867" y="118534"/>
                </a:lnTo>
                <a:lnTo>
                  <a:pt x="33867" y="101600"/>
                </a:lnTo>
                <a:lnTo>
                  <a:pt x="33867" y="84667"/>
                </a:lnTo>
                <a:lnTo>
                  <a:pt x="33867" y="59267"/>
                </a:lnTo>
                <a:lnTo>
                  <a:pt x="33867" y="50800"/>
                </a:lnTo>
                <a:lnTo>
                  <a:pt x="33867" y="33867"/>
                </a:lnTo>
                <a:lnTo>
                  <a:pt x="42333" y="25400"/>
                </a:lnTo>
                <a:lnTo>
                  <a:pt x="42333" y="16934"/>
                </a:lnTo>
                <a:lnTo>
                  <a:pt x="59266" y="8467"/>
                </a:lnTo>
                <a:lnTo>
                  <a:pt x="67733" y="8467"/>
                </a:lnTo>
                <a:lnTo>
                  <a:pt x="93133" y="0"/>
                </a:lnTo>
                <a:lnTo>
                  <a:pt x="110067" y="0"/>
                </a:lnTo>
                <a:lnTo>
                  <a:pt x="135466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693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9795934" y="4080933"/>
            <a:ext cx="93133" cy="186268"/>
          </a:xfrm>
          <a:custGeom>
            <a:avLst/>
            <a:gdLst/>
            <a:ahLst/>
            <a:cxnLst/>
            <a:rect l="0" t="0" r="0" b="0"/>
            <a:pathLst>
              <a:path w="93133" h="186268">
                <a:moveTo>
                  <a:pt x="25399" y="0"/>
                </a:moveTo>
                <a:lnTo>
                  <a:pt x="33866" y="0"/>
                </a:lnTo>
                <a:lnTo>
                  <a:pt x="33866" y="8467"/>
                </a:lnTo>
                <a:lnTo>
                  <a:pt x="33866" y="16934"/>
                </a:lnTo>
                <a:lnTo>
                  <a:pt x="33866" y="25400"/>
                </a:lnTo>
                <a:lnTo>
                  <a:pt x="33866" y="33867"/>
                </a:lnTo>
                <a:lnTo>
                  <a:pt x="25399" y="50800"/>
                </a:lnTo>
                <a:lnTo>
                  <a:pt x="25399" y="59267"/>
                </a:lnTo>
                <a:lnTo>
                  <a:pt x="16932" y="76200"/>
                </a:lnTo>
                <a:lnTo>
                  <a:pt x="8466" y="93134"/>
                </a:lnTo>
                <a:lnTo>
                  <a:pt x="8466" y="101600"/>
                </a:lnTo>
                <a:lnTo>
                  <a:pt x="8466" y="118534"/>
                </a:lnTo>
                <a:lnTo>
                  <a:pt x="0" y="135467"/>
                </a:lnTo>
                <a:lnTo>
                  <a:pt x="8466" y="152400"/>
                </a:lnTo>
                <a:lnTo>
                  <a:pt x="8466" y="160867"/>
                </a:lnTo>
                <a:lnTo>
                  <a:pt x="25399" y="169334"/>
                </a:lnTo>
                <a:lnTo>
                  <a:pt x="33866" y="177800"/>
                </a:lnTo>
                <a:lnTo>
                  <a:pt x="42333" y="177800"/>
                </a:lnTo>
                <a:lnTo>
                  <a:pt x="59266" y="186267"/>
                </a:lnTo>
                <a:lnTo>
                  <a:pt x="67732" y="177800"/>
                </a:lnTo>
                <a:lnTo>
                  <a:pt x="76200" y="169334"/>
                </a:lnTo>
                <a:lnTo>
                  <a:pt x="84666" y="160867"/>
                </a:lnTo>
                <a:lnTo>
                  <a:pt x="84666" y="152400"/>
                </a:lnTo>
                <a:lnTo>
                  <a:pt x="93132" y="127000"/>
                </a:lnTo>
                <a:lnTo>
                  <a:pt x="93132" y="110067"/>
                </a:lnTo>
                <a:lnTo>
                  <a:pt x="93132" y="84667"/>
                </a:lnTo>
                <a:lnTo>
                  <a:pt x="93132" y="67734"/>
                </a:lnTo>
                <a:lnTo>
                  <a:pt x="84666" y="50800"/>
                </a:lnTo>
                <a:lnTo>
                  <a:pt x="76200" y="33867"/>
                </a:lnTo>
                <a:lnTo>
                  <a:pt x="76200" y="25400"/>
                </a:lnTo>
                <a:lnTo>
                  <a:pt x="67732" y="16934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9931400" y="4080933"/>
            <a:ext cx="465667" cy="245535"/>
          </a:xfrm>
          <a:custGeom>
            <a:avLst/>
            <a:gdLst/>
            <a:ahLst/>
            <a:cxnLst/>
            <a:rect l="0" t="0" r="0" b="0"/>
            <a:pathLst>
              <a:path w="465667" h="245535">
                <a:moveTo>
                  <a:pt x="0" y="0"/>
                </a:moveTo>
                <a:lnTo>
                  <a:pt x="8466" y="0"/>
                </a:lnTo>
                <a:lnTo>
                  <a:pt x="16934" y="8467"/>
                </a:lnTo>
                <a:lnTo>
                  <a:pt x="25400" y="16934"/>
                </a:lnTo>
                <a:lnTo>
                  <a:pt x="33866" y="25400"/>
                </a:lnTo>
                <a:lnTo>
                  <a:pt x="42333" y="33867"/>
                </a:lnTo>
                <a:lnTo>
                  <a:pt x="50800" y="42334"/>
                </a:lnTo>
                <a:lnTo>
                  <a:pt x="50800" y="59267"/>
                </a:lnTo>
                <a:lnTo>
                  <a:pt x="59267" y="76200"/>
                </a:lnTo>
                <a:lnTo>
                  <a:pt x="67734" y="93134"/>
                </a:lnTo>
                <a:lnTo>
                  <a:pt x="67734" y="110067"/>
                </a:lnTo>
                <a:lnTo>
                  <a:pt x="67734" y="127000"/>
                </a:lnTo>
                <a:lnTo>
                  <a:pt x="67734" y="143934"/>
                </a:lnTo>
                <a:lnTo>
                  <a:pt x="67734" y="152400"/>
                </a:lnTo>
                <a:lnTo>
                  <a:pt x="67734" y="160867"/>
                </a:lnTo>
                <a:lnTo>
                  <a:pt x="59267" y="160867"/>
                </a:lnTo>
                <a:lnTo>
                  <a:pt x="59267" y="169334"/>
                </a:lnTo>
                <a:lnTo>
                  <a:pt x="59267" y="169334"/>
                </a:lnTo>
                <a:lnTo>
                  <a:pt x="59267" y="169334"/>
                </a:lnTo>
                <a:lnTo>
                  <a:pt x="59267" y="160867"/>
                </a:lnTo>
                <a:lnTo>
                  <a:pt x="59267" y="152400"/>
                </a:lnTo>
                <a:lnTo>
                  <a:pt x="59267" y="143934"/>
                </a:lnTo>
                <a:lnTo>
                  <a:pt x="67734" y="127000"/>
                </a:lnTo>
                <a:lnTo>
                  <a:pt x="76200" y="101600"/>
                </a:lnTo>
                <a:lnTo>
                  <a:pt x="84666" y="84667"/>
                </a:lnTo>
                <a:lnTo>
                  <a:pt x="101600" y="67734"/>
                </a:lnTo>
                <a:lnTo>
                  <a:pt x="110066" y="50800"/>
                </a:lnTo>
                <a:lnTo>
                  <a:pt x="127000" y="33867"/>
                </a:lnTo>
                <a:lnTo>
                  <a:pt x="143934" y="25400"/>
                </a:lnTo>
                <a:lnTo>
                  <a:pt x="160866" y="25400"/>
                </a:lnTo>
                <a:lnTo>
                  <a:pt x="177800" y="25400"/>
                </a:lnTo>
                <a:lnTo>
                  <a:pt x="186266" y="33867"/>
                </a:lnTo>
                <a:lnTo>
                  <a:pt x="203200" y="50800"/>
                </a:lnTo>
                <a:lnTo>
                  <a:pt x="211667" y="59267"/>
                </a:lnTo>
                <a:lnTo>
                  <a:pt x="211667" y="76200"/>
                </a:lnTo>
                <a:lnTo>
                  <a:pt x="220134" y="93134"/>
                </a:lnTo>
                <a:lnTo>
                  <a:pt x="220134" y="110067"/>
                </a:lnTo>
                <a:lnTo>
                  <a:pt x="211667" y="127000"/>
                </a:lnTo>
                <a:lnTo>
                  <a:pt x="211667" y="143934"/>
                </a:lnTo>
                <a:lnTo>
                  <a:pt x="211667" y="152400"/>
                </a:lnTo>
                <a:lnTo>
                  <a:pt x="211667" y="152400"/>
                </a:lnTo>
                <a:lnTo>
                  <a:pt x="211667" y="152400"/>
                </a:lnTo>
                <a:lnTo>
                  <a:pt x="211667" y="160867"/>
                </a:lnTo>
                <a:lnTo>
                  <a:pt x="211667" y="152400"/>
                </a:lnTo>
                <a:lnTo>
                  <a:pt x="211667" y="152400"/>
                </a:lnTo>
                <a:lnTo>
                  <a:pt x="211667" y="152400"/>
                </a:lnTo>
                <a:lnTo>
                  <a:pt x="220134" y="143934"/>
                </a:lnTo>
                <a:lnTo>
                  <a:pt x="228600" y="127000"/>
                </a:lnTo>
                <a:lnTo>
                  <a:pt x="237066" y="110067"/>
                </a:lnTo>
                <a:lnTo>
                  <a:pt x="245534" y="84667"/>
                </a:lnTo>
                <a:lnTo>
                  <a:pt x="262466" y="67734"/>
                </a:lnTo>
                <a:lnTo>
                  <a:pt x="279400" y="50800"/>
                </a:lnTo>
                <a:lnTo>
                  <a:pt x="304800" y="33867"/>
                </a:lnTo>
                <a:lnTo>
                  <a:pt x="321734" y="25400"/>
                </a:lnTo>
                <a:lnTo>
                  <a:pt x="347133" y="25400"/>
                </a:lnTo>
                <a:lnTo>
                  <a:pt x="364067" y="33867"/>
                </a:lnTo>
                <a:lnTo>
                  <a:pt x="389466" y="42334"/>
                </a:lnTo>
                <a:lnTo>
                  <a:pt x="414866" y="59267"/>
                </a:lnTo>
                <a:lnTo>
                  <a:pt x="431800" y="84667"/>
                </a:lnTo>
                <a:lnTo>
                  <a:pt x="448734" y="110067"/>
                </a:lnTo>
                <a:lnTo>
                  <a:pt x="457200" y="135467"/>
                </a:lnTo>
                <a:lnTo>
                  <a:pt x="465666" y="169334"/>
                </a:lnTo>
                <a:lnTo>
                  <a:pt x="465666" y="186267"/>
                </a:lnTo>
                <a:lnTo>
                  <a:pt x="465666" y="211667"/>
                </a:lnTo>
                <a:lnTo>
                  <a:pt x="457200" y="237067"/>
                </a:lnTo>
                <a:lnTo>
                  <a:pt x="457200" y="237067"/>
                </a:lnTo>
                <a:lnTo>
                  <a:pt x="448734" y="245534"/>
                </a:lnTo>
                <a:lnTo>
                  <a:pt x="448734" y="245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085667" y="4622800"/>
            <a:ext cx="228601" cy="279401"/>
          </a:xfrm>
          <a:custGeom>
            <a:avLst/>
            <a:gdLst/>
            <a:ahLst/>
            <a:cxnLst/>
            <a:rect l="0" t="0" r="0" b="0"/>
            <a:pathLst>
              <a:path w="228601" h="279401">
                <a:moveTo>
                  <a:pt x="0" y="8467"/>
                </a:moveTo>
                <a:lnTo>
                  <a:pt x="8466" y="8467"/>
                </a:lnTo>
                <a:lnTo>
                  <a:pt x="16933" y="8467"/>
                </a:lnTo>
                <a:lnTo>
                  <a:pt x="25399" y="16933"/>
                </a:lnTo>
                <a:lnTo>
                  <a:pt x="33867" y="25400"/>
                </a:lnTo>
                <a:lnTo>
                  <a:pt x="42333" y="25400"/>
                </a:lnTo>
                <a:lnTo>
                  <a:pt x="50800" y="42333"/>
                </a:lnTo>
                <a:lnTo>
                  <a:pt x="67733" y="50800"/>
                </a:lnTo>
                <a:lnTo>
                  <a:pt x="76200" y="67733"/>
                </a:lnTo>
                <a:lnTo>
                  <a:pt x="93133" y="93133"/>
                </a:lnTo>
                <a:lnTo>
                  <a:pt x="101599" y="110067"/>
                </a:lnTo>
                <a:lnTo>
                  <a:pt x="118533" y="135467"/>
                </a:lnTo>
                <a:lnTo>
                  <a:pt x="127000" y="169333"/>
                </a:lnTo>
                <a:lnTo>
                  <a:pt x="135466" y="194733"/>
                </a:lnTo>
                <a:lnTo>
                  <a:pt x="143933" y="220133"/>
                </a:lnTo>
                <a:lnTo>
                  <a:pt x="160866" y="245533"/>
                </a:lnTo>
                <a:lnTo>
                  <a:pt x="160866" y="262467"/>
                </a:lnTo>
                <a:lnTo>
                  <a:pt x="169333" y="270933"/>
                </a:lnTo>
                <a:lnTo>
                  <a:pt x="177799" y="270933"/>
                </a:lnTo>
                <a:lnTo>
                  <a:pt x="177799" y="279400"/>
                </a:lnTo>
                <a:lnTo>
                  <a:pt x="186267" y="270933"/>
                </a:lnTo>
                <a:lnTo>
                  <a:pt x="186267" y="270933"/>
                </a:lnTo>
                <a:lnTo>
                  <a:pt x="194733" y="262467"/>
                </a:lnTo>
                <a:lnTo>
                  <a:pt x="194733" y="245533"/>
                </a:lnTo>
                <a:lnTo>
                  <a:pt x="194733" y="228600"/>
                </a:lnTo>
                <a:lnTo>
                  <a:pt x="194733" y="203200"/>
                </a:lnTo>
                <a:lnTo>
                  <a:pt x="194733" y="177800"/>
                </a:lnTo>
                <a:lnTo>
                  <a:pt x="194733" y="152400"/>
                </a:lnTo>
                <a:lnTo>
                  <a:pt x="194733" y="127000"/>
                </a:lnTo>
                <a:lnTo>
                  <a:pt x="194733" y="93133"/>
                </a:lnTo>
                <a:lnTo>
                  <a:pt x="194733" y="59267"/>
                </a:lnTo>
                <a:lnTo>
                  <a:pt x="194733" y="42333"/>
                </a:lnTo>
                <a:lnTo>
                  <a:pt x="203200" y="25400"/>
                </a:lnTo>
                <a:lnTo>
                  <a:pt x="211666" y="16933"/>
                </a:lnTo>
                <a:lnTo>
                  <a:pt x="220133" y="8467"/>
                </a:lnTo>
                <a:lnTo>
                  <a:pt x="220133" y="8467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415866" y="4639733"/>
            <a:ext cx="93135" cy="270935"/>
          </a:xfrm>
          <a:custGeom>
            <a:avLst/>
            <a:gdLst/>
            <a:ahLst/>
            <a:cxnLst/>
            <a:rect l="0" t="0" r="0" b="0"/>
            <a:pathLst>
              <a:path w="93135" h="270935">
                <a:moveTo>
                  <a:pt x="8468" y="110067"/>
                </a:moveTo>
                <a:lnTo>
                  <a:pt x="16934" y="110067"/>
                </a:lnTo>
                <a:lnTo>
                  <a:pt x="25401" y="118534"/>
                </a:lnTo>
                <a:lnTo>
                  <a:pt x="33867" y="127000"/>
                </a:lnTo>
                <a:lnTo>
                  <a:pt x="42334" y="127000"/>
                </a:lnTo>
                <a:lnTo>
                  <a:pt x="42334" y="127000"/>
                </a:lnTo>
                <a:lnTo>
                  <a:pt x="50801" y="127000"/>
                </a:lnTo>
                <a:lnTo>
                  <a:pt x="59267" y="118534"/>
                </a:lnTo>
                <a:lnTo>
                  <a:pt x="67734" y="110067"/>
                </a:lnTo>
                <a:lnTo>
                  <a:pt x="76200" y="101600"/>
                </a:lnTo>
                <a:lnTo>
                  <a:pt x="76200" y="84667"/>
                </a:lnTo>
                <a:lnTo>
                  <a:pt x="76200" y="67734"/>
                </a:lnTo>
                <a:lnTo>
                  <a:pt x="67734" y="42334"/>
                </a:lnTo>
                <a:lnTo>
                  <a:pt x="59267" y="25400"/>
                </a:lnTo>
                <a:lnTo>
                  <a:pt x="59267" y="8467"/>
                </a:lnTo>
                <a:lnTo>
                  <a:pt x="50801" y="0"/>
                </a:lnTo>
                <a:lnTo>
                  <a:pt x="42334" y="0"/>
                </a:lnTo>
                <a:lnTo>
                  <a:pt x="42334" y="0"/>
                </a:lnTo>
                <a:lnTo>
                  <a:pt x="33867" y="0"/>
                </a:lnTo>
                <a:lnTo>
                  <a:pt x="25401" y="16934"/>
                </a:lnTo>
                <a:lnTo>
                  <a:pt x="16934" y="25400"/>
                </a:lnTo>
                <a:lnTo>
                  <a:pt x="8468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5467"/>
                </a:lnTo>
                <a:lnTo>
                  <a:pt x="0" y="169334"/>
                </a:lnTo>
                <a:lnTo>
                  <a:pt x="8468" y="194734"/>
                </a:lnTo>
                <a:lnTo>
                  <a:pt x="16934" y="220134"/>
                </a:lnTo>
                <a:lnTo>
                  <a:pt x="33867" y="237067"/>
                </a:lnTo>
                <a:lnTo>
                  <a:pt x="42334" y="254000"/>
                </a:lnTo>
                <a:lnTo>
                  <a:pt x="50801" y="262467"/>
                </a:lnTo>
                <a:lnTo>
                  <a:pt x="59267" y="270934"/>
                </a:lnTo>
                <a:lnTo>
                  <a:pt x="76200" y="270934"/>
                </a:lnTo>
                <a:lnTo>
                  <a:pt x="84668" y="270934"/>
                </a:lnTo>
                <a:lnTo>
                  <a:pt x="84668" y="270934"/>
                </a:lnTo>
                <a:lnTo>
                  <a:pt x="93134" y="262467"/>
                </a:lnTo>
                <a:lnTo>
                  <a:pt x="93134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8559800" y="4715933"/>
            <a:ext cx="160867" cy="186268"/>
          </a:xfrm>
          <a:custGeom>
            <a:avLst/>
            <a:gdLst/>
            <a:ahLst/>
            <a:cxnLst/>
            <a:rect l="0" t="0" r="0" b="0"/>
            <a:pathLst>
              <a:path w="160867" h="186268">
                <a:moveTo>
                  <a:pt x="0" y="16934"/>
                </a:moveTo>
                <a:lnTo>
                  <a:pt x="0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16934" y="50800"/>
                </a:lnTo>
                <a:lnTo>
                  <a:pt x="16934" y="67734"/>
                </a:lnTo>
                <a:lnTo>
                  <a:pt x="25400" y="93134"/>
                </a:lnTo>
                <a:lnTo>
                  <a:pt x="33867" y="110067"/>
                </a:lnTo>
                <a:lnTo>
                  <a:pt x="33867" y="135467"/>
                </a:lnTo>
                <a:lnTo>
                  <a:pt x="42333" y="152400"/>
                </a:lnTo>
                <a:lnTo>
                  <a:pt x="42333" y="169334"/>
                </a:lnTo>
                <a:lnTo>
                  <a:pt x="42333" y="177800"/>
                </a:lnTo>
                <a:lnTo>
                  <a:pt x="42333" y="186267"/>
                </a:lnTo>
                <a:lnTo>
                  <a:pt x="42333" y="186267"/>
                </a:lnTo>
                <a:lnTo>
                  <a:pt x="42333" y="177800"/>
                </a:lnTo>
                <a:lnTo>
                  <a:pt x="42333" y="169334"/>
                </a:lnTo>
                <a:lnTo>
                  <a:pt x="42333" y="160867"/>
                </a:lnTo>
                <a:lnTo>
                  <a:pt x="42333" y="143934"/>
                </a:lnTo>
                <a:lnTo>
                  <a:pt x="42333" y="118534"/>
                </a:lnTo>
                <a:lnTo>
                  <a:pt x="42333" y="101600"/>
                </a:lnTo>
                <a:lnTo>
                  <a:pt x="50800" y="76200"/>
                </a:lnTo>
                <a:lnTo>
                  <a:pt x="50800" y="59267"/>
                </a:lnTo>
                <a:lnTo>
                  <a:pt x="59267" y="33867"/>
                </a:lnTo>
                <a:lnTo>
                  <a:pt x="67733" y="25400"/>
                </a:lnTo>
                <a:lnTo>
                  <a:pt x="84666" y="16934"/>
                </a:lnTo>
                <a:lnTo>
                  <a:pt x="101600" y="8467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788400" y="4588933"/>
            <a:ext cx="50801" cy="313268"/>
          </a:xfrm>
          <a:custGeom>
            <a:avLst/>
            <a:gdLst/>
            <a:ahLst/>
            <a:cxnLst/>
            <a:rect l="0" t="0" r="0" b="0"/>
            <a:pathLst>
              <a:path w="50801" h="3132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16934" y="33867"/>
                </a:lnTo>
                <a:lnTo>
                  <a:pt x="16934" y="59267"/>
                </a:lnTo>
                <a:lnTo>
                  <a:pt x="33867" y="84667"/>
                </a:lnTo>
                <a:lnTo>
                  <a:pt x="33867" y="110067"/>
                </a:lnTo>
                <a:lnTo>
                  <a:pt x="33867" y="143934"/>
                </a:lnTo>
                <a:lnTo>
                  <a:pt x="42333" y="177800"/>
                </a:lnTo>
                <a:lnTo>
                  <a:pt x="42333" y="211667"/>
                </a:lnTo>
                <a:lnTo>
                  <a:pt x="42333" y="245534"/>
                </a:lnTo>
                <a:lnTo>
                  <a:pt x="42333" y="270934"/>
                </a:lnTo>
                <a:lnTo>
                  <a:pt x="50800" y="287867"/>
                </a:lnTo>
                <a:lnTo>
                  <a:pt x="50800" y="296334"/>
                </a:lnTo>
                <a:lnTo>
                  <a:pt x="42333" y="304800"/>
                </a:lnTo>
                <a:lnTo>
                  <a:pt x="42333" y="304800"/>
                </a:lnTo>
                <a:lnTo>
                  <a:pt x="42333" y="313267"/>
                </a:lnTo>
                <a:lnTo>
                  <a:pt x="42333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729134" y="4749800"/>
            <a:ext cx="186267" cy="25401"/>
          </a:xfrm>
          <a:custGeom>
            <a:avLst/>
            <a:gdLst/>
            <a:ahLst/>
            <a:cxnLst/>
            <a:rect l="0" t="0" r="0" b="0"/>
            <a:pathLst>
              <a:path w="186267" h="254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33866" y="16933"/>
                </a:lnTo>
                <a:lnTo>
                  <a:pt x="59266" y="16933"/>
                </a:lnTo>
                <a:lnTo>
                  <a:pt x="76200" y="25400"/>
                </a:lnTo>
                <a:lnTo>
                  <a:pt x="93133" y="25400"/>
                </a:lnTo>
                <a:lnTo>
                  <a:pt x="118533" y="25400"/>
                </a:lnTo>
                <a:lnTo>
                  <a:pt x="143932" y="25400"/>
                </a:lnTo>
                <a:lnTo>
                  <a:pt x="160866" y="16933"/>
                </a:lnTo>
                <a:lnTo>
                  <a:pt x="177799" y="8467"/>
                </a:lnTo>
                <a:lnTo>
                  <a:pt x="177799" y="8467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8991600" y="4682067"/>
            <a:ext cx="101601" cy="220134"/>
          </a:xfrm>
          <a:custGeom>
            <a:avLst/>
            <a:gdLst/>
            <a:ahLst/>
            <a:cxnLst/>
            <a:rect l="0" t="0" r="0" b="0"/>
            <a:pathLst>
              <a:path w="101601" h="220134">
                <a:moveTo>
                  <a:pt x="8467" y="67733"/>
                </a:moveTo>
                <a:lnTo>
                  <a:pt x="16933" y="76200"/>
                </a:lnTo>
                <a:lnTo>
                  <a:pt x="16933" y="76200"/>
                </a:lnTo>
                <a:lnTo>
                  <a:pt x="25400" y="84666"/>
                </a:lnTo>
                <a:lnTo>
                  <a:pt x="33866" y="93133"/>
                </a:lnTo>
                <a:lnTo>
                  <a:pt x="42334" y="93133"/>
                </a:lnTo>
                <a:lnTo>
                  <a:pt x="59267" y="93133"/>
                </a:lnTo>
                <a:lnTo>
                  <a:pt x="67733" y="93133"/>
                </a:lnTo>
                <a:lnTo>
                  <a:pt x="76200" y="93133"/>
                </a:lnTo>
                <a:lnTo>
                  <a:pt x="84667" y="93133"/>
                </a:lnTo>
                <a:lnTo>
                  <a:pt x="93133" y="84666"/>
                </a:lnTo>
                <a:lnTo>
                  <a:pt x="101600" y="76200"/>
                </a:lnTo>
                <a:lnTo>
                  <a:pt x="101600" y="67733"/>
                </a:lnTo>
                <a:lnTo>
                  <a:pt x="101600" y="50800"/>
                </a:lnTo>
                <a:lnTo>
                  <a:pt x="101600" y="33866"/>
                </a:lnTo>
                <a:lnTo>
                  <a:pt x="93133" y="25400"/>
                </a:lnTo>
                <a:lnTo>
                  <a:pt x="84667" y="8466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33866" y="16933"/>
                </a:lnTo>
                <a:lnTo>
                  <a:pt x="25400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43933"/>
                </a:lnTo>
                <a:lnTo>
                  <a:pt x="0" y="169333"/>
                </a:lnTo>
                <a:lnTo>
                  <a:pt x="8467" y="186266"/>
                </a:lnTo>
                <a:lnTo>
                  <a:pt x="25400" y="203200"/>
                </a:lnTo>
                <a:lnTo>
                  <a:pt x="33866" y="211666"/>
                </a:lnTo>
                <a:lnTo>
                  <a:pt x="50800" y="220133"/>
                </a:lnTo>
                <a:lnTo>
                  <a:pt x="59267" y="220133"/>
                </a:lnTo>
                <a:lnTo>
                  <a:pt x="76200" y="211666"/>
                </a:lnTo>
                <a:lnTo>
                  <a:pt x="76200" y="211666"/>
                </a:lnTo>
                <a:lnTo>
                  <a:pt x="93133" y="203200"/>
                </a:lnTo>
                <a:lnTo>
                  <a:pt x="93133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9118600" y="4707467"/>
            <a:ext cx="93134" cy="220134"/>
          </a:xfrm>
          <a:custGeom>
            <a:avLst/>
            <a:gdLst/>
            <a:ahLst/>
            <a:cxnLst/>
            <a:rect l="0" t="0" r="0" b="0"/>
            <a:pathLst>
              <a:path w="93134" h="220134">
                <a:moveTo>
                  <a:pt x="93133" y="0"/>
                </a:moveTo>
                <a:lnTo>
                  <a:pt x="93133" y="0"/>
                </a:lnTo>
                <a:lnTo>
                  <a:pt x="93133" y="8466"/>
                </a:lnTo>
                <a:lnTo>
                  <a:pt x="93133" y="16933"/>
                </a:lnTo>
                <a:lnTo>
                  <a:pt x="93133" y="33866"/>
                </a:lnTo>
                <a:lnTo>
                  <a:pt x="84667" y="50800"/>
                </a:lnTo>
                <a:lnTo>
                  <a:pt x="76200" y="67733"/>
                </a:lnTo>
                <a:lnTo>
                  <a:pt x="67734" y="93133"/>
                </a:lnTo>
                <a:lnTo>
                  <a:pt x="59266" y="118533"/>
                </a:lnTo>
                <a:lnTo>
                  <a:pt x="50800" y="143933"/>
                </a:lnTo>
                <a:lnTo>
                  <a:pt x="42333" y="169333"/>
                </a:lnTo>
                <a:lnTo>
                  <a:pt x="33867" y="194733"/>
                </a:lnTo>
                <a:lnTo>
                  <a:pt x="25400" y="203200"/>
                </a:lnTo>
                <a:lnTo>
                  <a:pt x="8467" y="220133"/>
                </a:lnTo>
                <a:lnTo>
                  <a:pt x="8467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9110134" y="4715933"/>
            <a:ext cx="203200" cy="237068"/>
          </a:xfrm>
          <a:custGeom>
            <a:avLst/>
            <a:gdLst/>
            <a:ahLst/>
            <a:cxnLst/>
            <a:rect l="0" t="0" r="0" b="0"/>
            <a:pathLst>
              <a:path w="203200" h="2370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6" y="25400"/>
                </a:lnTo>
                <a:lnTo>
                  <a:pt x="16933" y="42334"/>
                </a:lnTo>
                <a:lnTo>
                  <a:pt x="33866" y="67734"/>
                </a:lnTo>
                <a:lnTo>
                  <a:pt x="50799" y="93134"/>
                </a:lnTo>
                <a:lnTo>
                  <a:pt x="67732" y="127000"/>
                </a:lnTo>
                <a:lnTo>
                  <a:pt x="84666" y="152400"/>
                </a:lnTo>
                <a:lnTo>
                  <a:pt x="110066" y="177800"/>
                </a:lnTo>
                <a:lnTo>
                  <a:pt x="126999" y="194734"/>
                </a:lnTo>
                <a:lnTo>
                  <a:pt x="143932" y="211667"/>
                </a:lnTo>
                <a:lnTo>
                  <a:pt x="160866" y="228600"/>
                </a:lnTo>
                <a:lnTo>
                  <a:pt x="186266" y="237067"/>
                </a:lnTo>
                <a:lnTo>
                  <a:pt x="186266" y="237067"/>
                </a:lnTo>
                <a:lnTo>
                  <a:pt x="203199" y="237067"/>
                </a:lnTo>
                <a:lnTo>
                  <a:pt x="203199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9702800" y="4648200"/>
            <a:ext cx="25401" cy="313268"/>
          </a:xfrm>
          <a:custGeom>
            <a:avLst/>
            <a:gdLst/>
            <a:ahLst/>
            <a:cxnLst/>
            <a:rect l="0" t="0" r="0" b="0"/>
            <a:pathLst>
              <a:path w="25401" h="313268">
                <a:moveTo>
                  <a:pt x="0" y="0"/>
                </a:moveTo>
                <a:lnTo>
                  <a:pt x="0" y="0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50800"/>
                </a:lnTo>
                <a:lnTo>
                  <a:pt x="16934" y="67733"/>
                </a:lnTo>
                <a:lnTo>
                  <a:pt x="16934" y="101600"/>
                </a:lnTo>
                <a:lnTo>
                  <a:pt x="16934" y="143933"/>
                </a:lnTo>
                <a:lnTo>
                  <a:pt x="25400" y="177800"/>
                </a:lnTo>
                <a:lnTo>
                  <a:pt x="25400" y="220133"/>
                </a:lnTo>
                <a:lnTo>
                  <a:pt x="25400" y="254000"/>
                </a:lnTo>
                <a:lnTo>
                  <a:pt x="25400" y="279400"/>
                </a:lnTo>
                <a:lnTo>
                  <a:pt x="25400" y="296333"/>
                </a:lnTo>
                <a:lnTo>
                  <a:pt x="25400" y="304800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13267"/>
                </a:lnTo>
                <a:lnTo>
                  <a:pt x="16934" y="313267"/>
                </a:lnTo>
                <a:lnTo>
                  <a:pt x="16934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9609667" y="4783667"/>
            <a:ext cx="364067" cy="177801"/>
          </a:xfrm>
          <a:custGeom>
            <a:avLst/>
            <a:gdLst/>
            <a:ahLst/>
            <a:cxnLst/>
            <a:rect l="0" t="0" r="0" b="0"/>
            <a:pathLst>
              <a:path w="364067" h="177801">
                <a:moveTo>
                  <a:pt x="8466" y="42333"/>
                </a:moveTo>
                <a:lnTo>
                  <a:pt x="0" y="42333"/>
                </a:lnTo>
                <a:lnTo>
                  <a:pt x="0" y="33866"/>
                </a:lnTo>
                <a:lnTo>
                  <a:pt x="0" y="33866"/>
                </a:lnTo>
                <a:lnTo>
                  <a:pt x="8466" y="33866"/>
                </a:lnTo>
                <a:lnTo>
                  <a:pt x="16933" y="33866"/>
                </a:lnTo>
                <a:lnTo>
                  <a:pt x="33867" y="33866"/>
                </a:lnTo>
                <a:lnTo>
                  <a:pt x="59266" y="33866"/>
                </a:lnTo>
                <a:lnTo>
                  <a:pt x="84666" y="42333"/>
                </a:lnTo>
                <a:lnTo>
                  <a:pt x="110067" y="42333"/>
                </a:lnTo>
                <a:lnTo>
                  <a:pt x="143933" y="42333"/>
                </a:lnTo>
                <a:lnTo>
                  <a:pt x="169333" y="42333"/>
                </a:lnTo>
                <a:lnTo>
                  <a:pt x="203199" y="42333"/>
                </a:lnTo>
                <a:lnTo>
                  <a:pt x="220133" y="33866"/>
                </a:lnTo>
                <a:lnTo>
                  <a:pt x="245533" y="33866"/>
                </a:lnTo>
                <a:lnTo>
                  <a:pt x="262467" y="25400"/>
                </a:lnTo>
                <a:lnTo>
                  <a:pt x="279399" y="16933"/>
                </a:lnTo>
                <a:lnTo>
                  <a:pt x="287866" y="16933"/>
                </a:lnTo>
                <a:lnTo>
                  <a:pt x="296333" y="8466"/>
                </a:lnTo>
                <a:lnTo>
                  <a:pt x="296333" y="8466"/>
                </a:lnTo>
                <a:lnTo>
                  <a:pt x="287866" y="8466"/>
                </a:lnTo>
                <a:lnTo>
                  <a:pt x="279399" y="16933"/>
                </a:lnTo>
                <a:lnTo>
                  <a:pt x="270933" y="16933"/>
                </a:lnTo>
                <a:lnTo>
                  <a:pt x="262467" y="25400"/>
                </a:lnTo>
                <a:lnTo>
                  <a:pt x="245533" y="42333"/>
                </a:lnTo>
                <a:lnTo>
                  <a:pt x="237067" y="50800"/>
                </a:lnTo>
                <a:lnTo>
                  <a:pt x="228600" y="67733"/>
                </a:lnTo>
                <a:lnTo>
                  <a:pt x="220133" y="84666"/>
                </a:lnTo>
                <a:lnTo>
                  <a:pt x="220133" y="110066"/>
                </a:lnTo>
                <a:lnTo>
                  <a:pt x="220133" y="127000"/>
                </a:lnTo>
                <a:lnTo>
                  <a:pt x="228600" y="143933"/>
                </a:lnTo>
                <a:lnTo>
                  <a:pt x="237067" y="160866"/>
                </a:lnTo>
                <a:lnTo>
                  <a:pt x="253999" y="169333"/>
                </a:lnTo>
                <a:lnTo>
                  <a:pt x="270933" y="177800"/>
                </a:lnTo>
                <a:lnTo>
                  <a:pt x="279399" y="177800"/>
                </a:lnTo>
                <a:lnTo>
                  <a:pt x="304800" y="177800"/>
                </a:lnTo>
                <a:lnTo>
                  <a:pt x="321733" y="177800"/>
                </a:lnTo>
                <a:lnTo>
                  <a:pt x="330199" y="169333"/>
                </a:lnTo>
                <a:lnTo>
                  <a:pt x="347133" y="160866"/>
                </a:lnTo>
                <a:lnTo>
                  <a:pt x="355599" y="143933"/>
                </a:lnTo>
                <a:lnTo>
                  <a:pt x="364066" y="118533"/>
                </a:lnTo>
                <a:lnTo>
                  <a:pt x="364066" y="93133"/>
                </a:lnTo>
                <a:lnTo>
                  <a:pt x="364066" y="67733"/>
                </a:lnTo>
                <a:lnTo>
                  <a:pt x="355599" y="42333"/>
                </a:lnTo>
                <a:lnTo>
                  <a:pt x="338667" y="25400"/>
                </a:lnTo>
                <a:lnTo>
                  <a:pt x="330199" y="8466"/>
                </a:lnTo>
                <a:lnTo>
                  <a:pt x="313267" y="8466"/>
                </a:lnTo>
                <a:lnTo>
                  <a:pt x="296333" y="0"/>
                </a:lnTo>
                <a:lnTo>
                  <a:pt x="270933" y="8466"/>
                </a:lnTo>
                <a:lnTo>
                  <a:pt x="253999" y="8466"/>
                </a:lnTo>
                <a:lnTo>
                  <a:pt x="253999" y="8466"/>
                </a:lnTo>
                <a:lnTo>
                  <a:pt x="245533" y="16933"/>
                </a:lnTo>
                <a:lnTo>
                  <a:pt x="245533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0270066" y="4605867"/>
            <a:ext cx="211669" cy="499534"/>
          </a:xfrm>
          <a:custGeom>
            <a:avLst/>
            <a:gdLst/>
            <a:ahLst/>
            <a:cxnLst/>
            <a:rect l="0" t="0" r="0" b="0"/>
            <a:pathLst>
              <a:path w="211669" h="499534">
                <a:moveTo>
                  <a:pt x="211668" y="76200"/>
                </a:moveTo>
                <a:lnTo>
                  <a:pt x="211668" y="67733"/>
                </a:lnTo>
                <a:lnTo>
                  <a:pt x="203200" y="59266"/>
                </a:lnTo>
                <a:lnTo>
                  <a:pt x="194734" y="50800"/>
                </a:lnTo>
                <a:lnTo>
                  <a:pt x="186268" y="42333"/>
                </a:lnTo>
                <a:lnTo>
                  <a:pt x="169334" y="33866"/>
                </a:lnTo>
                <a:lnTo>
                  <a:pt x="160867" y="16933"/>
                </a:lnTo>
                <a:lnTo>
                  <a:pt x="143934" y="8466"/>
                </a:lnTo>
                <a:lnTo>
                  <a:pt x="127000" y="0"/>
                </a:lnTo>
                <a:lnTo>
                  <a:pt x="110068" y="0"/>
                </a:lnTo>
                <a:lnTo>
                  <a:pt x="93134" y="0"/>
                </a:lnTo>
                <a:lnTo>
                  <a:pt x="76200" y="0"/>
                </a:lnTo>
                <a:lnTo>
                  <a:pt x="59268" y="8466"/>
                </a:lnTo>
                <a:lnTo>
                  <a:pt x="42334" y="16933"/>
                </a:lnTo>
                <a:lnTo>
                  <a:pt x="33868" y="33866"/>
                </a:lnTo>
                <a:lnTo>
                  <a:pt x="25401" y="50800"/>
                </a:lnTo>
                <a:lnTo>
                  <a:pt x="16934" y="76200"/>
                </a:lnTo>
                <a:lnTo>
                  <a:pt x="16934" y="101600"/>
                </a:lnTo>
                <a:lnTo>
                  <a:pt x="16934" y="135466"/>
                </a:lnTo>
                <a:lnTo>
                  <a:pt x="25401" y="169333"/>
                </a:lnTo>
                <a:lnTo>
                  <a:pt x="25401" y="211666"/>
                </a:lnTo>
                <a:lnTo>
                  <a:pt x="33868" y="254000"/>
                </a:lnTo>
                <a:lnTo>
                  <a:pt x="33868" y="296333"/>
                </a:lnTo>
                <a:lnTo>
                  <a:pt x="42334" y="338666"/>
                </a:lnTo>
                <a:lnTo>
                  <a:pt x="33868" y="372533"/>
                </a:lnTo>
                <a:lnTo>
                  <a:pt x="33868" y="414866"/>
                </a:lnTo>
                <a:lnTo>
                  <a:pt x="25401" y="440266"/>
                </a:lnTo>
                <a:lnTo>
                  <a:pt x="16934" y="474133"/>
                </a:lnTo>
                <a:lnTo>
                  <a:pt x="8467" y="491066"/>
                </a:lnTo>
                <a:lnTo>
                  <a:pt x="8467" y="491066"/>
                </a:lnTo>
                <a:lnTo>
                  <a:pt x="0" y="499533"/>
                </a:lnTo>
                <a:lnTo>
                  <a:pt x="0" y="499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0236200" y="4826000"/>
            <a:ext cx="211668" cy="8468"/>
          </a:xfrm>
          <a:custGeom>
            <a:avLst/>
            <a:gdLst/>
            <a:ahLst/>
            <a:cxnLst/>
            <a:rect l="0" t="0" r="0" b="0"/>
            <a:pathLst>
              <a:path w="211668" h="84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60866" y="8467"/>
                </a:lnTo>
                <a:lnTo>
                  <a:pt x="186266" y="0"/>
                </a:lnTo>
                <a:lnTo>
                  <a:pt x="186266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0447867" y="4817533"/>
            <a:ext cx="76201" cy="186268"/>
          </a:xfrm>
          <a:custGeom>
            <a:avLst/>
            <a:gdLst/>
            <a:ahLst/>
            <a:cxnLst/>
            <a:rect l="0" t="0" r="0" b="0"/>
            <a:pathLst>
              <a:path w="76201" h="186268">
                <a:moveTo>
                  <a:pt x="67733" y="0"/>
                </a:moveTo>
                <a:lnTo>
                  <a:pt x="67733" y="8467"/>
                </a:lnTo>
                <a:lnTo>
                  <a:pt x="59266" y="8467"/>
                </a:lnTo>
                <a:lnTo>
                  <a:pt x="59266" y="16934"/>
                </a:lnTo>
                <a:lnTo>
                  <a:pt x="50799" y="16934"/>
                </a:lnTo>
                <a:lnTo>
                  <a:pt x="42333" y="25400"/>
                </a:lnTo>
                <a:lnTo>
                  <a:pt x="33867" y="33867"/>
                </a:lnTo>
                <a:lnTo>
                  <a:pt x="25399" y="50800"/>
                </a:lnTo>
                <a:lnTo>
                  <a:pt x="16933" y="67734"/>
                </a:lnTo>
                <a:lnTo>
                  <a:pt x="8467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43934"/>
                </a:lnTo>
                <a:lnTo>
                  <a:pt x="16933" y="160867"/>
                </a:lnTo>
                <a:lnTo>
                  <a:pt x="25399" y="169334"/>
                </a:lnTo>
                <a:lnTo>
                  <a:pt x="33867" y="177800"/>
                </a:lnTo>
                <a:lnTo>
                  <a:pt x="42333" y="186267"/>
                </a:lnTo>
                <a:lnTo>
                  <a:pt x="59266" y="186267"/>
                </a:lnTo>
                <a:lnTo>
                  <a:pt x="67733" y="177800"/>
                </a:lnTo>
                <a:lnTo>
                  <a:pt x="76200" y="169334"/>
                </a:lnTo>
                <a:lnTo>
                  <a:pt x="76200" y="160867"/>
                </a:lnTo>
                <a:lnTo>
                  <a:pt x="76200" y="143934"/>
                </a:lnTo>
                <a:lnTo>
                  <a:pt x="76200" y="127000"/>
                </a:lnTo>
                <a:lnTo>
                  <a:pt x="76200" y="101600"/>
                </a:lnTo>
                <a:lnTo>
                  <a:pt x="76200" y="76200"/>
                </a:lnTo>
                <a:lnTo>
                  <a:pt x="67733" y="59267"/>
                </a:lnTo>
                <a:lnTo>
                  <a:pt x="59266" y="42334"/>
                </a:lnTo>
                <a:lnTo>
                  <a:pt x="50799" y="25400"/>
                </a:lnTo>
                <a:lnTo>
                  <a:pt x="42333" y="16934"/>
                </a:ln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0574866" y="4817533"/>
            <a:ext cx="93135" cy="169335"/>
          </a:xfrm>
          <a:custGeom>
            <a:avLst/>
            <a:gdLst/>
            <a:ahLst/>
            <a:cxnLst/>
            <a:rect l="0" t="0" r="0" b="0"/>
            <a:pathLst>
              <a:path w="93135" h="169335">
                <a:moveTo>
                  <a:pt x="16934" y="0"/>
                </a:moveTo>
                <a:lnTo>
                  <a:pt x="16934" y="0"/>
                </a:lnTo>
                <a:lnTo>
                  <a:pt x="16934" y="8467"/>
                </a:lnTo>
                <a:lnTo>
                  <a:pt x="25401" y="16934"/>
                </a:lnTo>
                <a:lnTo>
                  <a:pt x="25401" y="25400"/>
                </a:lnTo>
                <a:lnTo>
                  <a:pt x="25401" y="33867"/>
                </a:lnTo>
                <a:lnTo>
                  <a:pt x="25401" y="50800"/>
                </a:lnTo>
                <a:lnTo>
                  <a:pt x="25401" y="67734"/>
                </a:lnTo>
                <a:lnTo>
                  <a:pt x="16934" y="84667"/>
                </a:lnTo>
                <a:lnTo>
                  <a:pt x="16934" y="101600"/>
                </a:lnTo>
                <a:lnTo>
                  <a:pt x="8467" y="118534"/>
                </a:lnTo>
                <a:lnTo>
                  <a:pt x="8467" y="127000"/>
                </a:lnTo>
                <a:lnTo>
                  <a:pt x="0" y="143934"/>
                </a:lnTo>
                <a:lnTo>
                  <a:pt x="0" y="152400"/>
                </a:lnTo>
                <a:lnTo>
                  <a:pt x="8467" y="160867"/>
                </a:lnTo>
                <a:lnTo>
                  <a:pt x="8467" y="160867"/>
                </a:lnTo>
                <a:lnTo>
                  <a:pt x="16934" y="169334"/>
                </a:lnTo>
                <a:lnTo>
                  <a:pt x="25401" y="169334"/>
                </a:lnTo>
                <a:lnTo>
                  <a:pt x="33868" y="169334"/>
                </a:lnTo>
                <a:lnTo>
                  <a:pt x="42334" y="169334"/>
                </a:lnTo>
                <a:lnTo>
                  <a:pt x="50800" y="160867"/>
                </a:lnTo>
                <a:lnTo>
                  <a:pt x="59268" y="152400"/>
                </a:lnTo>
                <a:lnTo>
                  <a:pt x="67734" y="143934"/>
                </a:lnTo>
                <a:lnTo>
                  <a:pt x="76200" y="135467"/>
                </a:lnTo>
                <a:lnTo>
                  <a:pt x="76200" y="127000"/>
                </a:lnTo>
                <a:lnTo>
                  <a:pt x="84667" y="118534"/>
                </a:lnTo>
                <a:lnTo>
                  <a:pt x="93134" y="110067"/>
                </a:lnTo>
                <a:lnTo>
                  <a:pt x="93134" y="101600"/>
                </a:lnTo>
                <a:lnTo>
                  <a:pt x="93134" y="101600"/>
                </a:lnTo>
                <a:lnTo>
                  <a:pt x="93134" y="93134"/>
                </a:lnTo>
                <a:lnTo>
                  <a:pt x="93134" y="84667"/>
                </a:lnTo>
                <a:lnTo>
                  <a:pt x="93134" y="84667"/>
                </a:lnTo>
                <a:lnTo>
                  <a:pt x="93134" y="76200"/>
                </a:lnTo>
                <a:lnTo>
                  <a:pt x="84667" y="67734"/>
                </a:lnTo>
                <a:lnTo>
                  <a:pt x="84667" y="67734"/>
                </a:lnTo>
                <a:lnTo>
                  <a:pt x="76200" y="59267"/>
                </a:lnTo>
                <a:lnTo>
                  <a:pt x="76200" y="59267"/>
                </a:lnTo>
                <a:lnTo>
                  <a:pt x="67734" y="59267"/>
                </a:lnTo>
                <a:lnTo>
                  <a:pt x="67734" y="59267"/>
                </a:lnTo>
                <a:lnTo>
                  <a:pt x="67734" y="59267"/>
                </a:lnTo>
                <a:lnTo>
                  <a:pt x="67734" y="59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0710334" y="48683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0651066" y="4809067"/>
            <a:ext cx="186269" cy="169334"/>
          </a:xfrm>
          <a:custGeom>
            <a:avLst/>
            <a:gdLst/>
            <a:ahLst/>
            <a:cxnLst/>
            <a:rect l="0" t="0" r="0" b="0"/>
            <a:pathLst>
              <a:path w="186269" h="169334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8466"/>
                </a:lnTo>
                <a:lnTo>
                  <a:pt x="42334" y="8466"/>
                </a:lnTo>
                <a:lnTo>
                  <a:pt x="33868" y="16933"/>
                </a:lnTo>
                <a:lnTo>
                  <a:pt x="33868" y="16933"/>
                </a:lnTo>
                <a:lnTo>
                  <a:pt x="25401" y="25400"/>
                </a:lnTo>
                <a:lnTo>
                  <a:pt x="25401" y="33866"/>
                </a:lnTo>
                <a:lnTo>
                  <a:pt x="16934" y="50800"/>
                </a:lnTo>
                <a:lnTo>
                  <a:pt x="8467" y="59266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0" y="135466"/>
                </a:lnTo>
                <a:lnTo>
                  <a:pt x="8467" y="143933"/>
                </a:lnTo>
                <a:lnTo>
                  <a:pt x="8467" y="152400"/>
                </a:lnTo>
                <a:lnTo>
                  <a:pt x="16934" y="160866"/>
                </a:lnTo>
                <a:lnTo>
                  <a:pt x="25401" y="169333"/>
                </a:lnTo>
                <a:lnTo>
                  <a:pt x="33868" y="169333"/>
                </a:lnTo>
                <a:lnTo>
                  <a:pt x="42334" y="169333"/>
                </a:lnTo>
                <a:lnTo>
                  <a:pt x="50800" y="169333"/>
                </a:lnTo>
                <a:lnTo>
                  <a:pt x="50800" y="160866"/>
                </a:lnTo>
                <a:lnTo>
                  <a:pt x="59268" y="152400"/>
                </a:lnTo>
                <a:lnTo>
                  <a:pt x="67734" y="143933"/>
                </a:lnTo>
                <a:lnTo>
                  <a:pt x="76200" y="135466"/>
                </a:lnTo>
                <a:lnTo>
                  <a:pt x="84667" y="118533"/>
                </a:lnTo>
                <a:lnTo>
                  <a:pt x="93134" y="101600"/>
                </a:lnTo>
                <a:lnTo>
                  <a:pt x="101601" y="93133"/>
                </a:lnTo>
                <a:lnTo>
                  <a:pt x="101601" y="76200"/>
                </a:lnTo>
                <a:lnTo>
                  <a:pt x="110068" y="59266"/>
                </a:lnTo>
                <a:lnTo>
                  <a:pt x="110068" y="50800"/>
                </a:lnTo>
                <a:lnTo>
                  <a:pt x="110068" y="33866"/>
                </a:lnTo>
                <a:lnTo>
                  <a:pt x="110068" y="25400"/>
                </a:lnTo>
                <a:lnTo>
                  <a:pt x="110068" y="25400"/>
                </a:lnTo>
                <a:lnTo>
                  <a:pt x="110068" y="16933"/>
                </a:lnTo>
                <a:lnTo>
                  <a:pt x="110068" y="16933"/>
                </a:lnTo>
                <a:lnTo>
                  <a:pt x="110068" y="16933"/>
                </a:lnTo>
                <a:lnTo>
                  <a:pt x="110068" y="16933"/>
                </a:lnTo>
                <a:lnTo>
                  <a:pt x="110068" y="25400"/>
                </a:lnTo>
                <a:lnTo>
                  <a:pt x="110068" y="25400"/>
                </a:lnTo>
                <a:lnTo>
                  <a:pt x="110068" y="42333"/>
                </a:lnTo>
                <a:lnTo>
                  <a:pt x="110068" y="59266"/>
                </a:lnTo>
                <a:lnTo>
                  <a:pt x="110068" y="76200"/>
                </a:lnTo>
                <a:lnTo>
                  <a:pt x="118534" y="93133"/>
                </a:lnTo>
                <a:lnTo>
                  <a:pt x="127000" y="110066"/>
                </a:lnTo>
                <a:lnTo>
                  <a:pt x="127000" y="118533"/>
                </a:lnTo>
                <a:lnTo>
                  <a:pt x="135468" y="135466"/>
                </a:lnTo>
                <a:lnTo>
                  <a:pt x="143934" y="143933"/>
                </a:lnTo>
                <a:lnTo>
                  <a:pt x="152400" y="152400"/>
                </a:lnTo>
                <a:lnTo>
                  <a:pt x="169334" y="160866"/>
                </a:lnTo>
                <a:lnTo>
                  <a:pt x="177801" y="160866"/>
                </a:lnTo>
                <a:lnTo>
                  <a:pt x="177801" y="160866"/>
                </a:lnTo>
                <a:lnTo>
                  <a:pt x="186268" y="160866"/>
                </a:lnTo>
                <a:lnTo>
                  <a:pt x="186268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0862734" y="4809067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101599" y="16933"/>
                </a:moveTo>
                <a:lnTo>
                  <a:pt x="101599" y="16933"/>
                </a:lnTo>
                <a:lnTo>
                  <a:pt x="101599" y="16933"/>
                </a:lnTo>
                <a:lnTo>
                  <a:pt x="101599" y="8466"/>
                </a:lnTo>
                <a:lnTo>
                  <a:pt x="93132" y="0"/>
                </a:lnTo>
                <a:lnTo>
                  <a:pt x="93132" y="0"/>
                </a:lnTo>
                <a:lnTo>
                  <a:pt x="84666" y="0"/>
                </a:lnTo>
                <a:lnTo>
                  <a:pt x="67732" y="0"/>
                </a:lnTo>
                <a:lnTo>
                  <a:pt x="67732" y="0"/>
                </a:lnTo>
                <a:lnTo>
                  <a:pt x="59266" y="8466"/>
                </a:lnTo>
                <a:lnTo>
                  <a:pt x="50800" y="16933"/>
                </a:lnTo>
                <a:lnTo>
                  <a:pt x="42333" y="16933"/>
                </a:lnTo>
                <a:lnTo>
                  <a:pt x="50800" y="25400"/>
                </a:lnTo>
                <a:lnTo>
                  <a:pt x="50800" y="33866"/>
                </a:lnTo>
                <a:lnTo>
                  <a:pt x="59266" y="50800"/>
                </a:lnTo>
                <a:lnTo>
                  <a:pt x="76200" y="59266"/>
                </a:lnTo>
                <a:lnTo>
                  <a:pt x="84666" y="76200"/>
                </a:lnTo>
                <a:lnTo>
                  <a:pt x="101599" y="93133"/>
                </a:lnTo>
                <a:lnTo>
                  <a:pt x="118533" y="110066"/>
                </a:lnTo>
                <a:lnTo>
                  <a:pt x="127000" y="127000"/>
                </a:lnTo>
                <a:lnTo>
                  <a:pt x="143932" y="152400"/>
                </a:lnTo>
                <a:lnTo>
                  <a:pt x="152400" y="169333"/>
                </a:lnTo>
                <a:lnTo>
                  <a:pt x="152400" y="186266"/>
                </a:lnTo>
                <a:lnTo>
                  <a:pt x="143932" y="203200"/>
                </a:lnTo>
                <a:lnTo>
                  <a:pt x="143932" y="211666"/>
                </a:lnTo>
                <a:lnTo>
                  <a:pt x="118533" y="220133"/>
                </a:lnTo>
                <a:lnTo>
                  <a:pt x="101599" y="228600"/>
                </a:lnTo>
                <a:lnTo>
                  <a:pt x="84666" y="228600"/>
                </a:lnTo>
                <a:lnTo>
                  <a:pt x="59266" y="228600"/>
                </a:lnTo>
                <a:lnTo>
                  <a:pt x="42333" y="220133"/>
                </a:lnTo>
                <a:lnTo>
                  <a:pt x="16932" y="211666"/>
                </a:lnTo>
                <a:lnTo>
                  <a:pt x="16932" y="211666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0329334" y="2497667"/>
            <a:ext cx="177800" cy="702734"/>
          </a:xfrm>
          <a:custGeom>
            <a:avLst/>
            <a:gdLst/>
            <a:ahLst/>
            <a:cxnLst/>
            <a:rect l="0" t="0" r="0" b="0"/>
            <a:pathLst>
              <a:path w="177800" h="702734">
                <a:moveTo>
                  <a:pt x="25399" y="8466"/>
                </a:move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2" y="0"/>
                </a:lnTo>
                <a:lnTo>
                  <a:pt x="76200" y="0"/>
                </a:lnTo>
                <a:lnTo>
                  <a:pt x="84666" y="0"/>
                </a:lnTo>
                <a:lnTo>
                  <a:pt x="93132" y="0"/>
                </a:lnTo>
                <a:lnTo>
                  <a:pt x="93132" y="0"/>
                </a:lnTo>
                <a:lnTo>
                  <a:pt x="101599" y="0"/>
                </a:lnTo>
                <a:lnTo>
                  <a:pt x="110066" y="8466"/>
                </a:lnTo>
                <a:lnTo>
                  <a:pt x="118533" y="8466"/>
                </a:lnTo>
                <a:lnTo>
                  <a:pt x="135466" y="8466"/>
                </a:lnTo>
                <a:lnTo>
                  <a:pt x="143932" y="16933"/>
                </a:lnTo>
                <a:lnTo>
                  <a:pt x="143932" y="16933"/>
                </a:lnTo>
                <a:lnTo>
                  <a:pt x="152400" y="25400"/>
                </a:lnTo>
                <a:lnTo>
                  <a:pt x="160866" y="33866"/>
                </a:lnTo>
                <a:lnTo>
                  <a:pt x="160866" y="33866"/>
                </a:lnTo>
                <a:lnTo>
                  <a:pt x="169332" y="42333"/>
                </a:lnTo>
                <a:lnTo>
                  <a:pt x="169332" y="42333"/>
                </a:lnTo>
                <a:lnTo>
                  <a:pt x="177799" y="50800"/>
                </a:lnTo>
                <a:lnTo>
                  <a:pt x="177799" y="59266"/>
                </a:lnTo>
                <a:lnTo>
                  <a:pt x="177799" y="67733"/>
                </a:lnTo>
                <a:lnTo>
                  <a:pt x="177799" y="67733"/>
                </a:lnTo>
                <a:lnTo>
                  <a:pt x="177799" y="76200"/>
                </a:lnTo>
                <a:lnTo>
                  <a:pt x="177799" y="84666"/>
                </a:lnTo>
                <a:lnTo>
                  <a:pt x="169332" y="93133"/>
                </a:lnTo>
                <a:lnTo>
                  <a:pt x="169332" y="101600"/>
                </a:lnTo>
                <a:lnTo>
                  <a:pt x="160866" y="110066"/>
                </a:lnTo>
                <a:lnTo>
                  <a:pt x="160866" y="118533"/>
                </a:lnTo>
                <a:lnTo>
                  <a:pt x="152400" y="118533"/>
                </a:lnTo>
                <a:lnTo>
                  <a:pt x="152400" y="127000"/>
                </a:lnTo>
                <a:lnTo>
                  <a:pt x="143932" y="135466"/>
                </a:lnTo>
                <a:lnTo>
                  <a:pt x="143932" y="143933"/>
                </a:lnTo>
                <a:lnTo>
                  <a:pt x="135466" y="152400"/>
                </a:lnTo>
                <a:lnTo>
                  <a:pt x="135466" y="160866"/>
                </a:lnTo>
                <a:lnTo>
                  <a:pt x="127000" y="169333"/>
                </a:lnTo>
                <a:lnTo>
                  <a:pt x="118533" y="177800"/>
                </a:lnTo>
                <a:lnTo>
                  <a:pt x="118533" y="186266"/>
                </a:lnTo>
                <a:lnTo>
                  <a:pt x="110066" y="194733"/>
                </a:lnTo>
                <a:lnTo>
                  <a:pt x="101599" y="203200"/>
                </a:lnTo>
                <a:lnTo>
                  <a:pt x="101599" y="211666"/>
                </a:lnTo>
                <a:lnTo>
                  <a:pt x="93132" y="220133"/>
                </a:lnTo>
                <a:lnTo>
                  <a:pt x="93132" y="228600"/>
                </a:lnTo>
                <a:lnTo>
                  <a:pt x="93132" y="237066"/>
                </a:lnTo>
                <a:lnTo>
                  <a:pt x="84666" y="245533"/>
                </a:lnTo>
                <a:lnTo>
                  <a:pt x="84666" y="254000"/>
                </a:lnTo>
                <a:lnTo>
                  <a:pt x="84666" y="262466"/>
                </a:lnTo>
                <a:lnTo>
                  <a:pt x="84666" y="270933"/>
                </a:lnTo>
                <a:lnTo>
                  <a:pt x="84666" y="279400"/>
                </a:lnTo>
                <a:lnTo>
                  <a:pt x="84666" y="287866"/>
                </a:lnTo>
                <a:lnTo>
                  <a:pt x="84666" y="296333"/>
                </a:lnTo>
                <a:lnTo>
                  <a:pt x="84666" y="304800"/>
                </a:lnTo>
                <a:lnTo>
                  <a:pt x="84666" y="313266"/>
                </a:lnTo>
                <a:lnTo>
                  <a:pt x="84666" y="321733"/>
                </a:lnTo>
                <a:lnTo>
                  <a:pt x="93132" y="321733"/>
                </a:lnTo>
                <a:lnTo>
                  <a:pt x="93132" y="330200"/>
                </a:lnTo>
                <a:lnTo>
                  <a:pt x="101599" y="338666"/>
                </a:lnTo>
                <a:lnTo>
                  <a:pt x="110066" y="338666"/>
                </a:lnTo>
                <a:lnTo>
                  <a:pt x="118533" y="347133"/>
                </a:lnTo>
                <a:lnTo>
                  <a:pt x="127000" y="347133"/>
                </a:lnTo>
                <a:lnTo>
                  <a:pt x="127000" y="347133"/>
                </a:lnTo>
                <a:lnTo>
                  <a:pt x="135466" y="355600"/>
                </a:lnTo>
                <a:lnTo>
                  <a:pt x="143932" y="355600"/>
                </a:lnTo>
                <a:lnTo>
                  <a:pt x="143932" y="355600"/>
                </a:lnTo>
                <a:lnTo>
                  <a:pt x="152400" y="355600"/>
                </a:lnTo>
                <a:lnTo>
                  <a:pt x="152400" y="355600"/>
                </a:lnTo>
                <a:lnTo>
                  <a:pt x="152400" y="355600"/>
                </a:lnTo>
                <a:lnTo>
                  <a:pt x="152400" y="355600"/>
                </a:lnTo>
                <a:lnTo>
                  <a:pt x="152400" y="355600"/>
                </a:lnTo>
                <a:lnTo>
                  <a:pt x="152400" y="347133"/>
                </a:lnTo>
                <a:lnTo>
                  <a:pt x="152400" y="347133"/>
                </a:lnTo>
                <a:lnTo>
                  <a:pt x="152400" y="347133"/>
                </a:lnTo>
                <a:lnTo>
                  <a:pt x="143932" y="347133"/>
                </a:lnTo>
                <a:lnTo>
                  <a:pt x="143932" y="347133"/>
                </a:lnTo>
                <a:lnTo>
                  <a:pt x="135466" y="347133"/>
                </a:lnTo>
                <a:lnTo>
                  <a:pt x="135466" y="347133"/>
                </a:lnTo>
                <a:lnTo>
                  <a:pt x="127000" y="355600"/>
                </a:lnTo>
                <a:lnTo>
                  <a:pt x="127000" y="355600"/>
                </a:lnTo>
                <a:lnTo>
                  <a:pt x="118533" y="355600"/>
                </a:lnTo>
                <a:lnTo>
                  <a:pt x="110066" y="355600"/>
                </a:lnTo>
                <a:lnTo>
                  <a:pt x="110066" y="364066"/>
                </a:lnTo>
                <a:lnTo>
                  <a:pt x="110066" y="364066"/>
                </a:lnTo>
                <a:lnTo>
                  <a:pt x="110066" y="372533"/>
                </a:lnTo>
                <a:lnTo>
                  <a:pt x="101599" y="372533"/>
                </a:lnTo>
                <a:lnTo>
                  <a:pt x="101599" y="381000"/>
                </a:lnTo>
                <a:lnTo>
                  <a:pt x="101599" y="389466"/>
                </a:lnTo>
                <a:lnTo>
                  <a:pt x="101599" y="389466"/>
                </a:lnTo>
                <a:lnTo>
                  <a:pt x="110066" y="397933"/>
                </a:lnTo>
                <a:lnTo>
                  <a:pt x="110066" y="414866"/>
                </a:lnTo>
                <a:lnTo>
                  <a:pt x="110066" y="423333"/>
                </a:lnTo>
                <a:lnTo>
                  <a:pt x="118533" y="431800"/>
                </a:lnTo>
                <a:lnTo>
                  <a:pt x="118533" y="440266"/>
                </a:lnTo>
                <a:lnTo>
                  <a:pt x="127000" y="448733"/>
                </a:lnTo>
                <a:lnTo>
                  <a:pt x="127000" y="457200"/>
                </a:lnTo>
                <a:lnTo>
                  <a:pt x="135466" y="474133"/>
                </a:lnTo>
                <a:lnTo>
                  <a:pt x="135466" y="482600"/>
                </a:lnTo>
                <a:lnTo>
                  <a:pt x="143932" y="491066"/>
                </a:lnTo>
                <a:lnTo>
                  <a:pt x="152400" y="508000"/>
                </a:lnTo>
                <a:lnTo>
                  <a:pt x="152400" y="516466"/>
                </a:lnTo>
                <a:lnTo>
                  <a:pt x="152400" y="524933"/>
                </a:lnTo>
                <a:lnTo>
                  <a:pt x="160866" y="541866"/>
                </a:lnTo>
                <a:lnTo>
                  <a:pt x="160866" y="550333"/>
                </a:lnTo>
                <a:lnTo>
                  <a:pt x="169332" y="567266"/>
                </a:lnTo>
                <a:lnTo>
                  <a:pt x="169332" y="575733"/>
                </a:lnTo>
                <a:lnTo>
                  <a:pt x="169332" y="592666"/>
                </a:lnTo>
                <a:lnTo>
                  <a:pt x="177799" y="601133"/>
                </a:lnTo>
                <a:lnTo>
                  <a:pt x="177799" y="609600"/>
                </a:lnTo>
                <a:lnTo>
                  <a:pt x="177799" y="618066"/>
                </a:lnTo>
                <a:lnTo>
                  <a:pt x="177799" y="635000"/>
                </a:lnTo>
                <a:lnTo>
                  <a:pt x="177799" y="643466"/>
                </a:lnTo>
                <a:lnTo>
                  <a:pt x="169332" y="651933"/>
                </a:lnTo>
                <a:lnTo>
                  <a:pt x="169332" y="660400"/>
                </a:lnTo>
                <a:lnTo>
                  <a:pt x="160866" y="668866"/>
                </a:lnTo>
                <a:lnTo>
                  <a:pt x="152400" y="677333"/>
                </a:lnTo>
                <a:lnTo>
                  <a:pt x="152400" y="677333"/>
                </a:lnTo>
                <a:lnTo>
                  <a:pt x="143932" y="685800"/>
                </a:lnTo>
                <a:lnTo>
                  <a:pt x="127000" y="694266"/>
                </a:lnTo>
                <a:lnTo>
                  <a:pt x="118533" y="694266"/>
                </a:lnTo>
                <a:lnTo>
                  <a:pt x="101599" y="702733"/>
                </a:lnTo>
                <a:lnTo>
                  <a:pt x="93132" y="702733"/>
                </a:lnTo>
                <a:lnTo>
                  <a:pt x="76200" y="702733"/>
                </a:lnTo>
                <a:lnTo>
                  <a:pt x="67732" y="702733"/>
                </a:lnTo>
                <a:lnTo>
                  <a:pt x="59266" y="702733"/>
                </a:lnTo>
                <a:lnTo>
                  <a:pt x="50800" y="702733"/>
                </a:lnTo>
                <a:lnTo>
                  <a:pt x="33866" y="702733"/>
                </a:lnTo>
                <a:lnTo>
                  <a:pt x="33866" y="702733"/>
                </a:lnTo>
                <a:lnTo>
                  <a:pt x="25399" y="702733"/>
                </a:lnTo>
                <a:lnTo>
                  <a:pt x="16932" y="702733"/>
                </a:lnTo>
                <a:lnTo>
                  <a:pt x="16932" y="694266"/>
                </a:lnTo>
                <a:lnTo>
                  <a:pt x="8466" y="694266"/>
                </a:lnTo>
                <a:lnTo>
                  <a:pt x="8466" y="694266"/>
                </a:lnTo>
                <a:lnTo>
                  <a:pt x="0" y="694266"/>
                </a:lnTo>
                <a:lnTo>
                  <a:pt x="0" y="694266"/>
                </a:lnTo>
                <a:lnTo>
                  <a:pt x="0" y="694266"/>
                </a:lnTo>
                <a:lnTo>
                  <a:pt x="0" y="694266"/>
                </a:lnTo>
                <a:lnTo>
                  <a:pt x="0" y="694266"/>
                </a:lnTo>
                <a:lnTo>
                  <a:pt x="0" y="694266"/>
                </a:lnTo>
                <a:lnTo>
                  <a:pt x="0" y="694266"/>
                </a:lnTo>
                <a:lnTo>
                  <a:pt x="0" y="694266"/>
                </a:lnTo>
                <a:lnTo>
                  <a:pt x="0" y="694266"/>
                </a:lnTo>
                <a:lnTo>
                  <a:pt x="0" y="694266"/>
                </a:lnTo>
                <a:lnTo>
                  <a:pt x="0" y="694266"/>
                </a:lnTo>
                <a:lnTo>
                  <a:pt x="0" y="694266"/>
                </a:lnTo>
                <a:lnTo>
                  <a:pt x="0" y="694266"/>
                </a:lnTo>
                <a:lnTo>
                  <a:pt x="0" y="694266"/>
                </a:lnTo>
                <a:lnTo>
                  <a:pt x="0" y="694266"/>
                </a:lnTo>
                <a:lnTo>
                  <a:pt x="0" y="694266"/>
                </a:lnTo>
                <a:lnTo>
                  <a:pt x="0" y="694266"/>
                </a:lnTo>
                <a:lnTo>
                  <a:pt x="8466" y="685800"/>
                </a:lnTo>
                <a:lnTo>
                  <a:pt x="8466" y="685800"/>
                </a:lnTo>
                <a:lnTo>
                  <a:pt x="8466" y="677333"/>
                </a:lnTo>
                <a:lnTo>
                  <a:pt x="8466" y="677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0515600" y="2624667"/>
            <a:ext cx="618068" cy="262467"/>
          </a:xfrm>
          <a:custGeom>
            <a:avLst/>
            <a:gdLst/>
            <a:ahLst/>
            <a:cxnLst/>
            <a:rect l="0" t="0" r="0" b="0"/>
            <a:pathLst>
              <a:path w="618068" h="262467">
                <a:moveTo>
                  <a:pt x="0" y="245533"/>
                </a:moveTo>
                <a:lnTo>
                  <a:pt x="0" y="245533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8467" y="262466"/>
                </a:lnTo>
                <a:lnTo>
                  <a:pt x="8467" y="262466"/>
                </a:lnTo>
                <a:lnTo>
                  <a:pt x="16934" y="262466"/>
                </a:lnTo>
                <a:lnTo>
                  <a:pt x="25400" y="262466"/>
                </a:lnTo>
                <a:lnTo>
                  <a:pt x="33866" y="262466"/>
                </a:lnTo>
                <a:lnTo>
                  <a:pt x="42334" y="254000"/>
                </a:lnTo>
                <a:lnTo>
                  <a:pt x="50800" y="254000"/>
                </a:lnTo>
                <a:lnTo>
                  <a:pt x="59266" y="245533"/>
                </a:lnTo>
                <a:lnTo>
                  <a:pt x="67733" y="237066"/>
                </a:lnTo>
                <a:lnTo>
                  <a:pt x="84667" y="228600"/>
                </a:lnTo>
                <a:lnTo>
                  <a:pt x="93134" y="220133"/>
                </a:lnTo>
                <a:lnTo>
                  <a:pt x="101600" y="211666"/>
                </a:lnTo>
                <a:lnTo>
                  <a:pt x="110066" y="203200"/>
                </a:lnTo>
                <a:lnTo>
                  <a:pt x="118534" y="186266"/>
                </a:lnTo>
                <a:lnTo>
                  <a:pt x="127000" y="169333"/>
                </a:lnTo>
                <a:lnTo>
                  <a:pt x="143933" y="160866"/>
                </a:lnTo>
                <a:lnTo>
                  <a:pt x="152400" y="143933"/>
                </a:lnTo>
                <a:lnTo>
                  <a:pt x="160867" y="127000"/>
                </a:lnTo>
                <a:lnTo>
                  <a:pt x="177800" y="110066"/>
                </a:lnTo>
                <a:lnTo>
                  <a:pt x="186266" y="101600"/>
                </a:lnTo>
                <a:lnTo>
                  <a:pt x="194734" y="84666"/>
                </a:lnTo>
                <a:lnTo>
                  <a:pt x="211666" y="67733"/>
                </a:lnTo>
                <a:lnTo>
                  <a:pt x="228600" y="59266"/>
                </a:lnTo>
                <a:lnTo>
                  <a:pt x="245534" y="42333"/>
                </a:lnTo>
                <a:lnTo>
                  <a:pt x="262466" y="33866"/>
                </a:lnTo>
                <a:lnTo>
                  <a:pt x="287866" y="16933"/>
                </a:lnTo>
                <a:lnTo>
                  <a:pt x="304800" y="16933"/>
                </a:lnTo>
                <a:lnTo>
                  <a:pt x="330200" y="8466"/>
                </a:lnTo>
                <a:lnTo>
                  <a:pt x="355600" y="0"/>
                </a:lnTo>
                <a:lnTo>
                  <a:pt x="381000" y="0"/>
                </a:lnTo>
                <a:lnTo>
                  <a:pt x="406400" y="0"/>
                </a:lnTo>
                <a:lnTo>
                  <a:pt x="431800" y="0"/>
                </a:lnTo>
                <a:lnTo>
                  <a:pt x="448733" y="0"/>
                </a:lnTo>
                <a:lnTo>
                  <a:pt x="465667" y="0"/>
                </a:lnTo>
                <a:lnTo>
                  <a:pt x="491066" y="0"/>
                </a:lnTo>
                <a:lnTo>
                  <a:pt x="508000" y="0"/>
                </a:lnTo>
                <a:lnTo>
                  <a:pt x="524933" y="8466"/>
                </a:lnTo>
                <a:lnTo>
                  <a:pt x="533400" y="8466"/>
                </a:lnTo>
                <a:lnTo>
                  <a:pt x="550334" y="16933"/>
                </a:lnTo>
                <a:lnTo>
                  <a:pt x="567266" y="16933"/>
                </a:lnTo>
                <a:lnTo>
                  <a:pt x="575734" y="25400"/>
                </a:lnTo>
                <a:lnTo>
                  <a:pt x="584200" y="25400"/>
                </a:lnTo>
                <a:lnTo>
                  <a:pt x="592666" y="25400"/>
                </a:lnTo>
                <a:lnTo>
                  <a:pt x="601133" y="25400"/>
                </a:lnTo>
                <a:lnTo>
                  <a:pt x="601133" y="25400"/>
                </a:lnTo>
                <a:lnTo>
                  <a:pt x="609600" y="25400"/>
                </a:lnTo>
                <a:lnTo>
                  <a:pt x="609600" y="25400"/>
                </a:lnTo>
                <a:lnTo>
                  <a:pt x="609600" y="25400"/>
                </a:lnTo>
                <a:lnTo>
                  <a:pt x="609600" y="25400"/>
                </a:lnTo>
                <a:lnTo>
                  <a:pt x="609600" y="25400"/>
                </a:lnTo>
                <a:lnTo>
                  <a:pt x="618067" y="25400"/>
                </a:lnTo>
                <a:lnTo>
                  <a:pt x="618067" y="16933"/>
                </a:lnTo>
                <a:lnTo>
                  <a:pt x="618067" y="16933"/>
                </a:lnTo>
                <a:lnTo>
                  <a:pt x="618067" y="16933"/>
                </a:lnTo>
                <a:lnTo>
                  <a:pt x="618067" y="8466"/>
                </a:lnTo>
                <a:lnTo>
                  <a:pt x="618067" y="8466"/>
                </a:lnTo>
                <a:lnTo>
                  <a:pt x="618067" y="8466"/>
                </a:lnTo>
                <a:lnTo>
                  <a:pt x="618067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11226800" y="2599267"/>
            <a:ext cx="16935" cy="186267"/>
          </a:xfrm>
          <a:custGeom>
            <a:avLst/>
            <a:gdLst/>
            <a:ahLst/>
            <a:cxnLst/>
            <a:rect l="0" t="0" r="0" b="0"/>
            <a:pathLst>
              <a:path w="16935" h="186267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0" y="84666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35466"/>
                </a:lnTo>
                <a:lnTo>
                  <a:pt x="8466" y="152400"/>
                </a:lnTo>
                <a:lnTo>
                  <a:pt x="8466" y="160866"/>
                </a:lnTo>
                <a:lnTo>
                  <a:pt x="16934" y="169333"/>
                </a:lnTo>
                <a:lnTo>
                  <a:pt x="16934" y="177800"/>
                </a:lnTo>
                <a:lnTo>
                  <a:pt x="16934" y="177800"/>
                </a:lnTo>
                <a:lnTo>
                  <a:pt x="16934" y="186266"/>
                </a:lnTo>
                <a:lnTo>
                  <a:pt x="16934" y="186266"/>
                </a:lnTo>
                <a:lnTo>
                  <a:pt x="16934" y="186266"/>
                </a:lnTo>
                <a:lnTo>
                  <a:pt x="16934" y="177800"/>
                </a:lnTo>
                <a:lnTo>
                  <a:pt x="16934" y="160866"/>
                </a:lnTo>
                <a:lnTo>
                  <a:pt x="16934" y="160866"/>
                </a:lnTo>
                <a:lnTo>
                  <a:pt x="8466" y="152400"/>
                </a:lnTo>
                <a:lnTo>
                  <a:pt x="8466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11235266" y="2540000"/>
            <a:ext cx="143935" cy="127001"/>
          </a:xfrm>
          <a:custGeom>
            <a:avLst/>
            <a:gdLst/>
            <a:ahLst/>
            <a:cxnLst/>
            <a:rect l="0" t="0" r="0" b="0"/>
            <a:pathLst>
              <a:path w="143935" h="127001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8468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42334" y="0"/>
                </a:lnTo>
                <a:lnTo>
                  <a:pt x="50801" y="8467"/>
                </a:lnTo>
                <a:lnTo>
                  <a:pt x="76200" y="8467"/>
                </a:lnTo>
                <a:lnTo>
                  <a:pt x="93134" y="25400"/>
                </a:lnTo>
                <a:lnTo>
                  <a:pt x="110067" y="33867"/>
                </a:lnTo>
                <a:lnTo>
                  <a:pt x="118534" y="42333"/>
                </a:lnTo>
                <a:lnTo>
                  <a:pt x="135468" y="59267"/>
                </a:lnTo>
                <a:lnTo>
                  <a:pt x="143934" y="76200"/>
                </a:lnTo>
                <a:lnTo>
                  <a:pt x="143934" y="84667"/>
                </a:lnTo>
                <a:lnTo>
                  <a:pt x="143934" y="93133"/>
                </a:lnTo>
                <a:lnTo>
                  <a:pt x="143934" y="101600"/>
                </a:lnTo>
                <a:lnTo>
                  <a:pt x="135468" y="110067"/>
                </a:lnTo>
                <a:lnTo>
                  <a:pt x="127001" y="118533"/>
                </a:lnTo>
                <a:lnTo>
                  <a:pt x="118534" y="118533"/>
                </a:lnTo>
                <a:lnTo>
                  <a:pt x="110067" y="118533"/>
                </a:lnTo>
                <a:lnTo>
                  <a:pt x="101600" y="127000"/>
                </a:lnTo>
                <a:lnTo>
                  <a:pt x="93134" y="127000"/>
                </a:lnTo>
                <a:lnTo>
                  <a:pt x="76200" y="127000"/>
                </a:lnTo>
                <a:lnTo>
                  <a:pt x="67734" y="127000"/>
                </a:lnTo>
                <a:lnTo>
                  <a:pt x="50801" y="118533"/>
                </a:lnTo>
                <a:lnTo>
                  <a:pt x="42334" y="118533"/>
                </a:lnTo>
                <a:lnTo>
                  <a:pt x="42334" y="118533"/>
                </a:lnTo>
                <a:lnTo>
                  <a:pt x="33867" y="118533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8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1404600" y="2650067"/>
            <a:ext cx="84667" cy="16934"/>
          </a:xfrm>
          <a:custGeom>
            <a:avLst/>
            <a:gdLst/>
            <a:ahLst/>
            <a:cxnLst/>
            <a:rect l="0" t="0" r="0" b="0"/>
            <a:pathLst>
              <a:path w="84667" h="16934">
                <a:moveTo>
                  <a:pt x="0" y="8466"/>
                </a:move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0"/>
                </a:lnTo>
                <a:lnTo>
                  <a:pt x="50800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76200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11345333" y="2726267"/>
            <a:ext cx="186268" cy="33867"/>
          </a:xfrm>
          <a:custGeom>
            <a:avLst/>
            <a:gdLst/>
            <a:ahLst/>
            <a:cxnLst/>
            <a:rect l="0" t="0" r="0" b="0"/>
            <a:pathLst>
              <a:path w="186268" h="338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50801" y="8466"/>
                </a:lnTo>
                <a:lnTo>
                  <a:pt x="67733" y="8466"/>
                </a:lnTo>
                <a:lnTo>
                  <a:pt x="93134" y="16933"/>
                </a:lnTo>
                <a:lnTo>
                  <a:pt x="118533" y="25400"/>
                </a:lnTo>
                <a:lnTo>
                  <a:pt x="143933" y="25400"/>
                </a:lnTo>
                <a:lnTo>
                  <a:pt x="169334" y="33866"/>
                </a:lnTo>
                <a:lnTo>
                  <a:pt x="169334" y="33866"/>
                </a:lnTo>
                <a:lnTo>
                  <a:pt x="186267" y="33866"/>
                </a:lnTo>
                <a:lnTo>
                  <a:pt x="186267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1362267" y="2921000"/>
            <a:ext cx="237068" cy="16934"/>
          </a:xfrm>
          <a:custGeom>
            <a:avLst/>
            <a:gdLst/>
            <a:ahLst/>
            <a:cxnLst/>
            <a:rect l="0" t="0" r="0" b="0"/>
            <a:pathLst>
              <a:path w="2370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399" y="16933"/>
                </a:lnTo>
                <a:lnTo>
                  <a:pt x="33867" y="16933"/>
                </a:lnTo>
                <a:lnTo>
                  <a:pt x="50799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7" y="16933"/>
                </a:lnTo>
                <a:lnTo>
                  <a:pt x="126999" y="8467"/>
                </a:lnTo>
                <a:lnTo>
                  <a:pt x="135466" y="8467"/>
                </a:lnTo>
                <a:lnTo>
                  <a:pt x="152400" y="8467"/>
                </a:lnTo>
                <a:lnTo>
                  <a:pt x="160867" y="8467"/>
                </a:lnTo>
                <a:lnTo>
                  <a:pt x="177799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94733" y="8467"/>
                </a:lnTo>
                <a:lnTo>
                  <a:pt x="203199" y="8467"/>
                </a:lnTo>
                <a:lnTo>
                  <a:pt x="211666" y="8467"/>
                </a:lnTo>
                <a:lnTo>
                  <a:pt x="211666" y="8467"/>
                </a:lnTo>
                <a:lnTo>
                  <a:pt x="220133" y="8467"/>
                </a:lnTo>
                <a:lnTo>
                  <a:pt x="228600" y="0"/>
                </a:lnTo>
                <a:lnTo>
                  <a:pt x="228600" y="0"/>
                </a:lnTo>
                <a:lnTo>
                  <a:pt x="237067" y="0"/>
                </a:lnTo>
                <a:lnTo>
                  <a:pt x="2370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1641666" y="2802467"/>
            <a:ext cx="203201" cy="110067"/>
          </a:xfrm>
          <a:custGeom>
            <a:avLst/>
            <a:gdLst/>
            <a:ahLst/>
            <a:cxnLst/>
            <a:rect l="0" t="0" r="0" b="0"/>
            <a:pathLst>
              <a:path w="203201" h="110067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6"/>
                </a:lnTo>
                <a:lnTo>
                  <a:pt x="8467" y="93133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16934" y="110066"/>
                </a:lnTo>
                <a:lnTo>
                  <a:pt x="25401" y="110066"/>
                </a:lnTo>
                <a:lnTo>
                  <a:pt x="33868" y="110066"/>
                </a:lnTo>
                <a:lnTo>
                  <a:pt x="50800" y="110066"/>
                </a:lnTo>
                <a:lnTo>
                  <a:pt x="67734" y="110066"/>
                </a:lnTo>
                <a:lnTo>
                  <a:pt x="84667" y="110066"/>
                </a:lnTo>
                <a:lnTo>
                  <a:pt x="101601" y="110066"/>
                </a:lnTo>
                <a:lnTo>
                  <a:pt x="118534" y="101600"/>
                </a:lnTo>
                <a:lnTo>
                  <a:pt x="127000" y="101600"/>
                </a:lnTo>
                <a:lnTo>
                  <a:pt x="143934" y="101600"/>
                </a:lnTo>
                <a:lnTo>
                  <a:pt x="152400" y="101600"/>
                </a:lnTo>
                <a:lnTo>
                  <a:pt x="169334" y="101600"/>
                </a:lnTo>
                <a:lnTo>
                  <a:pt x="177801" y="93133"/>
                </a:lnTo>
                <a:lnTo>
                  <a:pt x="186268" y="93133"/>
                </a:lnTo>
                <a:lnTo>
                  <a:pt x="186268" y="93133"/>
                </a:lnTo>
                <a:lnTo>
                  <a:pt x="194734" y="93133"/>
                </a:lnTo>
                <a:lnTo>
                  <a:pt x="194734" y="84666"/>
                </a:lnTo>
                <a:lnTo>
                  <a:pt x="194734" y="84666"/>
                </a:lnTo>
                <a:lnTo>
                  <a:pt x="203200" y="84666"/>
                </a:lnTo>
                <a:lnTo>
                  <a:pt x="203200" y="84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1768666" y="2760133"/>
            <a:ext cx="16935" cy="397935"/>
          </a:xfrm>
          <a:custGeom>
            <a:avLst/>
            <a:gdLst/>
            <a:ahLst/>
            <a:cxnLst/>
            <a:rect l="0" t="0" r="0" b="0"/>
            <a:pathLst>
              <a:path w="16935" h="397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8" y="33867"/>
                </a:lnTo>
                <a:lnTo>
                  <a:pt x="8468" y="50800"/>
                </a:lnTo>
                <a:lnTo>
                  <a:pt x="8468" y="76200"/>
                </a:lnTo>
                <a:lnTo>
                  <a:pt x="8468" y="93134"/>
                </a:lnTo>
                <a:lnTo>
                  <a:pt x="8468" y="127000"/>
                </a:lnTo>
                <a:lnTo>
                  <a:pt x="0" y="160867"/>
                </a:lnTo>
                <a:lnTo>
                  <a:pt x="0" y="194734"/>
                </a:lnTo>
                <a:lnTo>
                  <a:pt x="8468" y="228600"/>
                </a:lnTo>
                <a:lnTo>
                  <a:pt x="8468" y="262467"/>
                </a:lnTo>
                <a:lnTo>
                  <a:pt x="8468" y="304800"/>
                </a:lnTo>
                <a:lnTo>
                  <a:pt x="8468" y="338667"/>
                </a:lnTo>
                <a:lnTo>
                  <a:pt x="8468" y="372534"/>
                </a:lnTo>
                <a:lnTo>
                  <a:pt x="8468" y="372534"/>
                </a:lnTo>
                <a:lnTo>
                  <a:pt x="16934" y="397934"/>
                </a:lnTo>
                <a:lnTo>
                  <a:pt x="16934" y="397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8441267" y="2429933"/>
            <a:ext cx="203200" cy="922868"/>
          </a:xfrm>
          <a:custGeom>
            <a:avLst/>
            <a:gdLst/>
            <a:ahLst/>
            <a:cxnLst/>
            <a:rect l="0" t="0" r="0" b="0"/>
            <a:pathLst>
              <a:path w="203200" h="922868">
                <a:moveTo>
                  <a:pt x="203199" y="25400"/>
                </a:moveTo>
                <a:lnTo>
                  <a:pt x="203199" y="25400"/>
                </a:lnTo>
                <a:lnTo>
                  <a:pt x="203199" y="25400"/>
                </a:lnTo>
                <a:lnTo>
                  <a:pt x="203199" y="25400"/>
                </a:lnTo>
                <a:lnTo>
                  <a:pt x="203199" y="16934"/>
                </a:lnTo>
                <a:lnTo>
                  <a:pt x="194733" y="16934"/>
                </a:lnTo>
                <a:lnTo>
                  <a:pt x="194733" y="8467"/>
                </a:lnTo>
                <a:lnTo>
                  <a:pt x="194733" y="8467"/>
                </a:lnTo>
                <a:lnTo>
                  <a:pt x="186266" y="8467"/>
                </a:lnTo>
                <a:lnTo>
                  <a:pt x="177800" y="0"/>
                </a:lnTo>
                <a:lnTo>
                  <a:pt x="169333" y="0"/>
                </a:lnTo>
                <a:lnTo>
                  <a:pt x="152400" y="0"/>
                </a:lnTo>
                <a:lnTo>
                  <a:pt x="143933" y="8467"/>
                </a:lnTo>
                <a:lnTo>
                  <a:pt x="126999" y="8467"/>
                </a:lnTo>
                <a:lnTo>
                  <a:pt x="110066" y="8467"/>
                </a:lnTo>
                <a:lnTo>
                  <a:pt x="93133" y="16934"/>
                </a:lnTo>
                <a:lnTo>
                  <a:pt x="76200" y="25400"/>
                </a:lnTo>
                <a:lnTo>
                  <a:pt x="59267" y="33867"/>
                </a:lnTo>
                <a:lnTo>
                  <a:pt x="42333" y="42334"/>
                </a:lnTo>
                <a:lnTo>
                  <a:pt x="33866" y="59267"/>
                </a:lnTo>
                <a:lnTo>
                  <a:pt x="16933" y="67734"/>
                </a:lnTo>
                <a:lnTo>
                  <a:pt x="8466" y="76200"/>
                </a:lnTo>
                <a:lnTo>
                  <a:pt x="8466" y="93134"/>
                </a:lnTo>
                <a:lnTo>
                  <a:pt x="0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0" y="143934"/>
                </a:lnTo>
                <a:lnTo>
                  <a:pt x="8466" y="160867"/>
                </a:lnTo>
                <a:lnTo>
                  <a:pt x="16933" y="177800"/>
                </a:lnTo>
                <a:lnTo>
                  <a:pt x="25400" y="194734"/>
                </a:lnTo>
                <a:lnTo>
                  <a:pt x="33866" y="211667"/>
                </a:lnTo>
                <a:lnTo>
                  <a:pt x="42333" y="228600"/>
                </a:lnTo>
                <a:lnTo>
                  <a:pt x="59267" y="245534"/>
                </a:lnTo>
                <a:lnTo>
                  <a:pt x="67733" y="254000"/>
                </a:lnTo>
                <a:lnTo>
                  <a:pt x="76200" y="270934"/>
                </a:lnTo>
                <a:lnTo>
                  <a:pt x="93133" y="287867"/>
                </a:lnTo>
                <a:lnTo>
                  <a:pt x="101600" y="304800"/>
                </a:lnTo>
                <a:lnTo>
                  <a:pt x="110066" y="321734"/>
                </a:lnTo>
                <a:lnTo>
                  <a:pt x="118533" y="338667"/>
                </a:lnTo>
                <a:lnTo>
                  <a:pt x="118533" y="355600"/>
                </a:lnTo>
                <a:lnTo>
                  <a:pt x="126999" y="372534"/>
                </a:lnTo>
                <a:lnTo>
                  <a:pt x="126999" y="389467"/>
                </a:lnTo>
                <a:lnTo>
                  <a:pt x="126999" y="397934"/>
                </a:lnTo>
                <a:lnTo>
                  <a:pt x="118533" y="414867"/>
                </a:lnTo>
                <a:lnTo>
                  <a:pt x="118533" y="414867"/>
                </a:lnTo>
                <a:lnTo>
                  <a:pt x="110066" y="423334"/>
                </a:lnTo>
                <a:lnTo>
                  <a:pt x="110066" y="423334"/>
                </a:lnTo>
                <a:lnTo>
                  <a:pt x="93133" y="431800"/>
                </a:lnTo>
                <a:lnTo>
                  <a:pt x="93133" y="431800"/>
                </a:lnTo>
                <a:lnTo>
                  <a:pt x="84666" y="431800"/>
                </a:lnTo>
                <a:lnTo>
                  <a:pt x="76200" y="431800"/>
                </a:lnTo>
                <a:lnTo>
                  <a:pt x="67733" y="431800"/>
                </a:lnTo>
                <a:lnTo>
                  <a:pt x="59267" y="431800"/>
                </a:lnTo>
                <a:lnTo>
                  <a:pt x="50799" y="431800"/>
                </a:lnTo>
                <a:lnTo>
                  <a:pt x="50799" y="431800"/>
                </a:lnTo>
                <a:lnTo>
                  <a:pt x="42333" y="423334"/>
                </a:lnTo>
                <a:lnTo>
                  <a:pt x="42333" y="423334"/>
                </a:lnTo>
                <a:lnTo>
                  <a:pt x="42333" y="423334"/>
                </a:lnTo>
                <a:lnTo>
                  <a:pt x="42333" y="423334"/>
                </a:lnTo>
                <a:lnTo>
                  <a:pt x="42333" y="423334"/>
                </a:lnTo>
                <a:lnTo>
                  <a:pt x="42333" y="423334"/>
                </a:lnTo>
                <a:lnTo>
                  <a:pt x="50799" y="431800"/>
                </a:lnTo>
                <a:lnTo>
                  <a:pt x="50799" y="431800"/>
                </a:lnTo>
                <a:lnTo>
                  <a:pt x="59267" y="440267"/>
                </a:lnTo>
                <a:lnTo>
                  <a:pt x="59267" y="448734"/>
                </a:lnTo>
                <a:lnTo>
                  <a:pt x="67733" y="457200"/>
                </a:lnTo>
                <a:lnTo>
                  <a:pt x="67733" y="465667"/>
                </a:lnTo>
                <a:lnTo>
                  <a:pt x="76200" y="482600"/>
                </a:lnTo>
                <a:lnTo>
                  <a:pt x="84666" y="499534"/>
                </a:lnTo>
                <a:lnTo>
                  <a:pt x="84666" y="508000"/>
                </a:lnTo>
                <a:lnTo>
                  <a:pt x="93133" y="524934"/>
                </a:lnTo>
                <a:lnTo>
                  <a:pt x="93133" y="541867"/>
                </a:lnTo>
                <a:lnTo>
                  <a:pt x="84666" y="558800"/>
                </a:lnTo>
                <a:lnTo>
                  <a:pt x="84666" y="584200"/>
                </a:lnTo>
                <a:lnTo>
                  <a:pt x="84666" y="592667"/>
                </a:lnTo>
                <a:lnTo>
                  <a:pt x="76200" y="618067"/>
                </a:lnTo>
                <a:lnTo>
                  <a:pt x="67733" y="635000"/>
                </a:lnTo>
                <a:lnTo>
                  <a:pt x="59267" y="660400"/>
                </a:lnTo>
                <a:lnTo>
                  <a:pt x="50799" y="677334"/>
                </a:lnTo>
                <a:lnTo>
                  <a:pt x="33866" y="702734"/>
                </a:lnTo>
                <a:lnTo>
                  <a:pt x="25400" y="719667"/>
                </a:lnTo>
                <a:lnTo>
                  <a:pt x="25400" y="736600"/>
                </a:lnTo>
                <a:lnTo>
                  <a:pt x="16933" y="762000"/>
                </a:lnTo>
                <a:lnTo>
                  <a:pt x="16933" y="778934"/>
                </a:lnTo>
                <a:lnTo>
                  <a:pt x="25400" y="795867"/>
                </a:lnTo>
                <a:lnTo>
                  <a:pt x="33866" y="812800"/>
                </a:lnTo>
                <a:lnTo>
                  <a:pt x="42333" y="829734"/>
                </a:lnTo>
                <a:lnTo>
                  <a:pt x="59267" y="846667"/>
                </a:lnTo>
                <a:lnTo>
                  <a:pt x="67733" y="863600"/>
                </a:lnTo>
                <a:lnTo>
                  <a:pt x="84666" y="880534"/>
                </a:lnTo>
                <a:lnTo>
                  <a:pt x="101600" y="889000"/>
                </a:lnTo>
                <a:lnTo>
                  <a:pt x="118533" y="905934"/>
                </a:lnTo>
                <a:lnTo>
                  <a:pt x="126999" y="905934"/>
                </a:lnTo>
                <a:lnTo>
                  <a:pt x="143933" y="914400"/>
                </a:lnTo>
                <a:lnTo>
                  <a:pt x="152400" y="914400"/>
                </a:lnTo>
                <a:lnTo>
                  <a:pt x="160866" y="922867"/>
                </a:lnTo>
                <a:lnTo>
                  <a:pt x="169333" y="914400"/>
                </a:lnTo>
                <a:lnTo>
                  <a:pt x="169333" y="914400"/>
                </a:lnTo>
                <a:lnTo>
                  <a:pt x="169333" y="914400"/>
                </a:lnTo>
                <a:lnTo>
                  <a:pt x="169333" y="914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8161867" y="2446867"/>
            <a:ext cx="16934" cy="787401"/>
          </a:xfrm>
          <a:custGeom>
            <a:avLst/>
            <a:gdLst/>
            <a:ahLst/>
            <a:cxnLst/>
            <a:rect l="0" t="0" r="0" b="0"/>
            <a:pathLst>
              <a:path w="16934" h="7874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8466" y="50800"/>
                </a:lnTo>
                <a:lnTo>
                  <a:pt x="16933" y="67733"/>
                </a:lnTo>
                <a:lnTo>
                  <a:pt x="8466" y="93133"/>
                </a:lnTo>
                <a:lnTo>
                  <a:pt x="8466" y="118533"/>
                </a:lnTo>
                <a:lnTo>
                  <a:pt x="8466" y="143933"/>
                </a:lnTo>
                <a:lnTo>
                  <a:pt x="8466" y="177800"/>
                </a:lnTo>
                <a:lnTo>
                  <a:pt x="8466" y="211666"/>
                </a:lnTo>
                <a:lnTo>
                  <a:pt x="0" y="245533"/>
                </a:lnTo>
                <a:lnTo>
                  <a:pt x="0" y="279400"/>
                </a:lnTo>
                <a:lnTo>
                  <a:pt x="0" y="313266"/>
                </a:lnTo>
                <a:lnTo>
                  <a:pt x="0" y="355600"/>
                </a:lnTo>
                <a:lnTo>
                  <a:pt x="0" y="389466"/>
                </a:lnTo>
                <a:lnTo>
                  <a:pt x="0" y="423333"/>
                </a:lnTo>
                <a:lnTo>
                  <a:pt x="0" y="465666"/>
                </a:lnTo>
                <a:lnTo>
                  <a:pt x="0" y="508000"/>
                </a:lnTo>
                <a:lnTo>
                  <a:pt x="0" y="550333"/>
                </a:lnTo>
                <a:lnTo>
                  <a:pt x="0" y="584200"/>
                </a:lnTo>
                <a:lnTo>
                  <a:pt x="8466" y="618066"/>
                </a:lnTo>
                <a:lnTo>
                  <a:pt x="8466" y="651933"/>
                </a:lnTo>
                <a:lnTo>
                  <a:pt x="8466" y="685800"/>
                </a:lnTo>
                <a:lnTo>
                  <a:pt x="8466" y="711200"/>
                </a:lnTo>
                <a:lnTo>
                  <a:pt x="16933" y="728133"/>
                </a:lnTo>
                <a:lnTo>
                  <a:pt x="16933" y="745066"/>
                </a:lnTo>
                <a:lnTo>
                  <a:pt x="16933" y="762000"/>
                </a:lnTo>
                <a:lnTo>
                  <a:pt x="16933" y="778933"/>
                </a:lnTo>
                <a:lnTo>
                  <a:pt x="16933" y="778933"/>
                </a:lnTo>
                <a:lnTo>
                  <a:pt x="16933" y="787400"/>
                </a:lnTo>
                <a:lnTo>
                  <a:pt x="16933" y="787400"/>
                </a:lnTo>
                <a:lnTo>
                  <a:pt x="16933" y="787400"/>
                </a:lnTo>
                <a:lnTo>
                  <a:pt x="16933" y="778933"/>
                </a:lnTo>
                <a:lnTo>
                  <a:pt x="16933" y="778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8043334" y="3107267"/>
            <a:ext cx="304801" cy="254001"/>
          </a:xfrm>
          <a:custGeom>
            <a:avLst/>
            <a:gdLst/>
            <a:ahLst/>
            <a:cxnLst/>
            <a:rect l="0" t="0" r="0" b="0"/>
            <a:pathLst>
              <a:path w="304801" h="2540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6" y="50800"/>
                </a:lnTo>
                <a:lnTo>
                  <a:pt x="16933" y="67733"/>
                </a:lnTo>
                <a:lnTo>
                  <a:pt x="25399" y="84666"/>
                </a:lnTo>
                <a:lnTo>
                  <a:pt x="33866" y="101600"/>
                </a:lnTo>
                <a:lnTo>
                  <a:pt x="42333" y="118533"/>
                </a:lnTo>
                <a:lnTo>
                  <a:pt x="50799" y="135466"/>
                </a:lnTo>
                <a:lnTo>
                  <a:pt x="59266" y="160866"/>
                </a:lnTo>
                <a:lnTo>
                  <a:pt x="67732" y="177800"/>
                </a:lnTo>
                <a:lnTo>
                  <a:pt x="76200" y="203200"/>
                </a:lnTo>
                <a:lnTo>
                  <a:pt x="84666" y="220133"/>
                </a:lnTo>
                <a:lnTo>
                  <a:pt x="93133" y="237066"/>
                </a:lnTo>
                <a:lnTo>
                  <a:pt x="101599" y="245533"/>
                </a:lnTo>
                <a:lnTo>
                  <a:pt x="101599" y="254000"/>
                </a:lnTo>
                <a:lnTo>
                  <a:pt x="110066" y="254000"/>
                </a:lnTo>
                <a:lnTo>
                  <a:pt x="110066" y="254000"/>
                </a:lnTo>
                <a:lnTo>
                  <a:pt x="110066" y="254000"/>
                </a:lnTo>
                <a:lnTo>
                  <a:pt x="118533" y="254000"/>
                </a:lnTo>
                <a:lnTo>
                  <a:pt x="126999" y="245533"/>
                </a:lnTo>
                <a:lnTo>
                  <a:pt x="143932" y="237066"/>
                </a:lnTo>
                <a:lnTo>
                  <a:pt x="152400" y="228600"/>
                </a:lnTo>
                <a:lnTo>
                  <a:pt x="160866" y="211666"/>
                </a:lnTo>
                <a:lnTo>
                  <a:pt x="177799" y="203200"/>
                </a:lnTo>
                <a:lnTo>
                  <a:pt x="186266" y="186266"/>
                </a:lnTo>
                <a:lnTo>
                  <a:pt x="194733" y="169333"/>
                </a:lnTo>
                <a:lnTo>
                  <a:pt x="203199" y="160866"/>
                </a:lnTo>
                <a:lnTo>
                  <a:pt x="211666" y="143933"/>
                </a:lnTo>
                <a:lnTo>
                  <a:pt x="228600" y="127000"/>
                </a:lnTo>
                <a:lnTo>
                  <a:pt x="237066" y="110066"/>
                </a:lnTo>
                <a:lnTo>
                  <a:pt x="245533" y="93133"/>
                </a:lnTo>
                <a:lnTo>
                  <a:pt x="262466" y="84666"/>
                </a:lnTo>
                <a:lnTo>
                  <a:pt x="270933" y="67733"/>
                </a:lnTo>
                <a:lnTo>
                  <a:pt x="279399" y="59266"/>
                </a:lnTo>
                <a:lnTo>
                  <a:pt x="287866" y="50800"/>
                </a:lnTo>
                <a:lnTo>
                  <a:pt x="296332" y="42333"/>
                </a:lnTo>
                <a:lnTo>
                  <a:pt x="296332" y="42333"/>
                </a:lnTo>
                <a:lnTo>
                  <a:pt x="296332" y="33866"/>
                </a:lnTo>
                <a:lnTo>
                  <a:pt x="304800" y="33866"/>
                </a:lnTo>
                <a:lnTo>
                  <a:pt x="304800" y="33866"/>
                </a:lnTo>
                <a:lnTo>
                  <a:pt x="304800" y="33866"/>
                </a:lnTo>
                <a:lnTo>
                  <a:pt x="304800" y="25400"/>
                </a:lnTo>
                <a:lnTo>
                  <a:pt x="296332" y="25400"/>
                </a:lnTo>
                <a:lnTo>
                  <a:pt x="296332" y="25400"/>
                </a:lnTo>
                <a:lnTo>
                  <a:pt x="296332" y="25400"/>
                </a:lnTo>
                <a:lnTo>
                  <a:pt x="296332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001933" y="2777067"/>
            <a:ext cx="76201" cy="59267"/>
          </a:xfrm>
          <a:custGeom>
            <a:avLst/>
            <a:gdLst/>
            <a:ahLst/>
            <a:cxnLst/>
            <a:rect l="0" t="0" r="0" b="0"/>
            <a:pathLst>
              <a:path w="76201" h="59267">
                <a:moveTo>
                  <a:pt x="33867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4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7" y="16933"/>
                </a:lnTo>
                <a:lnTo>
                  <a:pt x="50801" y="33866"/>
                </a:lnTo>
                <a:lnTo>
                  <a:pt x="50801" y="33866"/>
                </a:lnTo>
                <a:lnTo>
                  <a:pt x="76200" y="59266"/>
                </a:lnTo>
                <a:lnTo>
                  <a:pt x="76200" y="59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493000" y="2777067"/>
            <a:ext cx="16935" cy="262467"/>
          </a:xfrm>
          <a:custGeom>
            <a:avLst/>
            <a:gdLst/>
            <a:ahLst/>
            <a:cxnLst/>
            <a:rect l="0" t="0" r="0" b="0"/>
            <a:pathLst>
              <a:path w="16935" h="262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25400"/>
                </a:lnTo>
                <a:lnTo>
                  <a:pt x="8466" y="42333"/>
                </a:lnTo>
                <a:lnTo>
                  <a:pt x="16934" y="59266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8533"/>
                </a:lnTo>
                <a:lnTo>
                  <a:pt x="16934" y="143933"/>
                </a:lnTo>
                <a:lnTo>
                  <a:pt x="8466" y="169333"/>
                </a:lnTo>
                <a:lnTo>
                  <a:pt x="8466" y="186266"/>
                </a:lnTo>
                <a:lnTo>
                  <a:pt x="8466" y="211666"/>
                </a:lnTo>
                <a:lnTo>
                  <a:pt x="0" y="228600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6"/>
                </a:lnTo>
                <a:lnTo>
                  <a:pt x="0" y="262466"/>
                </a:lnTo>
                <a:lnTo>
                  <a:pt x="8466" y="262466"/>
                </a:lnTo>
                <a:lnTo>
                  <a:pt x="0" y="254000"/>
                </a:lnTo>
                <a:lnTo>
                  <a:pt x="0" y="254000"/>
                </a:lnTo>
                <a:lnTo>
                  <a:pt x="8466" y="245533"/>
                </a:lnTo>
                <a:lnTo>
                  <a:pt x="8466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7493000" y="2667000"/>
            <a:ext cx="254001" cy="203201"/>
          </a:xfrm>
          <a:custGeom>
            <a:avLst/>
            <a:gdLst/>
            <a:ahLst/>
            <a:cxnLst/>
            <a:rect l="0" t="0" r="0" b="0"/>
            <a:pathLst>
              <a:path w="254001" h="203201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16934" y="33867"/>
                </a:lnTo>
                <a:lnTo>
                  <a:pt x="25400" y="33867"/>
                </a:lnTo>
                <a:lnTo>
                  <a:pt x="33867" y="33867"/>
                </a:lnTo>
                <a:lnTo>
                  <a:pt x="42333" y="33867"/>
                </a:lnTo>
                <a:lnTo>
                  <a:pt x="50800" y="25400"/>
                </a:lnTo>
                <a:lnTo>
                  <a:pt x="59267" y="25400"/>
                </a:lnTo>
                <a:lnTo>
                  <a:pt x="67733" y="16933"/>
                </a:lnTo>
                <a:lnTo>
                  <a:pt x="84666" y="16933"/>
                </a:lnTo>
                <a:lnTo>
                  <a:pt x="93134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43933" y="0"/>
                </a:lnTo>
                <a:lnTo>
                  <a:pt x="169334" y="8467"/>
                </a:lnTo>
                <a:lnTo>
                  <a:pt x="186267" y="8467"/>
                </a:lnTo>
                <a:lnTo>
                  <a:pt x="203200" y="16933"/>
                </a:lnTo>
                <a:lnTo>
                  <a:pt x="220133" y="33867"/>
                </a:lnTo>
                <a:lnTo>
                  <a:pt x="237066" y="50800"/>
                </a:lnTo>
                <a:lnTo>
                  <a:pt x="245534" y="67733"/>
                </a:lnTo>
                <a:lnTo>
                  <a:pt x="254000" y="84667"/>
                </a:lnTo>
                <a:lnTo>
                  <a:pt x="254000" y="101600"/>
                </a:lnTo>
                <a:lnTo>
                  <a:pt x="254000" y="118533"/>
                </a:lnTo>
                <a:lnTo>
                  <a:pt x="245534" y="135467"/>
                </a:lnTo>
                <a:lnTo>
                  <a:pt x="237066" y="152400"/>
                </a:lnTo>
                <a:lnTo>
                  <a:pt x="211667" y="169333"/>
                </a:lnTo>
                <a:lnTo>
                  <a:pt x="194733" y="177800"/>
                </a:lnTo>
                <a:lnTo>
                  <a:pt x="169334" y="186267"/>
                </a:lnTo>
                <a:lnTo>
                  <a:pt x="152400" y="194733"/>
                </a:lnTo>
                <a:lnTo>
                  <a:pt x="135467" y="203200"/>
                </a:lnTo>
                <a:lnTo>
                  <a:pt x="110067" y="203200"/>
                </a:lnTo>
                <a:lnTo>
                  <a:pt x="93134" y="194733"/>
                </a:lnTo>
                <a:lnTo>
                  <a:pt x="67733" y="186267"/>
                </a:lnTo>
                <a:lnTo>
                  <a:pt x="50800" y="169333"/>
                </a:lnTo>
                <a:lnTo>
                  <a:pt x="42333" y="152400"/>
                </a:lnTo>
                <a:lnTo>
                  <a:pt x="42333" y="152400"/>
                </a:lnTo>
                <a:lnTo>
                  <a:pt x="33867" y="143933"/>
                </a:lnTo>
                <a:lnTo>
                  <a:pt x="33867" y="143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7018867" y="2794000"/>
            <a:ext cx="330200" cy="16934"/>
          </a:xfrm>
          <a:custGeom>
            <a:avLst/>
            <a:gdLst/>
            <a:ahLst/>
            <a:cxnLst/>
            <a:rect l="0" t="0" r="0" b="0"/>
            <a:pathLst>
              <a:path w="330200" h="16934">
                <a:moveTo>
                  <a:pt x="0" y="8467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59266" y="16933"/>
                </a:lnTo>
                <a:lnTo>
                  <a:pt x="84666" y="16933"/>
                </a:lnTo>
                <a:lnTo>
                  <a:pt x="118533" y="16933"/>
                </a:lnTo>
                <a:lnTo>
                  <a:pt x="143933" y="8467"/>
                </a:lnTo>
                <a:lnTo>
                  <a:pt x="177799" y="8467"/>
                </a:lnTo>
                <a:lnTo>
                  <a:pt x="211666" y="0"/>
                </a:lnTo>
                <a:lnTo>
                  <a:pt x="245533" y="0"/>
                </a:lnTo>
                <a:lnTo>
                  <a:pt x="270933" y="0"/>
                </a:lnTo>
                <a:lnTo>
                  <a:pt x="304800" y="8467"/>
                </a:lnTo>
                <a:lnTo>
                  <a:pt x="304800" y="8467"/>
                </a:lnTo>
                <a:lnTo>
                  <a:pt x="330199" y="8467"/>
                </a:lnTo>
                <a:lnTo>
                  <a:pt x="330199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1032933" y="2878667"/>
            <a:ext cx="135468" cy="499534"/>
          </a:xfrm>
          <a:custGeom>
            <a:avLst/>
            <a:gdLst/>
            <a:ahLst/>
            <a:cxnLst/>
            <a:rect l="0" t="0" r="0" b="0"/>
            <a:pathLst>
              <a:path w="135468" h="499534">
                <a:moveTo>
                  <a:pt x="93134" y="0"/>
                </a:moveTo>
                <a:lnTo>
                  <a:pt x="93134" y="0"/>
                </a:lnTo>
                <a:lnTo>
                  <a:pt x="93134" y="0"/>
                </a:lnTo>
                <a:lnTo>
                  <a:pt x="84667" y="8466"/>
                </a:lnTo>
                <a:lnTo>
                  <a:pt x="76200" y="16933"/>
                </a:lnTo>
                <a:lnTo>
                  <a:pt x="67734" y="33866"/>
                </a:lnTo>
                <a:lnTo>
                  <a:pt x="67734" y="42333"/>
                </a:lnTo>
                <a:lnTo>
                  <a:pt x="59267" y="59266"/>
                </a:lnTo>
                <a:lnTo>
                  <a:pt x="42334" y="84666"/>
                </a:lnTo>
                <a:lnTo>
                  <a:pt x="33867" y="101600"/>
                </a:lnTo>
                <a:lnTo>
                  <a:pt x="25400" y="127000"/>
                </a:lnTo>
                <a:lnTo>
                  <a:pt x="16934" y="152400"/>
                </a:lnTo>
                <a:lnTo>
                  <a:pt x="8467" y="186266"/>
                </a:lnTo>
                <a:lnTo>
                  <a:pt x="8467" y="211666"/>
                </a:lnTo>
                <a:lnTo>
                  <a:pt x="0" y="245533"/>
                </a:lnTo>
                <a:lnTo>
                  <a:pt x="0" y="270933"/>
                </a:lnTo>
                <a:lnTo>
                  <a:pt x="0" y="304800"/>
                </a:lnTo>
                <a:lnTo>
                  <a:pt x="8467" y="330200"/>
                </a:lnTo>
                <a:lnTo>
                  <a:pt x="8467" y="364066"/>
                </a:lnTo>
                <a:lnTo>
                  <a:pt x="25400" y="389466"/>
                </a:lnTo>
                <a:lnTo>
                  <a:pt x="33867" y="414866"/>
                </a:lnTo>
                <a:lnTo>
                  <a:pt x="42334" y="440266"/>
                </a:lnTo>
                <a:lnTo>
                  <a:pt x="59267" y="457200"/>
                </a:lnTo>
                <a:lnTo>
                  <a:pt x="76200" y="474133"/>
                </a:lnTo>
                <a:lnTo>
                  <a:pt x="93134" y="482600"/>
                </a:lnTo>
                <a:lnTo>
                  <a:pt x="110067" y="491066"/>
                </a:lnTo>
                <a:lnTo>
                  <a:pt x="127000" y="499533"/>
                </a:lnTo>
                <a:lnTo>
                  <a:pt x="127000" y="499533"/>
                </a:lnTo>
                <a:lnTo>
                  <a:pt x="135467" y="499533"/>
                </a:lnTo>
                <a:lnTo>
                  <a:pt x="135467" y="499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1286933" y="3014133"/>
            <a:ext cx="143935" cy="330201"/>
          </a:xfrm>
          <a:custGeom>
            <a:avLst/>
            <a:gdLst/>
            <a:ahLst/>
            <a:cxnLst/>
            <a:rect l="0" t="0" r="0" b="0"/>
            <a:pathLst>
              <a:path w="143935" h="330201">
                <a:moveTo>
                  <a:pt x="143934" y="0"/>
                </a:moveTo>
                <a:lnTo>
                  <a:pt x="143934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43934" y="16934"/>
                </a:lnTo>
                <a:lnTo>
                  <a:pt x="143934" y="16934"/>
                </a:lnTo>
                <a:lnTo>
                  <a:pt x="135467" y="33867"/>
                </a:lnTo>
                <a:lnTo>
                  <a:pt x="127000" y="50800"/>
                </a:lnTo>
                <a:lnTo>
                  <a:pt x="118534" y="67734"/>
                </a:lnTo>
                <a:lnTo>
                  <a:pt x="110067" y="93134"/>
                </a:lnTo>
                <a:lnTo>
                  <a:pt x="93134" y="127000"/>
                </a:lnTo>
                <a:lnTo>
                  <a:pt x="84667" y="160867"/>
                </a:lnTo>
                <a:lnTo>
                  <a:pt x="76200" y="194734"/>
                </a:lnTo>
                <a:lnTo>
                  <a:pt x="59267" y="228600"/>
                </a:lnTo>
                <a:lnTo>
                  <a:pt x="50800" y="262467"/>
                </a:lnTo>
                <a:lnTo>
                  <a:pt x="42334" y="287867"/>
                </a:lnTo>
                <a:lnTo>
                  <a:pt x="33867" y="304800"/>
                </a:lnTo>
                <a:lnTo>
                  <a:pt x="25400" y="321734"/>
                </a:lnTo>
                <a:lnTo>
                  <a:pt x="16934" y="330200"/>
                </a:lnTo>
                <a:lnTo>
                  <a:pt x="16934" y="330200"/>
                </a:lnTo>
                <a:lnTo>
                  <a:pt x="8467" y="330200"/>
                </a:lnTo>
                <a:lnTo>
                  <a:pt x="8467" y="321734"/>
                </a:lnTo>
                <a:lnTo>
                  <a:pt x="8467" y="321734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1270000" y="3064933"/>
            <a:ext cx="194734" cy="237068"/>
          </a:xfrm>
          <a:custGeom>
            <a:avLst/>
            <a:gdLst/>
            <a:ahLst/>
            <a:cxnLst/>
            <a:rect l="0" t="0" r="0" b="0"/>
            <a:pathLst>
              <a:path w="194734" h="2370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42333" y="25400"/>
                </a:lnTo>
                <a:lnTo>
                  <a:pt x="50800" y="33867"/>
                </a:lnTo>
                <a:lnTo>
                  <a:pt x="59267" y="50800"/>
                </a:lnTo>
                <a:lnTo>
                  <a:pt x="76200" y="67734"/>
                </a:lnTo>
                <a:lnTo>
                  <a:pt x="93133" y="84667"/>
                </a:lnTo>
                <a:lnTo>
                  <a:pt x="101600" y="110067"/>
                </a:lnTo>
                <a:lnTo>
                  <a:pt x="110067" y="127000"/>
                </a:lnTo>
                <a:lnTo>
                  <a:pt x="127000" y="152400"/>
                </a:lnTo>
                <a:lnTo>
                  <a:pt x="135467" y="177800"/>
                </a:lnTo>
                <a:lnTo>
                  <a:pt x="152400" y="194734"/>
                </a:lnTo>
                <a:lnTo>
                  <a:pt x="160867" y="211667"/>
                </a:lnTo>
                <a:lnTo>
                  <a:pt x="169333" y="228600"/>
                </a:lnTo>
                <a:lnTo>
                  <a:pt x="177800" y="237067"/>
                </a:lnTo>
                <a:lnTo>
                  <a:pt x="186267" y="237067"/>
                </a:lnTo>
                <a:lnTo>
                  <a:pt x="186267" y="237067"/>
                </a:lnTo>
                <a:lnTo>
                  <a:pt x="194733" y="228600"/>
                </a:lnTo>
                <a:lnTo>
                  <a:pt x="194733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600200" y="3166533"/>
            <a:ext cx="169334" cy="33868"/>
          </a:xfrm>
          <a:custGeom>
            <a:avLst/>
            <a:gdLst/>
            <a:ahLst/>
            <a:cxnLst/>
            <a:rect l="0" t="0" r="0" b="0"/>
            <a:pathLst>
              <a:path w="169334" h="33868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16934"/>
                </a:lnTo>
                <a:lnTo>
                  <a:pt x="42333" y="16934"/>
                </a:lnTo>
                <a:lnTo>
                  <a:pt x="59267" y="25400"/>
                </a:lnTo>
                <a:lnTo>
                  <a:pt x="76200" y="25400"/>
                </a:lnTo>
                <a:lnTo>
                  <a:pt x="101600" y="33867"/>
                </a:lnTo>
                <a:lnTo>
                  <a:pt x="118533" y="33867"/>
                </a:lnTo>
                <a:lnTo>
                  <a:pt x="143933" y="33867"/>
                </a:lnTo>
                <a:lnTo>
                  <a:pt x="160867" y="33867"/>
                </a:lnTo>
                <a:lnTo>
                  <a:pt x="160867" y="33867"/>
                </a:lnTo>
                <a:lnTo>
                  <a:pt x="169333" y="25400"/>
                </a:lnTo>
                <a:lnTo>
                  <a:pt x="169333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888067" y="3039533"/>
            <a:ext cx="110067" cy="270935"/>
          </a:xfrm>
          <a:custGeom>
            <a:avLst/>
            <a:gdLst/>
            <a:ahLst/>
            <a:cxnLst/>
            <a:rect l="0" t="0" r="0" b="0"/>
            <a:pathLst>
              <a:path w="110067" h="270935">
                <a:moveTo>
                  <a:pt x="50800" y="0"/>
                </a:move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42333" y="16934"/>
                </a:lnTo>
                <a:lnTo>
                  <a:pt x="33866" y="33867"/>
                </a:lnTo>
                <a:lnTo>
                  <a:pt x="25400" y="50800"/>
                </a:lnTo>
                <a:lnTo>
                  <a:pt x="16933" y="76200"/>
                </a:lnTo>
                <a:lnTo>
                  <a:pt x="8466" y="110067"/>
                </a:lnTo>
                <a:lnTo>
                  <a:pt x="8466" y="143934"/>
                </a:lnTo>
                <a:lnTo>
                  <a:pt x="0" y="177800"/>
                </a:lnTo>
                <a:lnTo>
                  <a:pt x="0" y="203200"/>
                </a:lnTo>
                <a:lnTo>
                  <a:pt x="8466" y="228600"/>
                </a:lnTo>
                <a:lnTo>
                  <a:pt x="16933" y="245534"/>
                </a:lnTo>
                <a:lnTo>
                  <a:pt x="25400" y="262467"/>
                </a:lnTo>
                <a:lnTo>
                  <a:pt x="33866" y="270934"/>
                </a:lnTo>
                <a:lnTo>
                  <a:pt x="42333" y="270934"/>
                </a:lnTo>
                <a:lnTo>
                  <a:pt x="59266" y="270934"/>
                </a:lnTo>
                <a:lnTo>
                  <a:pt x="67733" y="270934"/>
                </a:lnTo>
                <a:lnTo>
                  <a:pt x="84666" y="270934"/>
                </a:lnTo>
                <a:lnTo>
                  <a:pt x="93133" y="262467"/>
                </a:lnTo>
                <a:lnTo>
                  <a:pt x="101600" y="254000"/>
                </a:lnTo>
                <a:lnTo>
                  <a:pt x="110066" y="245534"/>
                </a:lnTo>
                <a:lnTo>
                  <a:pt x="110066" y="228600"/>
                </a:lnTo>
                <a:lnTo>
                  <a:pt x="110066" y="211667"/>
                </a:lnTo>
                <a:lnTo>
                  <a:pt x="110066" y="186267"/>
                </a:lnTo>
                <a:lnTo>
                  <a:pt x="110066" y="160867"/>
                </a:lnTo>
                <a:lnTo>
                  <a:pt x="101600" y="135467"/>
                </a:lnTo>
                <a:lnTo>
                  <a:pt x="93133" y="110067"/>
                </a:lnTo>
                <a:lnTo>
                  <a:pt x="84666" y="84667"/>
                </a:lnTo>
                <a:lnTo>
                  <a:pt x="76200" y="67734"/>
                </a:lnTo>
                <a:lnTo>
                  <a:pt x="67733" y="42334"/>
                </a:lnTo>
                <a:lnTo>
                  <a:pt x="59266" y="25400"/>
                </a:lnTo>
                <a:lnTo>
                  <a:pt x="50800" y="16934"/>
                </a:lnTo>
                <a:lnTo>
                  <a:pt x="42333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25400" y="8467"/>
                </a:lnTo>
                <a:lnTo>
                  <a:pt x="254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040467" y="2887133"/>
            <a:ext cx="127001" cy="533401"/>
          </a:xfrm>
          <a:custGeom>
            <a:avLst/>
            <a:gdLst/>
            <a:ahLst/>
            <a:cxnLst/>
            <a:rect l="0" t="0" r="0" b="0"/>
            <a:pathLst>
              <a:path w="127001" h="533401">
                <a:moveTo>
                  <a:pt x="0" y="0"/>
                </a:moveTo>
                <a:lnTo>
                  <a:pt x="0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33866" y="42334"/>
                </a:lnTo>
                <a:lnTo>
                  <a:pt x="50800" y="59267"/>
                </a:lnTo>
                <a:lnTo>
                  <a:pt x="59266" y="84667"/>
                </a:lnTo>
                <a:lnTo>
                  <a:pt x="76200" y="118534"/>
                </a:lnTo>
                <a:lnTo>
                  <a:pt x="101600" y="152400"/>
                </a:lnTo>
                <a:lnTo>
                  <a:pt x="110066" y="186267"/>
                </a:lnTo>
                <a:lnTo>
                  <a:pt x="118533" y="220134"/>
                </a:lnTo>
                <a:lnTo>
                  <a:pt x="127000" y="262467"/>
                </a:lnTo>
                <a:lnTo>
                  <a:pt x="127000" y="304800"/>
                </a:lnTo>
                <a:lnTo>
                  <a:pt x="127000" y="347134"/>
                </a:lnTo>
                <a:lnTo>
                  <a:pt x="118533" y="381000"/>
                </a:lnTo>
                <a:lnTo>
                  <a:pt x="110066" y="423334"/>
                </a:lnTo>
                <a:lnTo>
                  <a:pt x="93133" y="448734"/>
                </a:lnTo>
                <a:lnTo>
                  <a:pt x="84666" y="474134"/>
                </a:lnTo>
                <a:lnTo>
                  <a:pt x="76200" y="499534"/>
                </a:lnTo>
                <a:lnTo>
                  <a:pt x="67733" y="516467"/>
                </a:lnTo>
                <a:lnTo>
                  <a:pt x="59266" y="524934"/>
                </a:lnTo>
                <a:lnTo>
                  <a:pt x="50800" y="533400"/>
                </a:lnTo>
                <a:lnTo>
                  <a:pt x="42333" y="533400"/>
                </a:lnTo>
                <a:lnTo>
                  <a:pt x="42333" y="533400"/>
                </a:lnTo>
                <a:lnTo>
                  <a:pt x="33866" y="533400"/>
                </a:lnTo>
                <a:lnTo>
                  <a:pt x="33866" y="533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218267" y="2751667"/>
            <a:ext cx="177801" cy="169334"/>
          </a:xfrm>
          <a:custGeom>
            <a:avLst/>
            <a:gdLst/>
            <a:ahLst/>
            <a:cxnLst/>
            <a:rect l="0" t="0" r="0" b="0"/>
            <a:pathLst>
              <a:path w="177801" h="169334">
                <a:moveTo>
                  <a:pt x="0" y="16933"/>
                </a:moveTo>
                <a:lnTo>
                  <a:pt x="0" y="16933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0"/>
                </a:lnTo>
                <a:lnTo>
                  <a:pt x="33866" y="0"/>
                </a:lnTo>
                <a:lnTo>
                  <a:pt x="42333" y="8466"/>
                </a:lnTo>
                <a:lnTo>
                  <a:pt x="59266" y="8466"/>
                </a:lnTo>
                <a:lnTo>
                  <a:pt x="76200" y="25400"/>
                </a:lnTo>
                <a:lnTo>
                  <a:pt x="93133" y="42333"/>
                </a:lnTo>
                <a:lnTo>
                  <a:pt x="101600" y="50800"/>
                </a:lnTo>
                <a:lnTo>
                  <a:pt x="110066" y="67733"/>
                </a:lnTo>
                <a:lnTo>
                  <a:pt x="118533" y="93133"/>
                </a:lnTo>
                <a:lnTo>
                  <a:pt x="110066" y="101600"/>
                </a:lnTo>
                <a:lnTo>
                  <a:pt x="101600" y="118533"/>
                </a:lnTo>
                <a:lnTo>
                  <a:pt x="93133" y="127000"/>
                </a:lnTo>
                <a:lnTo>
                  <a:pt x="76200" y="135466"/>
                </a:lnTo>
                <a:lnTo>
                  <a:pt x="67733" y="143933"/>
                </a:lnTo>
                <a:lnTo>
                  <a:pt x="50800" y="143933"/>
                </a:lnTo>
                <a:lnTo>
                  <a:pt x="42333" y="143933"/>
                </a:lnTo>
                <a:lnTo>
                  <a:pt x="33866" y="143933"/>
                </a:lnTo>
                <a:lnTo>
                  <a:pt x="25400" y="135466"/>
                </a:lnTo>
                <a:lnTo>
                  <a:pt x="16933" y="135466"/>
                </a:lnTo>
                <a:lnTo>
                  <a:pt x="16933" y="127000"/>
                </a:lnTo>
                <a:lnTo>
                  <a:pt x="16933" y="110066"/>
                </a:lnTo>
                <a:lnTo>
                  <a:pt x="16933" y="101600"/>
                </a:lnTo>
                <a:lnTo>
                  <a:pt x="25400" y="93133"/>
                </a:lnTo>
                <a:lnTo>
                  <a:pt x="33866" y="93133"/>
                </a:lnTo>
                <a:lnTo>
                  <a:pt x="42333" y="93133"/>
                </a:lnTo>
                <a:lnTo>
                  <a:pt x="59266" y="93133"/>
                </a:lnTo>
                <a:lnTo>
                  <a:pt x="76200" y="101600"/>
                </a:lnTo>
                <a:lnTo>
                  <a:pt x="101600" y="110066"/>
                </a:lnTo>
                <a:lnTo>
                  <a:pt x="118533" y="118533"/>
                </a:lnTo>
                <a:lnTo>
                  <a:pt x="135466" y="135466"/>
                </a:lnTo>
                <a:lnTo>
                  <a:pt x="152400" y="152400"/>
                </a:lnTo>
                <a:lnTo>
                  <a:pt x="169333" y="160866"/>
                </a:lnTo>
                <a:lnTo>
                  <a:pt x="169333" y="160866"/>
                </a:lnTo>
                <a:lnTo>
                  <a:pt x="177800" y="169333"/>
                </a:lnTo>
                <a:lnTo>
                  <a:pt x="177800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2319867" y="3141133"/>
            <a:ext cx="160867" cy="8468"/>
          </a:xfrm>
          <a:custGeom>
            <a:avLst/>
            <a:gdLst/>
            <a:ahLst/>
            <a:cxnLst/>
            <a:rect l="0" t="0" r="0" b="0"/>
            <a:pathLst>
              <a:path w="160867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800" y="0"/>
                </a:lnTo>
                <a:lnTo>
                  <a:pt x="67733" y="0"/>
                </a:lnTo>
                <a:lnTo>
                  <a:pt x="93133" y="0"/>
                </a:lnTo>
                <a:lnTo>
                  <a:pt x="110066" y="0"/>
                </a:lnTo>
                <a:lnTo>
                  <a:pt x="135466" y="0"/>
                </a:lnTo>
                <a:lnTo>
                  <a:pt x="143933" y="8467"/>
                </a:lnTo>
                <a:lnTo>
                  <a:pt x="143933" y="8467"/>
                </a:lnTo>
                <a:lnTo>
                  <a:pt x="160866" y="8467"/>
                </a:lnTo>
                <a:lnTo>
                  <a:pt x="160866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2345267" y="3251200"/>
            <a:ext cx="143934" cy="8468"/>
          </a:xfrm>
          <a:custGeom>
            <a:avLst/>
            <a:gdLst/>
            <a:ahLst/>
            <a:cxnLst/>
            <a:rect l="0" t="0" r="0" b="0"/>
            <a:pathLst>
              <a:path w="143934" h="8468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439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2768600" y="2980267"/>
            <a:ext cx="203201" cy="177801"/>
          </a:xfrm>
          <a:custGeom>
            <a:avLst/>
            <a:gdLst/>
            <a:ahLst/>
            <a:cxnLst/>
            <a:rect l="0" t="0" r="0" b="0"/>
            <a:pathLst>
              <a:path w="203201" h="177801">
                <a:moveTo>
                  <a:pt x="25400" y="0"/>
                </a:move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9266"/>
                </a:lnTo>
                <a:lnTo>
                  <a:pt x="25400" y="76200"/>
                </a:lnTo>
                <a:lnTo>
                  <a:pt x="16933" y="93133"/>
                </a:lnTo>
                <a:lnTo>
                  <a:pt x="16933" y="110066"/>
                </a:lnTo>
                <a:lnTo>
                  <a:pt x="8467" y="127000"/>
                </a:lnTo>
                <a:lnTo>
                  <a:pt x="8467" y="143933"/>
                </a:lnTo>
                <a:lnTo>
                  <a:pt x="0" y="152400"/>
                </a:lnTo>
                <a:lnTo>
                  <a:pt x="0" y="160866"/>
                </a:lnTo>
                <a:lnTo>
                  <a:pt x="0" y="169333"/>
                </a:lnTo>
                <a:lnTo>
                  <a:pt x="0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16933" y="177800"/>
                </a:lnTo>
                <a:lnTo>
                  <a:pt x="25400" y="169333"/>
                </a:lnTo>
                <a:lnTo>
                  <a:pt x="33867" y="169333"/>
                </a:lnTo>
                <a:lnTo>
                  <a:pt x="50800" y="160866"/>
                </a:lnTo>
                <a:lnTo>
                  <a:pt x="67733" y="160866"/>
                </a:lnTo>
                <a:lnTo>
                  <a:pt x="84667" y="152400"/>
                </a:lnTo>
                <a:lnTo>
                  <a:pt x="101600" y="152400"/>
                </a:lnTo>
                <a:lnTo>
                  <a:pt x="118533" y="152400"/>
                </a:lnTo>
                <a:lnTo>
                  <a:pt x="127000" y="152400"/>
                </a:lnTo>
                <a:lnTo>
                  <a:pt x="143933" y="152400"/>
                </a:lnTo>
                <a:lnTo>
                  <a:pt x="152400" y="152400"/>
                </a:lnTo>
                <a:lnTo>
                  <a:pt x="169333" y="152400"/>
                </a:lnTo>
                <a:lnTo>
                  <a:pt x="177800" y="160866"/>
                </a:lnTo>
                <a:lnTo>
                  <a:pt x="186267" y="160866"/>
                </a:lnTo>
                <a:lnTo>
                  <a:pt x="186267" y="169333"/>
                </a:lnTo>
                <a:lnTo>
                  <a:pt x="194733" y="169333"/>
                </a:lnTo>
                <a:lnTo>
                  <a:pt x="194733" y="169333"/>
                </a:lnTo>
                <a:lnTo>
                  <a:pt x="203200" y="169333"/>
                </a:lnTo>
                <a:lnTo>
                  <a:pt x="203200" y="169333"/>
                </a:lnTo>
                <a:lnTo>
                  <a:pt x="203200" y="160866"/>
                </a:lnTo>
                <a:lnTo>
                  <a:pt x="194733" y="160866"/>
                </a:lnTo>
                <a:lnTo>
                  <a:pt x="194733" y="152400"/>
                </a:lnTo>
                <a:lnTo>
                  <a:pt x="186267" y="135466"/>
                </a:lnTo>
                <a:lnTo>
                  <a:pt x="177800" y="127000"/>
                </a:lnTo>
                <a:lnTo>
                  <a:pt x="177800" y="118533"/>
                </a:lnTo>
                <a:lnTo>
                  <a:pt x="169333" y="101600"/>
                </a:lnTo>
                <a:lnTo>
                  <a:pt x="160867" y="84666"/>
                </a:lnTo>
                <a:lnTo>
                  <a:pt x="152400" y="67733"/>
                </a:lnTo>
                <a:lnTo>
                  <a:pt x="152400" y="67733"/>
                </a:lnTo>
                <a:lnTo>
                  <a:pt x="143933" y="50800"/>
                </a:lnTo>
                <a:lnTo>
                  <a:pt x="143933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2904067" y="2946400"/>
            <a:ext cx="25401" cy="414868"/>
          </a:xfrm>
          <a:custGeom>
            <a:avLst/>
            <a:gdLst/>
            <a:ahLst/>
            <a:cxnLst/>
            <a:rect l="0" t="0" r="0" b="0"/>
            <a:pathLst>
              <a:path w="25401" h="414868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33867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18533"/>
                </a:lnTo>
                <a:lnTo>
                  <a:pt x="16933" y="143933"/>
                </a:lnTo>
                <a:lnTo>
                  <a:pt x="16933" y="160867"/>
                </a:lnTo>
                <a:lnTo>
                  <a:pt x="16933" y="186267"/>
                </a:lnTo>
                <a:lnTo>
                  <a:pt x="16933" y="211667"/>
                </a:lnTo>
                <a:lnTo>
                  <a:pt x="8466" y="237067"/>
                </a:lnTo>
                <a:lnTo>
                  <a:pt x="8466" y="262467"/>
                </a:lnTo>
                <a:lnTo>
                  <a:pt x="8466" y="279400"/>
                </a:lnTo>
                <a:lnTo>
                  <a:pt x="8466" y="304800"/>
                </a:lnTo>
                <a:lnTo>
                  <a:pt x="8466" y="330200"/>
                </a:lnTo>
                <a:lnTo>
                  <a:pt x="8466" y="355600"/>
                </a:lnTo>
                <a:lnTo>
                  <a:pt x="0" y="372533"/>
                </a:lnTo>
                <a:lnTo>
                  <a:pt x="0" y="389467"/>
                </a:lnTo>
                <a:lnTo>
                  <a:pt x="0" y="397933"/>
                </a:lnTo>
                <a:lnTo>
                  <a:pt x="0" y="406400"/>
                </a:lnTo>
                <a:lnTo>
                  <a:pt x="0" y="414867"/>
                </a:lnTo>
                <a:lnTo>
                  <a:pt x="8466" y="414867"/>
                </a:lnTo>
                <a:lnTo>
                  <a:pt x="8466" y="414867"/>
                </a:lnTo>
                <a:lnTo>
                  <a:pt x="8466" y="414867"/>
                </a:lnTo>
                <a:lnTo>
                  <a:pt x="8466" y="414867"/>
                </a:lnTo>
                <a:lnTo>
                  <a:pt x="8466" y="414867"/>
                </a:lnTo>
                <a:lnTo>
                  <a:pt x="0" y="406400"/>
                </a:lnTo>
                <a:lnTo>
                  <a:pt x="0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3107267" y="2870200"/>
            <a:ext cx="127001" cy="550334"/>
          </a:xfrm>
          <a:custGeom>
            <a:avLst/>
            <a:gdLst/>
            <a:ahLst/>
            <a:cxnLst/>
            <a:rect l="0" t="0" r="0" b="0"/>
            <a:pathLst>
              <a:path w="127001" h="550334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18533" y="8467"/>
                </a:lnTo>
                <a:lnTo>
                  <a:pt x="118533" y="16933"/>
                </a:lnTo>
                <a:lnTo>
                  <a:pt x="110066" y="16933"/>
                </a:lnTo>
                <a:lnTo>
                  <a:pt x="110066" y="33867"/>
                </a:lnTo>
                <a:lnTo>
                  <a:pt x="101600" y="42333"/>
                </a:lnTo>
                <a:lnTo>
                  <a:pt x="93133" y="50800"/>
                </a:lnTo>
                <a:lnTo>
                  <a:pt x="84666" y="67733"/>
                </a:lnTo>
                <a:lnTo>
                  <a:pt x="67733" y="84667"/>
                </a:lnTo>
                <a:lnTo>
                  <a:pt x="59266" y="110067"/>
                </a:lnTo>
                <a:lnTo>
                  <a:pt x="50800" y="127000"/>
                </a:lnTo>
                <a:lnTo>
                  <a:pt x="33866" y="152400"/>
                </a:lnTo>
                <a:lnTo>
                  <a:pt x="25400" y="177800"/>
                </a:lnTo>
                <a:lnTo>
                  <a:pt x="16933" y="211667"/>
                </a:lnTo>
                <a:lnTo>
                  <a:pt x="8466" y="237067"/>
                </a:lnTo>
                <a:lnTo>
                  <a:pt x="8466" y="262467"/>
                </a:lnTo>
                <a:lnTo>
                  <a:pt x="0" y="287867"/>
                </a:lnTo>
                <a:lnTo>
                  <a:pt x="0" y="321733"/>
                </a:lnTo>
                <a:lnTo>
                  <a:pt x="8466" y="338667"/>
                </a:lnTo>
                <a:lnTo>
                  <a:pt x="8466" y="372533"/>
                </a:lnTo>
                <a:lnTo>
                  <a:pt x="16933" y="389467"/>
                </a:lnTo>
                <a:lnTo>
                  <a:pt x="25400" y="414867"/>
                </a:lnTo>
                <a:lnTo>
                  <a:pt x="33866" y="431800"/>
                </a:lnTo>
                <a:lnTo>
                  <a:pt x="50800" y="457200"/>
                </a:lnTo>
                <a:lnTo>
                  <a:pt x="59266" y="465667"/>
                </a:lnTo>
                <a:lnTo>
                  <a:pt x="67733" y="482600"/>
                </a:lnTo>
                <a:lnTo>
                  <a:pt x="76200" y="491067"/>
                </a:lnTo>
                <a:lnTo>
                  <a:pt x="84666" y="508000"/>
                </a:lnTo>
                <a:lnTo>
                  <a:pt x="93133" y="516467"/>
                </a:lnTo>
                <a:lnTo>
                  <a:pt x="93133" y="524933"/>
                </a:lnTo>
                <a:lnTo>
                  <a:pt x="101600" y="533400"/>
                </a:lnTo>
                <a:lnTo>
                  <a:pt x="110066" y="541867"/>
                </a:lnTo>
                <a:lnTo>
                  <a:pt x="110066" y="541867"/>
                </a:lnTo>
                <a:lnTo>
                  <a:pt x="118533" y="541867"/>
                </a:lnTo>
                <a:lnTo>
                  <a:pt x="118533" y="541867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50333"/>
                </a:lnTo>
                <a:lnTo>
                  <a:pt x="118533" y="541867"/>
                </a:lnTo>
                <a:lnTo>
                  <a:pt x="118533" y="541867"/>
                </a:lnTo>
                <a:lnTo>
                  <a:pt x="118533" y="541867"/>
                </a:lnTo>
                <a:lnTo>
                  <a:pt x="118533" y="541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3268133" y="3175000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3539067" y="3056467"/>
            <a:ext cx="143934" cy="127001"/>
          </a:xfrm>
          <a:custGeom>
            <a:avLst/>
            <a:gdLst/>
            <a:ahLst/>
            <a:cxnLst/>
            <a:rect l="0" t="0" r="0" b="0"/>
            <a:pathLst>
              <a:path w="143934" h="1270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8466" y="118533"/>
                </a:lnTo>
                <a:lnTo>
                  <a:pt x="16933" y="118533"/>
                </a:lnTo>
                <a:lnTo>
                  <a:pt x="25400" y="118533"/>
                </a:lnTo>
                <a:lnTo>
                  <a:pt x="42333" y="118533"/>
                </a:lnTo>
                <a:lnTo>
                  <a:pt x="59266" y="118533"/>
                </a:lnTo>
                <a:lnTo>
                  <a:pt x="67733" y="110066"/>
                </a:lnTo>
                <a:lnTo>
                  <a:pt x="84666" y="110066"/>
                </a:lnTo>
                <a:lnTo>
                  <a:pt x="101600" y="118533"/>
                </a:lnTo>
                <a:lnTo>
                  <a:pt x="118533" y="118533"/>
                </a:lnTo>
                <a:lnTo>
                  <a:pt x="127000" y="118533"/>
                </a:lnTo>
                <a:lnTo>
                  <a:pt x="135466" y="127000"/>
                </a:lnTo>
                <a:lnTo>
                  <a:pt x="143933" y="127000"/>
                </a:lnTo>
                <a:lnTo>
                  <a:pt x="143933" y="127000"/>
                </a:lnTo>
                <a:lnTo>
                  <a:pt x="143933" y="127000"/>
                </a:lnTo>
                <a:lnTo>
                  <a:pt x="143933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3674533" y="3022600"/>
            <a:ext cx="8468" cy="279401"/>
          </a:xfrm>
          <a:custGeom>
            <a:avLst/>
            <a:gdLst/>
            <a:ahLst/>
            <a:cxnLst/>
            <a:rect l="0" t="0" r="0" b="0"/>
            <a:pathLst>
              <a:path w="8468" h="279401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7"/>
                </a:lnTo>
                <a:lnTo>
                  <a:pt x="0" y="228600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7"/>
                </a:lnTo>
                <a:lnTo>
                  <a:pt x="0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8467" y="270933"/>
                </a:lnTo>
                <a:lnTo>
                  <a:pt x="8467" y="262467"/>
                </a:lnTo>
                <a:lnTo>
                  <a:pt x="8467" y="262467"/>
                </a:lnTo>
                <a:lnTo>
                  <a:pt x="8467" y="245533"/>
                </a:lnTo>
                <a:lnTo>
                  <a:pt x="8467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3716867" y="2819400"/>
            <a:ext cx="169334" cy="694268"/>
          </a:xfrm>
          <a:custGeom>
            <a:avLst/>
            <a:gdLst/>
            <a:ahLst/>
            <a:cxnLst/>
            <a:rect l="0" t="0" r="0" b="0"/>
            <a:pathLst>
              <a:path w="169334" h="6942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25400"/>
                </a:lnTo>
                <a:lnTo>
                  <a:pt x="93133" y="42333"/>
                </a:lnTo>
                <a:lnTo>
                  <a:pt x="110066" y="67733"/>
                </a:lnTo>
                <a:lnTo>
                  <a:pt x="127000" y="101600"/>
                </a:lnTo>
                <a:lnTo>
                  <a:pt x="143933" y="135467"/>
                </a:lnTo>
                <a:lnTo>
                  <a:pt x="160866" y="177800"/>
                </a:lnTo>
                <a:lnTo>
                  <a:pt x="169333" y="220133"/>
                </a:lnTo>
                <a:lnTo>
                  <a:pt x="169333" y="270933"/>
                </a:lnTo>
                <a:lnTo>
                  <a:pt x="169333" y="321733"/>
                </a:lnTo>
                <a:lnTo>
                  <a:pt x="160866" y="372533"/>
                </a:lnTo>
                <a:lnTo>
                  <a:pt x="152400" y="423333"/>
                </a:lnTo>
                <a:lnTo>
                  <a:pt x="143933" y="465667"/>
                </a:lnTo>
                <a:lnTo>
                  <a:pt x="135466" y="508000"/>
                </a:lnTo>
                <a:lnTo>
                  <a:pt x="118533" y="541867"/>
                </a:lnTo>
                <a:lnTo>
                  <a:pt x="110066" y="575733"/>
                </a:lnTo>
                <a:lnTo>
                  <a:pt x="93133" y="592667"/>
                </a:lnTo>
                <a:lnTo>
                  <a:pt x="84666" y="618067"/>
                </a:lnTo>
                <a:lnTo>
                  <a:pt x="76200" y="635000"/>
                </a:lnTo>
                <a:lnTo>
                  <a:pt x="67733" y="651933"/>
                </a:lnTo>
                <a:lnTo>
                  <a:pt x="59266" y="668867"/>
                </a:lnTo>
                <a:lnTo>
                  <a:pt x="50800" y="677333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94267"/>
                </a:lnTo>
                <a:lnTo>
                  <a:pt x="42333" y="694267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42333" y="685800"/>
                </a:lnTo>
                <a:lnTo>
                  <a:pt x="50800" y="668867"/>
                </a:lnTo>
                <a:lnTo>
                  <a:pt x="50800" y="668867"/>
                </a:lnTo>
                <a:lnTo>
                  <a:pt x="50800" y="660400"/>
                </a:lnTo>
                <a:lnTo>
                  <a:pt x="50800" y="660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4097867" y="2878667"/>
            <a:ext cx="101601" cy="499534"/>
          </a:xfrm>
          <a:custGeom>
            <a:avLst/>
            <a:gdLst/>
            <a:ahLst/>
            <a:cxnLst/>
            <a:rect l="0" t="0" r="0" b="0"/>
            <a:pathLst>
              <a:path w="101601" h="499534">
                <a:moveTo>
                  <a:pt x="101600" y="0"/>
                </a:moveTo>
                <a:lnTo>
                  <a:pt x="93133" y="8466"/>
                </a:lnTo>
                <a:lnTo>
                  <a:pt x="84666" y="16933"/>
                </a:lnTo>
                <a:lnTo>
                  <a:pt x="76200" y="33866"/>
                </a:lnTo>
                <a:lnTo>
                  <a:pt x="59266" y="50800"/>
                </a:lnTo>
                <a:lnTo>
                  <a:pt x="42333" y="67733"/>
                </a:lnTo>
                <a:lnTo>
                  <a:pt x="25400" y="101600"/>
                </a:lnTo>
                <a:lnTo>
                  <a:pt x="16933" y="135466"/>
                </a:lnTo>
                <a:lnTo>
                  <a:pt x="8466" y="169333"/>
                </a:lnTo>
                <a:lnTo>
                  <a:pt x="0" y="203200"/>
                </a:lnTo>
                <a:lnTo>
                  <a:pt x="0" y="237066"/>
                </a:lnTo>
                <a:lnTo>
                  <a:pt x="0" y="270933"/>
                </a:lnTo>
                <a:lnTo>
                  <a:pt x="0" y="313266"/>
                </a:lnTo>
                <a:lnTo>
                  <a:pt x="8466" y="347133"/>
                </a:lnTo>
                <a:lnTo>
                  <a:pt x="16933" y="381000"/>
                </a:lnTo>
                <a:lnTo>
                  <a:pt x="25400" y="414866"/>
                </a:lnTo>
                <a:lnTo>
                  <a:pt x="42333" y="440266"/>
                </a:lnTo>
                <a:lnTo>
                  <a:pt x="50800" y="465666"/>
                </a:lnTo>
                <a:lnTo>
                  <a:pt x="59266" y="482600"/>
                </a:lnTo>
                <a:lnTo>
                  <a:pt x="76200" y="499533"/>
                </a:lnTo>
                <a:lnTo>
                  <a:pt x="84666" y="499533"/>
                </a:lnTo>
                <a:lnTo>
                  <a:pt x="93133" y="499533"/>
                </a:lnTo>
                <a:lnTo>
                  <a:pt x="93133" y="499533"/>
                </a:lnTo>
                <a:lnTo>
                  <a:pt x="101600" y="499533"/>
                </a:lnTo>
                <a:lnTo>
                  <a:pt x="101600" y="499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4258733" y="3031067"/>
            <a:ext cx="177801" cy="516467"/>
          </a:xfrm>
          <a:custGeom>
            <a:avLst/>
            <a:gdLst/>
            <a:ahLst/>
            <a:cxnLst/>
            <a:rect l="0" t="0" r="0" b="0"/>
            <a:pathLst>
              <a:path w="177801" h="516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8467" y="237066"/>
                </a:lnTo>
                <a:lnTo>
                  <a:pt x="16934" y="245533"/>
                </a:lnTo>
                <a:lnTo>
                  <a:pt x="25400" y="254000"/>
                </a:lnTo>
                <a:lnTo>
                  <a:pt x="33867" y="254000"/>
                </a:lnTo>
                <a:lnTo>
                  <a:pt x="50800" y="254000"/>
                </a:lnTo>
                <a:lnTo>
                  <a:pt x="59267" y="254000"/>
                </a:lnTo>
                <a:lnTo>
                  <a:pt x="67734" y="245533"/>
                </a:lnTo>
                <a:lnTo>
                  <a:pt x="84667" y="237066"/>
                </a:lnTo>
                <a:lnTo>
                  <a:pt x="93134" y="228600"/>
                </a:lnTo>
                <a:lnTo>
                  <a:pt x="101600" y="211666"/>
                </a:lnTo>
                <a:lnTo>
                  <a:pt x="110067" y="194733"/>
                </a:lnTo>
                <a:lnTo>
                  <a:pt x="118534" y="177800"/>
                </a:lnTo>
                <a:lnTo>
                  <a:pt x="127000" y="152400"/>
                </a:lnTo>
                <a:lnTo>
                  <a:pt x="135467" y="127000"/>
                </a:lnTo>
                <a:lnTo>
                  <a:pt x="135467" y="110066"/>
                </a:lnTo>
                <a:lnTo>
                  <a:pt x="143934" y="84666"/>
                </a:lnTo>
                <a:lnTo>
                  <a:pt x="143934" y="67733"/>
                </a:lnTo>
                <a:lnTo>
                  <a:pt x="152400" y="59266"/>
                </a:lnTo>
                <a:lnTo>
                  <a:pt x="152400" y="50800"/>
                </a:lnTo>
                <a:lnTo>
                  <a:pt x="143934" y="50800"/>
                </a:lnTo>
                <a:lnTo>
                  <a:pt x="143934" y="50800"/>
                </a:lnTo>
                <a:lnTo>
                  <a:pt x="143934" y="42333"/>
                </a:lnTo>
                <a:lnTo>
                  <a:pt x="143934" y="42333"/>
                </a:lnTo>
                <a:lnTo>
                  <a:pt x="143934" y="50800"/>
                </a:lnTo>
                <a:lnTo>
                  <a:pt x="143934" y="59266"/>
                </a:lnTo>
                <a:lnTo>
                  <a:pt x="143934" y="67733"/>
                </a:lnTo>
                <a:lnTo>
                  <a:pt x="152400" y="84666"/>
                </a:lnTo>
                <a:lnTo>
                  <a:pt x="152400" y="101600"/>
                </a:lnTo>
                <a:lnTo>
                  <a:pt x="152400" y="127000"/>
                </a:lnTo>
                <a:lnTo>
                  <a:pt x="160867" y="152400"/>
                </a:lnTo>
                <a:lnTo>
                  <a:pt x="160867" y="177800"/>
                </a:lnTo>
                <a:lnTo>
                  <a:pt x="169334" y="211666"/>
                </a:lnTo>
                <a:lnTo>
                  <a:pt x="169334" y="237066"/>
                </a:lnTo>
                <a:lnTo>
                  <a:pt x="177800" y="279400"/>
                </a:lnTo>
                <a:lnTo>
                  <a:pt x="177800" y="313266"/>
                </a:lnTo>
                <a:lnTo>
                  <a:pt x="177800" y="347133"/>
                </a:lnTo>
                <a:lnTo>
                  <a:pt x="169334" y="381000"/>
                </a:lnTo>
                <a:lnTo>
                  <a:pt x="169334" y="414866"/>
                </a:lnTo>
                <a:lnTo>
                  <a:pt x="160867" y="440266"/>
                </a:lnTo>
                <a:lnTo>
                  <a:pt x="152400" y="465666"/>
                </a:lnTo>
                <a:lnTo>
                  <a:pt x="135467" y="482600"/>
                </a:lnTo>
                <a:lnTo>
                  <a:pt x="127000" y="499533"/>
                </a:lnTo>
                <a:lnTo>
                  <a:pt x="118534" y="516466"/>
                </a:lnTo>
                <a:lnTo>
                  <a:pt x="101600" y="516466"/>
                </a:lnTo>
                <a:lnTo>
                  <a:pt x="93134" y="516466"/>
                </a:lnTo>
                <a:lnTo>
                  <a:pt x="76200" y="499533"/>
                </a:lnTo>
                <a:lnTo>
                  <a:pt x="67734" y="482600"/>
                </a:lnTo>
                <a:lnTo>
                  <a:pt x="67734" y="448733"/>
                </a:lnTo>
                <a:lnTo>
                  <a:pt x="67734" y="448733"/>
                </a:lnTo>
                <a:lnTo>
                  <a:pt x="67734" y="423333"/>
                </a:lnTo>
                <a:lnTo>
                  <a:pt x="67734" y="423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4555067" y="3149600"/>
            <a:ext cx="135467" cy="25401"/>
          </a:xfrm>
          <a:custGeom>
            <a:avLst/>
            <a:gdLst/>
            <a:ahLst/>
            <a:cxnLst/>
            <a:rect l="0" t="0" r="0" b="0"/>
            <a:pathLst>
              <a:path w="135467" h="25401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16933"/>
                </a:lnTo>
                <a:lnTo>
                  <a:pt x="67733" y="8467"/>
                </a:lnTo>
                <a:lnTo>
                  <a:pt x="93133" y="8467"/>
                </a:lnTo>
                <a:lnTo>
                  <a:pt x="110066" y="0"/>
                </a:lnTo>
                <a:lnTo>
                  <a:pt x="110066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4868333" y="3056467"/>
            <a:ext cx="177801" cy="237067"/>
          </a:xfrm>
          <a:custGeom>
            <a:avLst/>
            <a:gdLst/>
            <a:ahLst/>
            <a:cxnLst/>
            <a:rect l="0" t="0" r="0" b="0"/>
            <a:pathLst>
              <a:path w="177801" h="237067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4" y="42333"/>
                </a:lnTo>
                <a:lnTo>
                  <a:pt x="16934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6"/>
                </a:lnTo>
                <a:lnTo>
                  <a:pt x="16934" y="203200"/>
                </a:lnTo>
                <a:lnTo>
                  <a:pt x="25400" y="211666"/>
                </a:lnTo>
                <a:lnTo>
                  <a:pt x="42334" y="220133"/>
                </a:lnTo>
                <a:lnTo>
                  <a:pt x="59267" y="228600"/>
                </a:lnTo>
                <a:lnTo>
                  <a:pt x="76200" y="237066"/>
                </a:lnTo>
                <a:lnTo>
                  <a:pt x="93134" y="237066"/>
                </a:lnTo>
                <a:lnTo>
                  <a:pt x="110067" y="237066"/>
                </a:lnTo>
                <a:lnTo>
                  <a:pt x="127000" y="228600"/>
                </a:lnTo>
                <a:lnTo>
                  <a:pt x="135467" y="220133"/>
                </a:lnTo>
                <a:lnTo>
                  <a:pt x="143934" y="211666"/>
                </a:lnTo>
                <a:lnTo>
                  <a:pt x="160867" y="194733"/>
                </a:lnTo>
                <a:lnTo>
                  <a:pt x="169334" y="169333"/>
                </a:lnTo>
                <a:lnTo>
                  <a:pt x="169334" y="152400"/>
                </a:lnTo>
                <a:lnTo>
                  <a:pt x="177800" y="127000"/>
                </a:lnTo>
                <a:lnTo>
                  <a:pt x="177800" y="110066"/>
                </a:lnTo>
                <a:lnTo>
                  <a:pt x="169334" y="93133"/>
                </a:lnTo>
                <a:lnTo>
                  <a:pt x="169334" y="76200"/>
                </a:lnTo>
                <a:lnTo>
                  <a:pt x="152400" y="59266"/>
                </a:lnTo>
                <a:lnTo>
                  <a:pt x="135467" y="42333"/>
                </a:lnTo>
                <a:lnTo>
                  <a:pt x="118534" y="25400"/>
                </a:lnTo>
                <a:lnTo>
                  <a:pt x="101600" y="16933"/>
                </a:lnTo>
                <a:lnTo>
                  <a:pt x="84667" y="8466"/>
                </a:lnTo>
                <a:lnTo>
                  <a:pt x="67734" y="8466"/>
                </a:lnTo>
                <a:lnTo>
                  <a:pt x="50800" y="8466"/>
                </a:lnTo>
                <a:lnTo>
                  <a:pt x="2540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5012267" y="28363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4995333" y="2844800"/>
            <a:ext cx="262468" cy="694268"/>
          </a:xfrm>
          <a:custGeom>
            <a:avLst/>
            <a:gdLst/>
            <a:ahLst/>
            <a:cxnLst/>
            <a:rect l="0" t="0" r="0" b="0"/>
            <a:pathLst>
              <a:path w="262468" h="694268">
                <a:moveTo>
                  <a:pt x="50800" y="0"/>
                </a:moveTo>
                <a:lnTo>
                  <a:pt x="59267" y="8467"/>
                </a:lnTo>
                <a:lnTo>
                  <a:pt x="76200" y="8467"/>
                </a:lnTo>
                <a:lnTo>
                  <a:pt x="93134" y="25400"/>
                </a:lnTo>
                <a:lnTo>
                  <a:pt x="118534" y="50800"/>
                </a:lnTo>
                <a:lnTo>
                  <a:pt x="143934" y="84667"/>
                </a:lnTo>
                <a:lnTo>
                  <a:pt x="169334" y="118533"/>
                </a:lnTo>
                <a:lnTo>
                  <a:pt x="194734" y="169333"/>
                </a:lnTo>
                <a:lnTo>
                  <a:pt x="211667" y="220133"/>
                </a:lnTo>
                <a:lnTo>
                  <a:pt x="237067" y="270933"/>
                </a:lnTo>
                <a:lnTo>
                  <a:pt x="254000" y="330200"/>
                </a:lnTo>
                <a:lnTo>
                  <a:pt x="262467" y="389467"/>
                </a:lnTo>
                <a:lnTo>
                  <a:pt x="262467" y="448733"/>
                </a:lnTo>
                <a:lnTo>
                  <a:pt x="262467" y="499533"/>
                </a:lnTo>
                <a:lnTo>
                  <a:pt x="254000" y="541867"/>
                </a:lnTo>
                <a:lnTo>
                  <a:pt x="228600" y="584200"/>
                </a:lnTo>
                <a:lnTo>
                  <a:pt x="203200" y="618067"/>
                </a:lnTo>
                <a:lnTo>
                  <a:pt x="160867" y="651933"/>
                </a:lnTo>
                <a:lnTo>
                  <a:pt x="110067" y="668867"/>
                </a:lnTo>
                <a:lnTo>
                  <a:pt x="59267" y="685800"/>
                </a:lnTo>
                <a:lnTo>
                  <a:pt x="59267" y="685800"/>
                </a:lnTo>
                <a:lnTo>
                  <a:pt x="0" y="694267"/>
                </a:lnTo>
                <a:lnTo>
                  <a:pt x="0" y="694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1540933" y="4004733"/>
            <a:ext cx="177801" cy="355601"/>
          </a:xfrm>
          <a:custGeom>
            <a:avLst/>
            <a:gdLst/>
            <a:ahLst/>
            <a:cxnLst/>
            <a:rect l="0" t="0" r="0" b="0"/>
            <a:pathLst>
              <a:path w="177801" h="355601">
                <a:moveTo>
                  <a:pt x="177800" y="0"/>
                </a:moveTo>
                <a:lnTo>
                  <a:pt x="169334" y="0"/>
                </a:lnTo>
                <a:lnTo>
                  <a:pt x="169334" y="8467"/>
                </a:lnTo>
                <a:lnTo>
                  <a:pt x="160867" y="16934"/>
                </a:lnTo>
                <a:lnTo>
                  <a:pt x="160867" y="33867"/>
                </a:lnTo>
                <a:lnTo>
                  <a:pt x="152400" y="42334"/>
                </a:lnTo>
                <a:lnTo>
                  <a:pt x="143934" y="59267"/>
                </a:lnTo>
                <a:lnTo>
                  <a:pt x="135467" y="84667"/>
                </a:lnTo>
                <a:lnTo>
                  <a:pt x="127000" y="101600"/>
                </a:lnTo>
                <a:lnTo>
                  <a:pt x="118534" y="127000"/>
                </a:lnTo>
                <a:lnTo>
                  <a:pt x="101600" y="152400"/>
                </a:lnTo>
                <a:lnTo>
                  <a:pt x="93134" y="177800"/>
                </a:lnTo>
                <a:lnTo>
                  <a:pt x="76200" y="203200"/>
                </a:lnTo>
                <a:lnTo>
                  <a:pt x="67734" y="228600"/>
                </a:lnTo>
                <a:lnTo>
                  <a:pt x="59267" y="254000"/>
                </a:lnTo>
                <a:lnTo>
                  <a:pt x="42334" y="279400"/>
                </a:lnTo>
                <a:lnTo>
                  <a:pt x="33867" y="304800"/>
                </a:lnTo>
                <a:lnTo>
                  <a:pt x="25400" y="330200"/>
                </a:lnTo>
                <a:lnTo>
                  <a:pt x="16934" y="338667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1557867" y="4004733"/>
            <a:ext cx="169334" cy="287868"/>
          </a:xfrm>
          <a:custGeom>
            <a:avLst/>
            <a:gdLst/>
            <a:ahLst/>
            <a:cxnLst/>
            <a:rect l="0" t="0" r="0" b="0"/>
            <a:pathLst>
              <a:path w="169334" h="287868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25400" y="42334"/>
                </a:lnTo>
                <a:lnTo>
                  <a:pt x="33866" y="59267"/>
                </a:lnTo>
                <a:lnTo>
                  <a:pt x="42333" y="84667"/>
                </a:lnTo>
                <a:lnTo>
                  <a:pt x="50800" y="110067"/>
                </a:lnTo>
                <a:lnTo>
                  <a:pt x="67733" y="135467"/>
                </a:lnTo>
                <a:lnTo>
                  <a:pt x="76200" y="160867"/>
                </a:lnTo>
                <a:lnTo>
                  <a:pt x="93133" y="186267"/>
                </a:lnTo>
                <a:lnTo>
                  <a:pt x="110066" y="220134"/>
                </a:lnTo>
                <a:lnTo>
                  <a:pt x="118533" y="237067"/>
                </a:lnTo>
                <a:lnTo>
                  <a:pt x="135466" y="262467"/>
                </a:lnTo>
                <a:lnTo>
                  <a:pt x="152400" y="279400"/>
                </a:lnTo>
                <a:lnTo>
                  <a:pt x="160866" y="287867"/>
                </a:lnTo>
                <a:lnTo>
                  <a:pt x="160866" y="287867"/>
                </a:lnTo>
                <a:lnTo>
                  <a:pt x="169333" y="287867"/>
                </a:lnTo>
                <a:lnTo>
                  <a:pt x="169333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828800" y="3776133"/>
            <a:ext cx="262468" cy="186268"/>
          </a:xfrm>
          <a:custGeom>
            <a:avLst/>
            <a:gdLst/>
            <a:ahLst/>
            <a:cxnLst/>
            <a:rect l="0" t="0" r="0" b="0"/>
            <a:pathLst>
              <a:path w="262468" h="186268">
                <a:moveTo>
                  <a:pt x="0" y="25400"/>
                </a:move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8467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8467"/>
                </a:lnTo>
                <a:lnTo>
                  <a:pt x="93133" y="16934"/>
                </a:lnTo>
                <a:lnTo>
                  <a:pt x="101600" y="25400"/>
                </a:lnTo>
                <a:lnTo>
                  <a:pt x="110067" y="33867"/>
                </a:lnTo>
                <a:lnTo>
                  <a:pt x="118533" y="50800"/>
                </a:lnTo>
                <a:lnTo>
                  <a:pt x="118533" y="76200"/>
                </a:lnTo>
                <a:lnTo>
                  <a:pt x="118533" y="93134"/>
                </a:lnTo>
                <a:lnTo>
                  <a:pt x="118533" y="118534"/>
                </a:lnTo>
                <a:lnTo>
                  <a:pt x="110067" y="135467"/>
                </a:lnTo>
                <a:lnTo>
                  <a:pt x="101600" y="152400"/>
                </a:lnTo>
                <a:lnTo>
                  <a:pt x="93133" y="169334"/>
                </a:lnTo>
                <a:lnTo>
                  <a:pt x="84667" y="177800"/>
                </a:lnTo>
                <a:lnTo>
                  <a:pt x="76200" y="186267"/>
                </a:lnTo>
                <a:lnTo>
                  <a:pt x="76200" y="186267"/>
                </a:lnTo>
                <a:lnTo>
                  <a:pt x="67733" y="186267"/>
                </a:lnTo>
                <a:lnTo>
                  <a:pt x="59267" y="186267"/>
                </a:lnTo>
                <a:lnTo>
                  <a:pt x="59267" y="186267"/>
                </a:lnTo>
                <a:lnTo>
                  <a:pt x="59267" y="177800"/>
                </a:lnTo>
                <a:lnTo>
                  <a:pt x="59267" y="169334"/>
                </a:lnTo>
                <a:lnTo>
                  <a:pt x="67733" y="160867"/>
                </a:lnTo>
                <a:lnTo>
                  <a:pt x="76200" y="152400"/>
                </a:lnTo>
                <a:lnTo>
                  <a:pt x="76200" y="143934"/>
                </a:lnTo>
                <a:lnTo>
                  <a:pt x="84667" y="127000"/>
                </a:lnTo>
                <a:lnTo>
                  <a:pt x="101600" y="127000"/>
                </a:lnTo>
                <a:lnTo>
                  <a:pt x="110067" y="118534"/>
                </a:lnTo>
                <a:lnTo>
                  <a:pt x="118533" y="118534"/>
                </a:lnTo>
                <a:lnTo>
                  <a:pt x="135467" y="118534"/>
                </a:lnTo>
                <a:lnTo>
                  <a:pt x="152400" y="118534"/>
                </a:lnTo>
                <a:lnTo>
                  <a:pt x="169333" y="127000"/>
                </a:lnTo>
                <a:lnTo>
                  <a:pt x="186267" y="127000"/>
                </a:lnTo>
                <a:lnTo>
                  <a:pt x="194733" y="135467"/>
                </a:lnTo>
                <a:lnTo>
                  <a:pt x="211667" y="143934"/>
                </a:lnTo>
                <a:lnTo>
                  <a:pt x="220133" y="152400"/>
                </a:lnTo>
                <a:lnTo>
                  <a:pt x="228600" y="152400"/>
                </a:lnTo>
                <a:lnTo>
                  <a:pt x="245533" y="160867"/>
                </a:lnTo>
                <a:lnTo>
                  <a:pt x="254000" y="169334"/>
                </a:lnTo>
                <a:lnTo>
                  <a:pt x="254000" y="177800"/>
                </a:lnTo>
                <a:lnTo>
                  <a:pt x="262467" y="177800"/>
                </a:lnTo>
                <a:lnTo>
                  <a:pt x="262467" y="177800"/>
                </a:lnTo>
                <a:lnTo>
                  <a:pt x="262467" y="186267"/>
                </a:lnTo>
                <a:lnTo>
                  <a:pt x="262467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972733" y="4140200"/>
            <a:ext cx="169335" cy="8468"/>
          </a:xfrm>
          <a:custGeom>
            <a:avLst/>
            <a:gdLst/>
            <a:ahLst/>
            <a:cxnLst/>
            <a:rect l="0" t="0" r="0" b="0"/>
            <a:pathLst>
              <a:path w="169335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18534" y="8467"/>
                </a:lnTo>
                <a:lnTo>
                  <a:pt x="135467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9334" y="8467"/>
                </a:lnTo>
                <a:lnTo>
                  <a:pt x="1693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989667" y="4284133"/>
            <a:ext cx="177801" cy="16935"/>
          </a:xfrm>
          <a:custGeom>
            <a:avLst/>
            <a:gdLst/>
            <a:ahLst/>
            <a:cxnLst/>
            <a:rect l="0" t="0" r="0" b="0"/>
            <a:pathLst>
              <a:path w="177801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76200" y="16934"/>
                </a:lnTo>
                <a:lnTo>
                  <a:pt x="101600" y="16934"/>
                </a:lnTo>
                <a:lnTo>
                  <a:pt x="135466" y="16934"/>
                </a:lnTo>
                <a:lnTo>
                  <a:pt x="160866" y="16934"/>
                </a:lnTo>
                <a:lnTo>
                  <a:pt x="160866" y="16934"/>
                </a:lnTo>
                <a:lnTo>
                  <a:pt x="177800" y="16934"/>
                </a:lnTo>
                <a:lnTo>
                  <a:pt x="177800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2455333" y="4157133"/>
            <a:ext cx="203201" cy="25401"/>
          </a:xfrm>
          <a:custGeom>
            <a:avLst/>
            <a:gdLst/>
            <a:ahLst/>
            <a:cxnLst/>
            <a:rect l="0" t="0" r="0" b="0"/>
            <a:pathLst>
              <a:path w="203201" h="25401">
                <a:moveTo>
                  <a:pt x="0" y="25400"/>
                </a:move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33867" y="25400"/>
                </a:lnTo>
                <a:lnTo>
                  <a:pt x="50800" y="16934"/>
                </a:lnTo>
                <a:lnTo>
                  <a:pt x="67734" y="16934"/>
                </a:lnTo>
                <a:lnTo>
                  <a:pt x="84667" y="16934"/>
                </a:lnTo>
                <a:lnTo>
                  <a:pt x="110067" y="16934"/>
                </a:lnTo>
                <a:lnTo>
                  <a:pt x="127000" y="16934"/>
                </a:lnTo>
                <a:lnTo>
                  <a:pt x="152400" y="16934"/>
                </a:lnTo>
                <a:lnTo>
                  <a:pt x="169334" y="16934"/>
                </a:lnTo>
                <a:lnTo>
                  <a:pt x="186267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2777067" y="4013200"/>
            <a:ext cx="25401" cy="330201"/>
          </a:xfrm>
          <a:custGeom>
            <a:avLst/>
            <a:gdLst/>
            <a:ahLst/>
            <a:cxnLst/>
            <a:rect l="0" t="0" r="0" b="0"/>
            <a:pathLst>
              <a:path w="25401" h="330201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76200"/>
                </a:lnTo>
                <a:lnTo>
                  <a:pt x="25400" y="101600"/>
                </a:lnTo>
                <a:lnTo>
                  <a:pt x="16933" y="127000"/>
                </a:lnTo>
                <a:lnTo>
                  <a:pt x="16933" y="160867"/>
                </a:lnTo>
                <a:lnTo>
                  <a:pt x="8466" y="186267"/>
                </a:lnTo>
                <a:lnTo>
                  <a:pt x="8466" y="220133"/>
                </a:lnTo>
                <a:lnTo>
                  <a:pt x="8466" y="245533"/>
                </a:lnTo>
                <a:lnTo>
                  <a:pt x="0" y="270933"/>
                </a:lnTo>
                <a:lnTo>
                  <a:pt x="0" y="287867"/>
                </a:lnTo>
                <a:lnTo>
                  <a:pt x="0" y="304800"/>
                </a:lnTo>
                <a:lnTo>
                  <a:pt x="0" y="321733"/>
                </a:lnTo>
                <a:lnTo>
                  <a:pt x="0" y="330200"/>
                </a:lnTo>
                <a:lnTo>
                  <a:pt x="0" y="330200"/>
                </a:lnTo>
                <a:lnTo>
                  <a:pt x="8466" y="321733"/>
                </a:lnTo>
                <a:lnTo>
                  <a:pt x="8466" y="321733"/>
                </a:lnTo>
                <a:lnTo>
                  <a:pt x="8466" y="321733"/>
                </a:lnTo>
                <a:lnTo>
                  <a:pt x="8466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2921000" y="4038600"/>
            <a:ext cx="194734" cy="287868"/>
          </a:xfrm>
          <a:custGeom>
            <a:avLst/>
            <a:gdLst/>
            <a:ahLst/>
            <a:cxnLst/>
            <a:rect l="0" t="0" r="0" b="0"/>
            <a:pathLst>
              <a:path w="194734" h="287868">
                <a:moveTo>
                  <a:pt x="25400" y="0"/>
                </a:move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27000"/>
                </a:lnTo>
                <a:lnTo>
                  <a:pt x="0" y="143933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8467" y="237067"/>
                </a:lnTo>
                <a:lnTo>
                  <a:pt x="16933" y="254000"/>
                </a:lnTo>
                <a:lnTo>
                  <a:pt x="33867" y="270933"/>
                </a:lnTo>
                <a:lnTo>
                  <a:pt x="42333" y="279400"/>
                </a:lnTo>
                <a:lnTo>
                  <a:pt x="59267" y="287867"/>
                </a:lnTo>
                <a:lnTo>
                  <a:pt x="76200" y="287867"/>
                </a:lnTo>
                <a:lnTo>
                  <a:pt x="93133" y="287867"/>
                </a:lnTo>
                <a:lnTo>
                  <a:pt x="110067" y="279400"/>
                </a:lnTo>
                <a:lnTo>
                  <a:pt x="127000" y="270933"/>
                </a:lnTo>
                <a:lnTo>
                  <a:pt x="143933" y="262467"/>
                </a:lnTo>
                <a:lnTo>
                  <a:pt x="160867" y="245533"/>
                </a:lnTo>
                <a:lnTo>
                  <a:pt x="169333" y="220133"/>
                </a:lnTo>
                <a:lnTo>
                  <a:pt x="186267" y="203200"/>
                </a:lnTo>
                <a:lnTo>
                  <a:pt x="194733" y="186267"/>
                </a:lnTo>
                <a:lnTo>
                  <a:pt x="194733" y="169333"/>
                </a:lnTo>
                <a:lnTo>
                  <a:pt x="194733" y="152400"/>
                </a:lnTo>
                <a:lnTo>
                  <a:pt x="186267" y="143933"/>
                </a:lnTo>
                <a:lnTo>
                  <a:pt x="177800" y="135467"/>
                </a:lnTo>
                <a:lnTo>
                  <a:pt x="160867" y="135467"/>
                </a:lnTo>
                <a:lnTo>
                  <a:pt x="152400" y="143933"/>
                </a:lnTo>
                <a:lnTo>
                  <a:pt x="143933" y="152400"/>
                </a:lnTo>
                <a:lnTo>
                  <a:pt x="127000" y="160867"/>
                </a:lnTo>
                <a:lnTo>
                  <a:pt x="118533" y="186267"/>
                </a:lnTo>
                <a:lnTo>
                  <a:pt x="110067" y="203200"/>
                </a:lnTo>
                <a:lnTo>
                  <a:pt x="101600" y="228600"/>
                </a:lnTo>
                <a:lnTo>
                  <a:pt x="93133" y="245533"/>
                </a:lnTo>
                <a:lnTo>
                  <a:pt x="93133" y="262467"/>
                </a:lnTo>
                <a:lnTo>
                  <a:pt x="93133" y="270933"/>
                </a:lnTo>
                <a:lnTo>
                  <a:pt x="101600" y="279400"/>
                </a:lnTo>
                <a:lnTo>
                  <a:pt x="110067" y="279400"/>
                </a:lnTo>
                <a:lnTo>
                  <a:pt x="118533" y="270933"/>
                </a:lnTo>
                <a:lnTo>
                  <a:pt x="118533" y="270933"/>
                </a:lnTo>
                <a:lnTo>
                  <a:pt x="135467" y="262467"/>
                </a:lnTo>
                <a:lnTo>
                  <a:pt x="135467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234267" y="4131733"/>
            <a:ext cx="135467" cy="186268"/>
          </a:xfrm>
          <a:custGeom>
            <a:avLst/>
            <a:gdLst/>
            <a:ahLst/>
            <a:cxnLst/>
            <a:rect l="0" t="0" r="0" b="0"/>
            <a:pathLst>
              <a:path w="135467" h="186268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33867"/>
                </a:lnTo>
                <a:lnTo>
                  <a:pt x="8466" y="42334"/>
                </a:lnTo>
                <a:lnTo>
                  <a:pt x="8466" y="67734"/>
                </a:lnTo>
                <a:lnTo>
                  <a:pt x="16933" y="93134"/>
                </a:lnTo>
                <a:lnTo>
                  <a:pt x="16933" y="110067"/>
                </a:lnTo>
                <a:lnTo>
                  <a:pt x="25400" y="135467"/>
                </a:lnTo>
                <a:lnTo>
                  <a:pt x="33866" y="152400"/>
                </a:lnTo>
                <a:lnTo>
                  <a:pt x="42333" y="169334"/>
                </a:lnTo>
                <a:lnTo>
                  <a:pt x="59266" y="177800"/>
                </a:lnTo>
                <a:lnTo>
                  <a:pt x="67733" y="186267"/>
                </a:lnTo>
                <a:lnTo>
                  <a:pt x="84666" y="186267"/>
                </a:lnTo>
                <a:lnTo>
                  <a:pt x="101600" y="186267"/>
                </a:lnTo>
                <a:lnTo>
                  <a:pt x="110066" y="177800"/>
                </a:lnTo>
                <a:lnTo>
                  <a:pt x="127000" y="169334"/>
                </a:lnTo>
                <a:lnTo>
                  <a:pt x="127000" y="169334"/>
                </a:lnTo>
                <a:lnTo>
                  <a:pt x="135466" y="152400"/>
                </a:lnTo>
                <a:lnTo>
                  <a:pt x="135466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3166533" y="4123267"/>
            <a:ext cx="262468" cy="524934"/>
          </a:xfrm>
          <a:custGeom>
            <a:avLst/>
            <a:gdLst/>
            <a:ahLst/>
            <a:cxnLst/>
            <a:rect l="0" t="0" r="0" b="0"/>
            <a:pathLst>
              <a:path w="262468" h="524934">
                <a:moveTo>
                  <a:pt x="245534" y="0"/>
                </a:move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  <a:lnTo>
                  <a:pt x="228600" y="0"/>
                </a:lnTo>
                <a:lnTo>
                  <a:pt x="228600" y="8466"/>
                </a:lnTo>
                <a:lnTo>
                  <a:pt x="228600" y="16933"/>
                </a:lnTo>
                <a:lnTo>
                  <a:pt x="228600" y="25400"/>
                </a:lnTo>
                <a:lnTo>
                  <a:pt x="228600" y="42333"/>
                </a:lnTo>
                <a:lnTo>
                  <a:pt x="237067" y="59266"/>
                </a:lnTo>
                <a:lnTo>
                  <a:pt x="237067" y="76200"/>
                </a:lnTo>
                <a:lnTo>
                  <a:pt x="245534" y="101600"/>
                </a:lnTo>
                <a:lnTo>
                  <a:pt x="245534" y="118533"/>
                </a:lnTo>
                <a:lnTo>
                  <a:pt x="254000" y="143933"/>
                </a:lnTo>
                <a:lnTo>
                  <a:pt x="262467" y="169333"/>
                </a:lnTo>
                <a:lnTo>
                  <a:pt x="262467" y="194733"/>
                </a:lnTo>
                <a:lnTo>
                  <a:pt x="262467" y="220133"/>
                </a:lnTo>
                <a:lnTo>
                  <a:pt x="262467" y="254000"/>
                </a:lnTo>
                <a:lnTo>
                  <a:pt x="262467" y="279400"/>
                </a:lnTo>
                <a:lnTo>
                  <a:pt x="262467" y="313266"/>
                </a:lnTo>
                <a:lnTo>
                  <a:pt x="254000" y="338666"/>
                </a:lnTo>
                <a:lnTo>
                  <a:pt x="245534" y="364066"/>
                </a:lnTo>
                <a:lnTo>
                  <a:pt x="228600" y="397933"/>
                </a:lnTo>
                <a:lnTo>
                  <a:pt x="211667" y="423333"/>
                </a:lnTo>
                <a:lnTo>
                  <a:pt x="194734" y="448733"/>
                </a:lnTo>
                <a:lnTo>
                  <a:pt x="177800" y="465666"/>
                </a:lnTo>
                <a:lnTo>
                  <a:pt x="152400" y="482600"/>
                </a:lnTo>
                <a:lnTo>
                  <a:pt x="127000" y="499533"/>
                </a:lnTo>
                <a:lnTo>
                  <a:pt x="110067" y="516466"/>
                </a:lnTo>
                <a:lnTo>
                  <a:pt x="84667" y="516466"/>
                </a:lnTo>
                <a:lnTo>
                  <a:pt x="59267" y="524933"/>
                </a:lnTo>
                <a:lnTo>
                  <a:pt x="42334" y="516466"/>
                </a:lnTo>
                <a:lnTo>
                  <a:pt x="25400" y="508000"/>
                </a:lnTo>
                <a:lnTo>
                  <a:pt x="8467" y="499533"/>
                </a:lnTo>
                <a:lnTo>
                  <a:pt x="8467" y="499533"/>
                </a:lnTo>
                <a:lnTo>
                  <a:pt x="0" y="48260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855133" y="3547533"/>
            <a:ext cx="3141135" cy="1481668"/>
          </a:xfrm>
          <a:custGeom>
            <a:avLst/>
            <a:gdLst/>
            <a:ahLst/>
            <a:cxnLst/>
            <a:rect l="0" t="0" r="0" b="0"/>
            <a:pathLst>
              <a:path w="3141135" h="1481668">
                <a:moveTo>
                  <a:pt x="3022600" y="584200"/>
                </a:moveTo>
                <a:lnTo>
                  <a:pt x="3022600" y="567267"/>
                </a:lnTo>
                <a:lnTo>
                  <a:pt x="3014134" y="550334"/>
                </a:lnTo>
                <a:lnTo>
                  <a:pt x="3005667" y="533400"/>
                </a:lnTo>
                <a:lnTo>
                  <a:pt x="2988734" y="499534"/>
                </a:lnTo>
                <a:lnTo>
                  <a:pt x="2971800" y="474134"/>
                </a:lnTo>
                <a:lnTo>
                  <a:pt x="2946400" y="440267"/>
                </a:lnTo>
                <a:lnTo>
                  <a:pt x="2912534" y="406400"/>
                </a:lnTo>
                <a:lnTo>
                  <a:pt x="2878667" y="372534"/>
                </a:lnTo>
                <a:lnTo>
                  <a:pt x="2836334" y="347134"/>
                </a:lnTo>
                <a:lnTo>
                  <a:pt x="2785534" y="313267"/>
                </a:lnTo>
                <a:lnTo>
                  <a:pt x="2734734" y="279400"/>
                </a:lnTo>
                <a:lnTo>
                  <a:pt x="2683934" y="254000"/>
                </a:lnTo>
                <a:lnTo>
                  <a:pt x="2616200" y="228600"/>
                </a:lnTo>
                <a:lnTo>
                  <a:pt x="2556934" y="194734"/>
                </a:lnTo>
                <a:lnTo>
                  <a:pt x="2489200" y="169334"/>
                </a:lnTo>
                <a:lnTo>
                  <a:pt x="2421467" y="143934"/>
                </a:lnTo>
                <a:lnTo>
                  <a:pt x="2345267" y="118534"/>
                </a:lnTo>
                <a:lnTo>
                  <a:pt x="2269067" y="93134"/>
                </a:lnTo>
                <a:lnTo>
                  <a:pt x="2192867" y="76200"/>
                </a:lnTo>
                <a:lnTo>
                  <a:pt x="2108200" y="50800"/>
                </a:lnTo>
                <a:lnTo>
                  <a:pt x="2023534" y="33867"/>
                </a:lnTo>
                <a:lnTo>
                  <a:pt x="1930400" y="25400"/>
                </a:lnTo>
                <a:lnTo>
                  <a:pt x="1845734" y="16934"/>
                </a:lnTo>
                <a:lnTo>
                  <a:pt x="1752600" y="0"/>
                </a:lnTo>
                <a:lnTo>
                  <a:pt x="1659467" y="0"/>
                </a:lnTo>
                <a:lnTo>
                  <a:pt x="1566334" y="0"/>
                </a:lnTo>
                <a:lnTo>
                  <a:pt x="1473200" y="0"/>
                </a:lnTo>
                <a:lnTo>
                  <a:pt x="1380067" y="0"/>
                </a:lnTo>
                <a:lnTo>
                  <a:pt x="1278467" y="8467"/>
                </a:lnTo>
                <a:lnTo>
                  <a:pt x="1176867" y="16934"/>
                </a:lnTo>
                <a:lnTo>
                  <a:pt x="1083734" y="33867"/>
                </a:lnTo>
                <a:lnTo>
                  <a:pt x="982134" y="50800"/>
                </a:lnTo>
                <a:lnTo>
                  <a:pt x="889000" y="76200"/>
                </a:lnTo>
                <a:lnTo>
                  <a:pt x="804334" y="101600"/>
                </a:lnTo>
                <a:lnTo>
                  <a:pt x="719667" y="127000"/>
                </a:lnTo>
                <a:lnTo>
                  <a:pt x="635000" y="152400"/>
                </a:lnTo>
                <a:lnTo>
                  <a:pt x="567267" y="194734"/>
                </a:lnTo>
                <a:lnTo>
                  <a:pt x="491067" y="228600"/>
                </a:lnTo>
                <a:lnTo>
                  <a:pt x="414867" y="270934"/>
                </a:lnTo>
                <a:lnTo>
                  <a:pt x="355600" y="321734"/>
                </a:lnTo>
                <a:lnTo>
                  <a:pt x="296334" y="364067"/>
                </a:lnTo>
                <a:lnTo>
                  <a:pt x="245534" y="414867"/>
                </a:lnTo>
                <a:lnTo>
                  <a:pt x="194734" y="474134"/>
                </a:lnTo>
                <a:lnTo>
                  <a:pt x="143934" y="524934"/>
                </a:lnTo>
                <a:lnTo>
                  <a:pt x="101600" y="584200"/>
                </a:lnTo>
                <a:lnTo>
                  <a:pt x="101600" y="601134"/>
                </a:lnTo>
                <a:lnTo>
                  <a:pt x="101600" y="601134"/>
                </a:lnTo>
                <a:lnTo>
                  <a:pt x="101600" y="601134"/>
                </a:lnTo>
                <a:lnTo>
                  <a:pt x="101600" y="601134"/>
                </a:lnTo>
                <a:lnTo>
                  <a:pt x="101600" y="601134"/>
                </a:lnTo>
                <a:lnTo>
                  <a:pt x="101600" y="601134"/>
                </a:lnTo>
                <a:lnTo>
                  <a:pt x="101600" y="601134"/>
                </a:lnTo>
                <a:lnTo>
                  <a:pt x="67734" y="643467"/>
                </a:lnTo>
                <a:lnTo>
                  <a:pt x="42334" y="694267"/>
                </a:lnTo>
                <a:lnTo>
                  <a:pt x="25400" y="753534"/>
                </a:lnTo>
                <a:lnTo>
                  <a:pt x="8467" y="804334"/>
                </a:lnTo>
                <a:lnTo>
                  <a:pt x="0" y="855134"/>
                </a:lnTo>
                <a:lnTo>
                  <a:pt x="0" y="905934"/>
                </a:lnTo>
                <a:lnTo>
                  <a:pt x="16934" y="948267"/>
                </a:lnTo>
                <a:lnTo>
                  <a:pt x="33867" y="982134"/>
                </a:lnTo>
                <a:lnTo>
                  <a:pt x="59267" y="1016000"/>
                </a:lnTo>
                <a:lnTo>
                  <a:pt x="93134" y="1049867"/>
                </a:lnTo>
                <a:lnTo>
                  <a:pt x="135467" y="1075267"/>
                </a:lnTo>
                <a:lnTo>
                  <a:pt x="186267" y="1109134"/>
                </a:lnTo>
                <a:lnTo>
                  <a:pt x="237067" y="1126067"/>
                </a:lnTo>
                <a:lnTo>
                  <a:pt x="296334" y="1151467"/>
                </a:lnTo>
                <a:lnTo>
                  <a:pt x="364067" y="1176867"/>
                </a:lnTo>
                <a:lnTo>
                  <a:pt x="431800" y="1193800"/>
                </a:lnTo>
                <a:lnTo>
                  <a:pt x="508000" y="1219200"/>
                </a:lnTo>
                <a:lnTo>
                  <a:pt x="584200" y="1236134"/>
                </a:lnTo>
                <a:lnTo>
                  <a:pt x="668867" y="1253067"/>
                </a:lnTo>
                <a:lnTo>
                  <a:pt x="753534" y="1278467"/>
                </a:lnTo>
                <a:lnTo>
                  <a:pt x="838200" y="1295400"/>
                </a:lnTo>
                <a:lnTo>
                  <a:pt x="931334" y="1312334"/>
                </a:lnTo>
                <a:lnTo>
                  <a:pt x="1016000" y="1329267"/>
                </a:lnTo>
                <a:lnTo>
                  <a:pt x="1117600" y="1346200"/>
                </a:lnTo>
                <a:lnTo>
                  <a:pt x="1202267" y="1354667"/>
                </a:lnTo>
                <a:lnTo>
                  <a:pt x="1303867" y="1371600"/>
                </a:lnTo>
                <a:lnTo>
                  <a:pt x="1405467" y="1380067"/>
                </a:lnTo>
                <a:lnTo>
                  <a:pt x="1507067" y="1397000"/>
                </a:lnTo>
                <a:lnTo>
                  <a:pt x="1608667" y="1405467"/>
                </a:lnTo>
                <a:lnTo>
                  <a:pt x="1710267" y="1422400"/>
                </a:lnTo>
                <a:lnTo>
                  <a:pt x="1811867" y="1430867"/>
                </a:lnTo>
                <a:lnTo>
                  <a:pt x="1905000" y="1447800"/>
                </a:lnTo>
                <a:lnTo>
                  <a:pt x="1998134" y="1456267"/>
                </a:lnTo>
                <a:lnTo>
                  <a:pt x="2091267" y="1473200"/>
                </a:lnTo>
                <a:lnTo>
                  <a:pt x="2184400" y="1481667"/>
                </a:lnTo>
                <a:lnTo>
                  <a:pt x="2269067" y="1481667"/>
                </a:lnTo>
                <a:lnTo>
                  <a:pt x="2353734" y="1481667"/>
                </a:lnTo>
                <a:lnTo>
                  <a:pt x="2429934" y="1473200"/>
                </a:lnTo>
                <a:lnTo>
                  <a:pt x="2506134" y="1464734"/>
                </a:lnTo>
                <a:lnTo>
                  <a:pt x="2573867" y="1447800"/>
                </a:lnTo>
                <a:lnTo>
                  <a:pt x="2633134" y="1422400"/>
                </a:lnTo>
                <a:lnTo>
                  <a:pt x="2692400" y="1397000"/>
                </a:lnTo>
                <a:lnTo>
                  <a:pt x="2751667" y="1354667"/>
                </a:lnTo>
                <a:lnTo>
                  <a:pt x="2802467" y="1320800"/>
                </a:lnTo>
                <a:lnTo>
                  <a:pt x="2853267" y="1270000"/>
                </a:lnTo>
                <a:lnTo>
                  <a:pt x="2904067" y="1219200"/>
                </a:lnTo>
                <a:lnTo>
                  <a:pt x="2946400" y="1159934"/>
                </a:lnTo>
                <a:lnTo>
                  <a:pt x="2988734" y="1100667"/>
                </a:lnTo>
                <a:lnTo>
                  <a:pt x="3031067" y="1032934"/>
                </a:lnTo>
                <a:lnTo>
                  <a:pt x="3064934" y="973667"/>
                </a:lnTo>
                <a:lnTo>
                  <a:pt x="3090334" y="905934"/>
                </a:lnTo>
                <a:lnTo>
                  <a:pt x="3107267" y="846667"/>
                </a:lnTo>
                <a:lnTo>
                  <a:pt x="3132667" y="787400"/>
                </a:lnTo>
                <a:lnTo>
                  <a:pt x="3141134" y="719667"/>
                </a:lnTo>
                <a:lnTo>
                  <a:pt x="3141134" y="668867"/>
                </a:lnTo>
                <a:lnTo>
                  <a:pt x="3141134" y="609600"/>
                </a:lnTo>
                <a:lnTo>
                  <a:pt x="3124200" y="550334"/>
                </a:lnTo>
                <a:lnTo>
                  <a:pt x="3107267" y="508000"/>
                </a:lnTo>
                <a:lnTo>
                  <a:pt x="3090334" y="457200"/>
                </a:lnTo>
                <a:lnTo>
                  <a:pt x="3056467" y="414867"/>
                </a:lnTo>
                <a:lnTo>
                  <a:pt x="3022600" y="372534"/>
                </a:lnTo>
                <a:lnTo>
                  <a:pt x="2980267" y="338667"/>
                </a:lnTo>
                <a:lnTo>
                  <a:pt x="2980267" y="338667"/>
                </a:lnTo>
                <a:lnTo>
                  <a:pt x="2946400" y="313267"/>
                </a:lnTo>
                <a:lnTo>
                  <a:pt x="2946400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7" y="766581"/>
            <a:ext cx="6575000" cy="46480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967677" y="2305774"/>
            <a:ext cx="48164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A#10.5 </a:t>
            </a:r>
            <a:r>
              <a:rPr lang="en-US" sz="4800" dirty="0">
                <a:solidFill>
                  <a:schemeClr val="accent2"/>
                </a:solidFill>
              </a:rPr>
              <a:t>Pg. 659</a:t>
            </a:r>
            <a:r>
              <a:rPr lang="en-US" sz="4800" dirty="0"/>
              <a:t> </a:t>
            </a:r>
            <a:endParaRPr lang="en-US" sz="4800" dirty="0" smtClean="0"/>
          </a:p>
          <a:p>
            <a:pPr algn="ctr"/>
            <a:r>
              <a:rPr lang="en-US" sz="4800" dirty="0" smtClean="0"/>
              <a:t>#</a:t>
            </a:r>
            <a:r>
              <a:rPr lang="en-US" sz="4800" dirty="0"/>
              <a:t>13, 15, 17, 19, 25</a:t>
            </a:r>
          </a:p>
          <a:p>
            <a:pPr algn="ctr"/>
            <a:endParaRPr lang="nn-NO" sz="4800" dirty="0" smtClean="0"/>
          </a:p>
          <a:p>
            <a:pPr algn="ctr"/>
            <a:r>
              <a:rPr lang="nn-NO" sz="4800" dirty="0" smtClean="0"/>
              <a:t>DUE TOMORROW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41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18462</TotalTime>
  <Words>276</Words>
  <Application>Microsoft Office PowerPoint</Application>
  <PresentationFormat>Custom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Pre-Calc Tuesday  5-19-15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Functions and Inequalities</dc:title>
  <dc:creator>Christine Schneider</dc:creator>
  <cp:lastModifiedBy>Christine Schneider</cp:lastModifiedBy>
  <cp:revision>241</cp:revision>
  <cp:lastPrinted>2015-05-18T14:48:18Z</cp:lastPrinted>
  <dcterms:created xsi:type="dcterms:W3CDTF">2013-11-30T22:11:31Z</dcterms:created>
  <dcterms:modified xsi:type="dcterms:W3CDTF">2015-05-19T17:34:45Z</dcterms:modified>
</cp:coreProperties>
</file>